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0154A-4595-4ED9-927A-E501FCC5C8E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2864-9A46-44FF-8B37-7375087E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总体实现了大概</a:t>
            </a:r>
            <a:r>
              <a:rPr lang="en-US" altLang="zh-CN"/>
              <a:t>50%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42864-9A46-44FF-8B37-7375087E9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4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60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1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1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8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3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1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A23C-5DF0-409D-AE9A-CDE40F11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215"/>
            <a:ext cx="9144000" cy="803132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/>
              <a:t>Python</a:t>
            </a:r>
            <a:r>
              <a:rPr lang="zh-CN" altLang="en-US" sz="4400" dirty="0"/>
              <a:t>实现的代码托管系统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03D4C9-7F4F-4B59-BDD8-9957D22C993D}"/>
              </a:ext>
            </a:extLst>
          </p:cNvPr>
          <p:cNvSpPr txBox="1"/>
          <p:nvPr/>
        </p:nvSpPr>
        <p:spPr>
          <a:xfrm>
            <a:off x="6244857" y="551468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答辩学生：郭伟涛</a:t>
            </a:r>
          </a:p>
        </p:txBody>
      </p:sp>
    </p:spTree>
    <p:extLst>
      <p:ext uri="{BB962C8B-B14F-4D97-AF65-F5344CB8AC3E}">
        <p14:creationId xmlns:p14="http://schemas.microsoft.com/office/powerpoint/2010/main" val="130060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7C3A-25A3-4F30-8BDF-F78B3649D3B7}"/>
              </a:ext>
            </a:extLst>
          </p:cNvPr>
          <p:cNvSpPr txBox="1"/>
          <p:nvPr/>
        </p:nvSpPr>
        <p:spPr>
          <a:xfrm>
            <a:off x="219049" y="272285"/>
            <a:ext cx="732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目前完成度对比图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E1CB0-FD03-4EB8-AEB4-89AB9350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5" y="3028429"/>
            <a:ext cx="6304867" cy="3829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3822D0-1C74-4DE9-8185-0A68A582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" y="46079"/>
            <a:ext cx="5916897" cy="43412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264C22-214C-4B3A-93EC-11C837CEE26A}"/>
              </a:ext>
            </a:extLst>
          </p:cNvPr>
          <p:cNvSpPr txBox="1"/>
          <p:nvPr/>
        </p:nvSpPr>
        <p:spPr>
          <a:xfrm>
            <a:off x="8335926" y="22913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已实现的功能</a:t>
            </a:r>
          </a:p>
        </p:txBody>
      </p:sp>
    </p:spTree>
    <p:extLst>
      <p:ext uri="{BB962C8B-B14F-4D97-AF65-F5344CB8AC3E}">
        <p14:creationId xmlns:p14="http://schemas.microsoft.com/office/powerpoint/2010/main" val="221423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7C3A-25A3-4F30-8BDF-F78B3649D3B7}"/>
              </a:ext>
            </a:extLst>
          </p:cNvPr>
          <p:cNvSpPr txBox="1"/>
          <p:nvPr/>
        </p:nvSpPr>
        <p:spPr>
          <a:xfrm>
            <a:off x="948261" y="340323"/>
            <a:ext cx="732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文献阅读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35A51D-3E69-4FBB-A4F2-B730F4FF14FA}"/>
              </a:ext>
            </a:extLst>
          </p:cNvPr>
          <p:cNvSpPr txBox="1"/>
          <p:nvPr/>
        </p:nvSpPr>
        <p:spPr>
          <a:xfrm>
            <a:off x="1085849" y="1162365"/>
            <a:ext cx="876521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代码托管：新一轮的开源热 [J].豆瑞星.互联网周刊.2012,第017期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开源项目代码托管平台在计算机专业教学中的应用 [J] . 赵海霞 ,李耀炜 ,吴庆涛 . 教育教学论坛 . 2020,第003期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蔡敏.Python语言的Web开发应用分析[J].无线互联科技,2019,(4).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李彬,王丹,沙明瑞.基于Django的任务信息系统的设计[J].科学技术创新,2019,(5).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陈剑雪.Python程序设计课程教学研究[J].南方农机,2019,(24).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[1]朱红. 基于MySQL集群实现的高性能数据库架构设计[D].上海交通大学,2014.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李桂林.HTML5在WEB前端开发中的应用研究[J].计算机产品与流通,2020(08):17.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俞华锋.基于HTML5的网页设计与实现[J].科技信息，2012（29）.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杜继明.Python语言的Web开发应用分析[J].数字通信世界,2022(01):76-78.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邱红丽,张舒雅.基于Django框架的web项目开发研究[J].科学技术创新,2021(27):97-98.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[1]曾浩.基于Python的Web开发框架研究[J].广西轻工业,2011,27(08):124-125+176.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Python web development with Django.[J]. Scitech Book News,2009,33(1).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Shyam Adamya,Mukesh Nitin. A Django Based Educational Resource Sharing Website: Shreic[J]. Journal of scientific research,2020,64(01).</a:t>
            </a:r>
          </a:p>
        </p:txBody>
      </p:sp>
    </p:spTree>
    <p:extLst>
      <p:ext uri="{BB962C8B-B14F-4D97-AF65-F5344CB8AC3E}">
        <p14:creationId xmlns:p14="http://schemas.microsoft.com/office/powerpoint/2010/main" val="13029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863BBD-3E76-40E3-9C8C-6D27A563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" t="96" r="23779" b="26237"/>
          <a:stretch/>
        </p:blipFill>
        <p:spPr>
          <a:xfrm>
            <a:off x="1360967" y="1132367"/>
            <a:ext cx="9042991" cy="42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96CAB90-1F9F-4491-834E-6D6D4312F1F0}"/>
              </a:ext>
            </a:extLst>
          </p:cNvPr>
          <p:cNvSpPr txBox="1"/>
          <p:nvPr/>
        </p:nvSpPr>
        <p:spPr>
          <a:xfrm>
            <a:off x="4226442" y="2620925"/>
            <a:ext cx="2646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项目演示</a:t>
            </a:r>
            <a:endParaRPr lang="en-US" altLang="zh-CN" sz="4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713</TotalTime>
  <Words>361</Words>
  <Application>Microsoft Office PowerPoint</Application>
  <PresentationFormat>宽屏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Arial</vt:lpstr>
      <vt:lpstr>Century Gothic</vt:lpstr>
      <vt:lpstr>Wingdings 3</vt:lpstr>
      <vt:lpstr>离子</vt:lpstr>
      <vt:lpstr>基于Python实现的代码托管系统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G.Sir</dc:creator>
  <cp:lastModifiedBy>g wt</cp:lastModifiedBy>
  <cp:revision>9</cp:revision>
  <dcterms:created xsi:type="dcterms:W3CDTF">2022-04-19T06:34:19Z</dcterms:created>
  <dcterms:modified xsi:type="dcterms:W3CDTF">2022-04-21T13:52:57Z</dcterms:modified>
</cp:coreProperties>
</file>