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Computer Science Career Trends</a:t>
            </a:r>
            <a:endParaRPr sz="4200"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Hrithik Shah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453575"/>
            <a:ext cx="9111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Trends at the Local, National &amp; International Level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632475" y="4784475"/>
            <a:ext cx="8651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Lots of Jobs in the computer fields will be open in the next couple of years as Baby Boomers retire.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848" y="1333648"/>
            <a:ext cx="4470201" cy="34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5703275" y="2974338"/>
            <a:ext cx="3168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Information and Communications Technology state that by 2019, over a 182,000 jobs will open up in Canada.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25" y="1732000"/>
            <a:ext cx="5123825" cy="35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0" y="453575"/>
            <a:ext cx="9111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Trends at the Local, National &amp; International Level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5830000" y="1919075"/>
            <a:ext cx="2864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you can see the amount of Job Openings for the computer field is increasing and will have greatest number of job opportunities in the future.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71725"/>
            <a:ext cx="5104625" cy="33084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0" y="453575"/>
            <a:ext cx="9111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Trends at the Local, National &amp; International Level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25" y="2070075"/>
            <a:ext cx="5429225" cy="26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0" y="453575"/>
            <a:ext cx="9111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Trends at the Local, National &amp; International Level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241900" y="2196825"/>
            <a:ext cx="25347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an interesting statistic that shows that when enrollment in fields such as computer science increases, then so does the unemployment rate.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Careers in the Computers Field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475" y="1667650"/>
            <a:ext cx="5963050" cy="3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 on my Decision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71900" y="1922200"/>
            <a:ext cx="79635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From the research that I conducted, I found that the amount of job opening will only be increasing as the years pass by. I also found that the job openings for physical sciences such as astronomy will decrease. Therefore, a job in the computer science field will be beneficial later in life. In addition, computer science is a very interesting field that has many advantages.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