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50093"/>
  </p:normalViewPr>
  <p:slideViewPr>
    <p:cSldViewPr snapToGrid="0" snapToObjects="1">
      <p:cViewPr varScale="1">
        <p:scale>
          <a:sx n="42" d="100"/>
          <a:sy n="42" d="100"/>
        </p:scale>
        <p:origin x="2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A7306-89A8-FB42-9D0E-9F14C13AD15A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E0BFE-FA8D-C84F-A949-7C79689D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E0BFE-FA8D-C84F-A949-7C79689DD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544" y="1447800"/>
            <a:ext cx="8825658" cy="3329581"/>
          </a:xfrm>
        </p:spPr>
        <p:txBody>
          <a:bodyPr/>
          <a:lstStyle/>
          <a:p>
            <a:r>
              <a:rPr lang="en-US" dirty="0" smtClean="0"/>
              <a:t>Emerging Technologies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mtClean="0"/>
              <a:t>Virtual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Virtual 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Virtual Reality is an emerging technology, which lets people interact with virtual 3D images through headsets. </a:t>
            </a:r>
          </a:p>
          <a:p>
            <a:r>
              <a:rPr lang="en-US" sz="2800" dirty="0" smtClean="0"/>
              <a:t>Currently virtual reality can be view through our own phones, with the help of headsets like Oculus Rift and Google Cardboard. </a:t>
            </a:r>
          </a:p>
          <a:p>
            <a:r>
              <a:rPr lang="en-US" sz="2800" dirty="0" smtClean="0"/>
              <a:t>This new technology can take us on a tour of the Arctic or take a ride on a roller coaster right from our homes!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9" y="1102120"/>
            <a:ext cx="9473783" cy="55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this technology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Mostly used in the gaming industry, as it enhances the experience for a player.</a:t>
            </a:r>
          </a:p>
          <a:p>
            <a:r>
              <a:rPr lang="en-US" sz="2800" dirty="0" smtClean="0"/>
              <a:t>Recently it has also been used to create 3-D paintings and sculptures.</a:t>
            </a:r>
          </a:p>
          <a:p>
            <a:r>
              <a:rPr lang="en-US" sz="2800" dirty="0" smtClean="0"/>
              <a:t>Can be used in school to further aid the learning experience for students.</a:t>
            </a:r>
          </a:p>
          <a:p>
            <a:r>
              <a:rPr lang="en-US" sz="2800" dirty="0" smtClean="0"/>
              <a:t>Will help create several thousands jobs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29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Gamers</a:t>
            </a:r>
          </a:p>
          <a:p>
            <a:r>
              <a:rPr lang="en-US" sz="2800" dirty="0" smtClean="0"/>
              <a:t>Students</a:t>
            </a:r>
          </a:p>
          <a:p>
            <a:r>
              <a:rPr lang="en-US" sz="2800" dirty="0" smtClean="0"/>
              <a:t>Teachers</a:t>
            </a:r>
          </a:p>
          <a:p>
            <a:r>
              <a:rPr lang="en-US" sz="2800" dirty="0" smtClean="0"/>
              <a:t>Artists</a:t>
            </a:r>
          </a:p>
          <a:p>
            <a:r>
              <a:rPr lang="en-US" sz="2800" dirty="0" smtClean="0"/>
              <a:t>Architects</a:t>
            </a:r>
          </a:p>
          <a:p>
            <a:r>
              <a:rPr lang="en-US" sz="2800" dirty="0" smtClean="0"/>
              <a:t>Healthcare</a:t>
            </a:r>
          </a:p>
          <a:p>
            <a:r>
              <a:rPr lang="en-US" sz="2800" dirty="0" smtClean="0"/>
              <a:t>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1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purchases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Cheap</a:t>
            </a:r>
          </a:p>
          <a:p>
            <a:pPr lvl="1"/>
            <a:r>
              <a:rPr lang="en-US" sz="2400" dirty="0" smtClean="0"/>
              <a:t>Google Cardboard and similar headsets that use smartphones as screens are fairly cheap</a:t>
            </a:r>
          </a:p>
          <a:p>
            <a:r>
              <a:rPr lang="en-US" sz="2800" dirty="0" smtClean="0"/>
              <a:t>Mid-Range</a:t>
            </a:r>
          </a:p>
          <a:p>
            <a:pPr lvl="1"/>
            <a:r>
              <a:rPr lang="en-US" sz="2400" dirty="0" smtClean="0"/>
              <a:t>Devices that still use smartphones as screen but offer more stability through a head strap and head gear.</a:t>
            </a:r>
          </a:p>
          <a:p>
            <a:r>
              <a:rPr lang="en-US" sz="2800" dirty="0" smtClean="0"/>
              <a:t>Expensive</a:t>
            </a:r>
          </a:p>
          <a:p>
            <a:pPr lvl="1"/>
            <a:r>
              <a:rPr lang="en-US" sz="2400" dirty="0" smtClean="0"/>
              <a:t>Devices that don’t use smartphones and offer use of controllers and compatibility with PC.</a:t>
            </a:r>
          </a:p>
        </p:txBody>
      </p:sp>
    </p:spTree>
    <p:extLst>
      <p:ext uri="{BB962C8B-B14F-4D97-AF65-F5344CB8AC3E}">
        <p14:creationId xmlns:p14="http://schemas.microsoft.com/office/powerpoint/2010/main" val="175609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related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There aren’t that many problems associated with this technology.</a:t>
            </a:r>
            <a:endParaRPr lang="en-US" sz="3200" dirty="0"/>
          </a:p>
          <a:p>
            <a:r>
              <a:rPr lang="en-US" sz="3200" dirty="0" smtClean="0"/>
              <a:t>It is fairly new.</a:t>
            </a:r>
          </a:p>
          <a:p>
            <a:r>
              <a:rPr lang="en-US" sz="3200" dirty="0" smtClean="0"/>
              <a:t>Not full implemented into society / not mainstream.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36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Everyone can buy low end and mid-range VR headsets</a:t>
            </a:r>
          </a:p>
          <a:p>
            <a:r>
              <a:rPr lang="en-US" sz="2800" dirty="0" smtClean="0"/>
              <a:t>High end VR headsets are still under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153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494</TotalTime>
  <Words>239</Words>
  <Application>Microsoft Macintosh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Emerging Technologies - Virtual Reality</vt:lpstr>
      <vt:lpstr>What is Virtual Reality?</vt:lpstr>
      <vt:lpstr>PowerPoint Presentation</vt:lpstr>
      <vt:lpstr>How will this technology be used?</vt:lpstr>
      <vt:lpstr>List of Beneficiaries</vt:lpstr>
      <vt:lpstr>Cost of purchases</vt:lpstr>
      <vt:lpstr>Problems related to Use</vt:lpstr>
      <vt:lpstr>Availability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- Virtual Reality</dc:title>
  <dc:creator>Hrithik Shah</dc:creator>
  <cp:lastModifiedBy>Hrithik Shah</cp:lastModifiedBy>
  <cp:revision>10</cp:revision>
  <dcterms:created xsi:type="dcterms:W3CDTF">2016-08-15T16:24:03Z</dcterms:created>
  <dcterms:modified xsi:type="dcterms:W3CDTF">2016-08-16T04:30:27Z</dcterms:modified>
</cp:coreProperties>
</file>