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20" autoAdjust="0"/>
    <p:restoredTop sz="95535" autoAdjust="0"/>
  </p:normalViewPr>
  <p:slideViewPr>
    <p:cSldViewPr snapToGrid="0">
      <p:cViewPr>
        <p:scale>
          <a:sx n="82" d="100"/>
          <a:sy n="82" d="100"/>
        </p:scale>
        <p:origin x="60" y="-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59C95-A636-45F8-95FC-6A1E992F493D}" type="datetimeFigureOut">
              <a:rPr lang="en-US"/>
              <a:pPr>
                <a:defRPr/>
              </a:pPr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10999-26AD-4897-B5E0-9A31AE770E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DD804-3D3F-4AA4-8215-5E329ED38E20}" type="datetimeFigureOut">
              <a:rPr lang="en-US"/>
              <a:pPr>
                <a:defRPr/>
              </a:pPr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2E8AC-1572-4B00-8E67-2958209358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38877-72A8-4586-B45F-DAD75D5CA948}" type="datetimeFigureOut">
              <a:rPr lang="en-US"/>
              <a:pPr>
                <a:defRPr/>
              </a:pPr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B3340-6B96-4A95-86AF-E965C2684E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33A2F-F909-4628-A33E-5068BA1D46FB}" type="datetimeFigureOut">
              <a:rPr lang="en-US"/>
              <a:pPr>
                <a:defRPr/>
              </a:pPr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92A11-1B6B-44E3-90BE-BE9FC32E3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D005E-6EB3-4140-821C-7361B1BA04CA}" type="datetimeFigureOut">
              <a:rPr lang="en-US"/>
              <a:pPr>
                <a:defRPr/>
              </a:pPr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D24F6-9C58-4FD4-9E5D-BFFB8AFB8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B7E78-BA7B-42D6-8706-95936915507B}" type="datetimeFigureOut">
              <a:rPr lang="en-US"/>
              <a:pPr>
                <a:defRPr/>
              </a:pPr>
              <a:t>11/2/2015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D072D-A184-465A-935A-800619AFC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1F27F-A08B-41E0-A556-D5680CB2044F}" type="datetimeFigureOut">
              <a:rPr lang="en-US"/>
              <a:pPr>
                <a:defRPr/>
              </a:pPr>
              <a:t>11/2/2015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DBF00-B5ED-448E-BFDC-51DD3E4CA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9D2DC-C569-4E5B-B234-DA348159C947}" type="datetimeFigureOut">
              <a:rPr lang="en-US"/>
              <a:pPr>
                <a:defRPr/>
              </a:pPr>
              <a:t>11/2/2015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463AF-B1BF-4100-90C9-051ECF47EA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8A47E-1623-459F-AD9D-2998FB335835}" type="datetimeFigureOut">
              <a:rPr lang="en-US"/>
              <a:pPr>
                <a:defRPr/>
              </a:pPr>
              <a:t>11/2/2015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668B5-48BE-427B-88B0-44120B3E2A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1CAD4-BF3A-41FF-9E58-EBE9C98ECA3E}" type="datetimeFigureOut">
              <a:rPr lang="en-US"/>
              <a:pPr>
                <a:defRPr/>
              </a:pPr>
              <a:t>11/2/2015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2F329-CD6C-4AA2-ACE1-B0A56FE0E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B1CA7-75DB-4E58-9AFD-5B4B7D6F9ADF}" type="datetimeFigureOut">
              <a:rPr lang="en-US"/>
              <a:pPr>
                <a:defRPr/>
              </a:pPr>
              <a:t>11/2/2015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EE21A-FC2E-4F4C-AFE9-9732A0B82E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089DF0E-55DB-46A2-A54C-15DA700BD0ED}" type="datetimeFigureOut">
              <a:rPr lang="en-US"/>
              <a:pPr>
                <a:defRPr/>
              </a:pPr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F53101-CBD5-44BD-8E31-922141CD68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RPG</a:t>
            </a:r>
            <a:endParaRPr lang="en-US" smtClean="0"/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8138" y="2717800"/>
            <a:ext cx="1017587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/>
              <a:t>Storyline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2250" y="3652838"/>
            <a:ext cx="1401763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/>
              <a:t>Secret Agent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83138" y="4527550"/>
            <a:ext cx="1382712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/>
              <a:t>MemoryGrid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9388" y="4165600"/>
            <a:ext cx="758825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/>
              <a:t> Earth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37375" y="4241800"/>
            <a:ext cx="16129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/>
              <a:t>SecretMessage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41625" y="3716338"/>
            <a:ext cx="1165225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 err="1"/>
              <a:t>RecallGrid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51275" y="2705100"/>
            <a:ext cx="733425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/>
              <a:t>Recall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72138" y="2705100"/>
            <a:ext cx="989012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/>
              <a:t>Memory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15225" y="2705100"/>
            <a:ext cx="130175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/>
              <a:t>Unscramble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469438" y="2647950"/>
            <a:ext cx="53975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/>
              <a:t>End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91175" y="658813"/>
            <a:ext cx="66675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/>
              <a:t>Main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70488" y="1427163"/>
            <a:ext cx="1538287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 err="1"/>
              <a:t>UnitedNations</a:t>
            </a:r>
            <a:endParaRPr lang="en-US" dirty="0"/>
          </a:p>
        </p:txBody>
      </p:sp>
      <p:sp>
        <p:nvSpPr>
          <p:cNvPr id="14349" name="TextBox 19"/>
          <p:cNvSpPr txBox="1">
            <a:spLocks noChangeArrowheads="1"/>
          </p:cNvSpPr>
          <p:nvPr/>
        </p:nvSpPr>
        <p:spPr bwMode="auto">
          <a:xfrm>
            <a:off x="3851275" y="3579813"/>
            <a:ext cx="46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75150" y="3724275"/>
            <a:ext cx="116205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 err="1"/>
              <a:t>BarsinGrid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94425" y="3565525"/>
            <a:ext cx="1412875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 err="1"/>
              <a:t>SquareinGrid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524875" y="3711575"/>
            <a:ext cx="130175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/>
              <a:t>Unscramble</a:t>
            </a:r>
            <a:endParaRPr lang="en-US" dirty="0"/>
          </a:p>
        </p:txBody>
      </p:sp>
      <p:cxnSp>
        <p:nvCxnSpPr>
          <p:cNvPr id="27" name="Straight Connector 26"/>
          <p:cNvCxnSpPr>
            <a:stCxn id="2" idx="2"/>
            <a:endCxn id="4" idx="0"/>
          </p:cNvCxnSpPr>
          <p:nvPr/>
        </p:nvCxnSpPr>
        <p:spPr>
          <a:xfrm flipH="1">
            <a:off x="923925" y="3087688"/>
            <a:ext cx="1193800" cy="565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2"/>
            <a:endCxn id="6" idx="0"/>
          </p:cNvCxnSpPr>
          <p:nvPr/>
        </p:nvCxnSpPr>
        <p:spPr>
          <a:xfrm flipH="1">
            <a:off x="1828800" y="3087688"/>
            <a:ext cx="288925" cy="1077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2"/>
            <a:endCxn id="9" idx="0"/>
          </p:cNvCxnSpPr>
          <p:nvPr/>
        </p:nvCxnSpPr>
        <p:spPr>
          <a:xfrm flipH="1">
            <a:off x="3424238" y="3074988"/>
            <a:ext cx="793750" cy="64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3" idx="2"/>
            <a:endCxn id="5" idx="0"/>
          </p:cNvCxnSpPr>
          <p:nvPr/>
        </p:nvCxnSpPr>
        <p:spPr>
          <a:xfrm flipH="1">
            <a:off x="5473700" y="3074988"/>
            <a:ext cx="692150" cy="1452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4" idx="2"/>
            <a:endCxn id="8" idx="0"/>
          </p:cNvCxnSpPr>
          <p:nvPr/>
        </p:nvCxnSpPr>
        <p:spPr>
          <a:xfrm flipH="1">
            <a:off x="7743825" y="3074988"/>
            <a:ext cx="422275" cy="1166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9" idx="2"/>
            <a:endCxn id="2" idx="0"/>
          </p:cNvCxnSpPr>
          <p:nvPr/>
        </p:nvCxnSpPr>
        <p:spPr>
          <a:xfrm flipH="1">
            <a:off x="2117725" y="1797050"/>
            <a:ext cx="3821113" cy="92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9" idx="2"/>
            <a:endCxn id="12" idx="0"/>
          </p:cNvCxnSpPr>
          <p:nvPr/>
        </p:nvCxnSpPr>
        <p:spPr>
          <a:xfrm flipH="1">
            <a:off x="4217988" y="1797050"/>
            <a:ext cx="1720850" cy="908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9" idx="2"/>
            <a:endCxn id="13" idx="0"/>
          </p:cNvCxnSpPr>
          <p:nvPr/>
        </p:nvCxnSpPr>
        <p:spPr>
          <a:xfrm>
            <a:off x="5938838" y="1797050"/>
            <a:ext cx="227012" cy="908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9" idx="2"/>
            <a:endCxn id="14" idx="0"/>
          </p:cNvCxnSpPr>
          <p:nvPr/>
        </p:nvCxnSpPr>
        <p:spPr>
          <a:xfrm>
            <a:off x="5938838" y="1797050"/>
            <a:ext cx="2227262" cy="908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9" idx="2"/>
            <a:endCxn id="17" idx="0"/>
          </p:cNvCxnSpPr>
          <p:nvPr/>
        </p:nvCxnSpPr>
        <p:spPr>
          <a:xfrm>
            <a:off x="5938838" y="1797050"/>
            <a:ext cx="3800475" cy="85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9" idx="0"/>
            <a:endCxn id="18" idx="2"/>
          </p:cNvCxnSpPr>
          <p:nvPr/>
        </p:nvCxnSpPr>
        <p:spPr>
          <a:xfrm flipH="1" flipV="1">
            <a:off x="5924550" y="1028700"/>
            <a:ext cx="14288" cy="398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64" name="Picture 7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725" y="-155575"/>
            <a:ext cx="1714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5" name="Picture 7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7725" y="-122238"/>
            <a:ext cx="428625" cy="29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6" name="Picture 8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661659">
            <a:off x="4481513" y="3225800"/>
            <a:ext cx="4286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7" name="Picture 8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19213" y="-142875"/>
            <a:ext cx="4191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8" name="Picture 8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759981" flipH="1">
            <a:off x="4211638" y="3328988"/>
            <a:ext cx="452437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9" name="Picture 8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320359">
            <a:off x="6756400" y="3125788"/>
            <a:ext cx="4286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70" name="Picture 9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500817" flipH="1">
            <a:off x="6488113" y="3205163"/>
            <a:ext cx="4524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71" name="Picture 9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494060">
            <a:off x="8953500" y="3171825"/>
            <a:ext cx="4286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72" name="Picture 9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112893" flipH="1">
            <a:off x="8648700" y="3275013"/>
            <a:ext cx="452438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7" name="Straight Connector 96"/>
          <p:cNvCxnSpPr>
            <a:stCxn id="14" idx="3"/>
          </p:cNvCxnSpPr>
          <p:nvPr/>
        </p:nvCxnSpPr>
        <p:spPr>
          <a:xfrm>
            <a:off x="8816975" y="2889250"/>
            <a:ext cx="358775" cy="822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3" idx="3"/>
            <a:endCxn id="23" idx="0"/>
          </p:cNvCxnSpPr>
          <p:nvPr/>
        </p:nvCxnSpPr>
        <p:spPr>
          <a:xfrm>
            <a:off x="6661150" y="2889250"/>
            <a:ext cx="239713" cy="67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75" name="TextBox 98"/>
          <p:cNvSpPr txBox="1">
            <a:spLocks noChangeArrowheads="1"/>
          </p:cNvSpPr>
          <p:nvPr/>
        </p:nvSpPr>
        <p:spPr bwMode="auto">
          <a:xfrm>
            <a:off x="4660900" y="3136900"/>
            <a:ext cx="6572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200">
                <a:latin typeface="Calibri" pitchFamily="34" charset="0"/>
              </a:rPr>
              <a:t>points</a:t>
            </a:r>
            <a:endParaRPr lang="en-US" sz="1200">
              <a:latin typeface="Calibri" pitchFamily="34" charset="0"/>
            </a:endParaRPr>
          </a:p>
        </p:txBody>
      </p:sp>
      <p:sp>
        <p:nvSpPr>
          <p:cNvPr id="14376" name="TextBox 99"/>
          <p:cNvSpPr txBox="1">
            <a:spLocks noChangeArrowheads="1"/>
          </p:cNvSpPr>
          <p:nvPr/>
        </p:nvSpPr>
        <p:spPr bwMode="auto">
          <a:xfrm>
            <a:off x="6913563" y="3070225"/>
            <a:ext cx="6572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200">
                <a:latin typeface="Calibri" pitchFamily="34" charset="0"/>
              </a:rPr>
              <a:t>points</a:t>
            </a:r>
            <a:endParaRPr lang="en-US" sz="1200">
              <a:latin typeface="Calibri" pitchFamily="34" charset="0"/>
            </a:endParaRPr>
          </a:p>
        </p:txBody>
      </p:sp>
      <p:sp>
        <p:nvSpPr>
          <p:cNvPr id="14377" name="TextBox 100"/>
          <p:cNvSpPr txBox="1">
            <a:spLocks noChangeArrowheads="1"/>
          </p:cNvSpPr>
          <p:nvPr/>
        </p:nvSpPr>
        <p:spPr bwMode="auto">
          <a:xfrm>
            <a:off x="9150350" y="3078163"/>
            <a:ext cx="6572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200">
                <a:latin typeface="Calibri" pitchFamily="34" charset="0"/>
              </a:rPr>
              <a:t>points</a:t>
            </a:r>
            <a:endParaRPr lang="en-US" sz="1200">
              <a:latin typeface="Calibri" pitchFamily="34" charset="0"/>
            </a:endParaRPr>
          </a:p>
        </p:txBody>
      </p:sp>
      <p:sp>
        <p:nvSpPr>
          <p:cNvPr id="14378" name="TextBox 102"/>
          <p:cNvSpPr txBox="1">
            <a:spLocks noChangeArrowheads="1"/>
          </p:cNvSpPr>
          <p:nvPr/>
        </p:nvSpPr>
        <p:spPr bwMode="auto">
          <a:xfrm>
            <a:off x="8318500" y="3313113"/>
            <a:ext cx="6572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200">
                <a:latin typeface="Calibri" pitchFamily="34" charset="0"/>
              </a:rPr>
              <a:t>points</a:t>
            </a:r>
            <a:endParaRPr lang="en-US" sz="1200">
              <a:latin typeface="Calibri" pitchFamily="34" charset="0"/>
            </a:endParaRPr>
          </a:p>
        </p:txBody>
      </p:sp>
      <p:sp>
        <p:nvSpPr>
          <p:cNvPr id="14379" name="TextBox 104"/>
          <p:cNvSpPr txBox="1">
            <a:spLocks noChangeArrowheads="1"/>
          </p:cNvSpPr>
          <p:nvPr/>
        </p:nvSpPr>
        <p:spPr bwMode="auto">
          <a:xfrm rot="-584223">
            <a:off x="6167438" y="3214688"/>
            <a:ext cx="6572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200">
                <a:latin typeface="Calibri" pitchFamily="34" charset="0"/>
              </a:rPr>
              <a:t>points</a:t>
            </a:r>
            <a:endParaRPr lang="en-US" sz="1200">
              <a:latin typeface="Calibri" pitchFamily="34" charset="0"/>
            </a:endParaRPr>
          </a:p>
        </p:txBody>
      </p:sp>
      <p:sp>
        <p:nvSpPr>
          <p:cNvPr id="14380" name="TextBox 105"/>
          <p:cNvSpPr txBox="1">
            <a:spLocks noChangeArrowheads="1"/>
          </p:cNvSpPr>
          <p:nvPr/>
        </p:nvSpPr>
        <p:spPr bwMode="auto">
          <a:xfrm>
            <a:off x="3860800" y="3446463"/>
            <a:ext cx="6572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200">
                <a:latin typeface="Calibri" pitchFamily="34" charset="0"/>
              </a:rPr>
              <a:t>points</a:t>
            </a:r>
            <a:endParaRPr lang="en-US" sz="1200">
              <a:latin typeface="Calibri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490788" y="4765675"/>
            <a:ext cx="101917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 err="1"/>
              <a:t>isCorrect</a:t>
            </a:r>
            <a:endParaRPr lang="en-CA" dirty="0"/>
          </a:p>
        </p:txBody>
      </p:sp>
      <p:pic>
        <p:nvPicPr>
          <p:cNvPr id="14382" name="Picture 13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2288" y="-155575"/>
            <a:ext cx="180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83" name="Picture 14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861770">
            <a:off x="3389313" y="4232275"/>
            <a:ext cx="4191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84" name="Picture 14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7939630">
            <a:off x="3743325" y="4437063"/>
            <a:ext cx="4286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5" name="Straight Connector 144"/>
          <p:cNvCxnSpPr>
            <a:stCxn id="22" idx="2"/>
            <a:endCxn id="109" idx="0"/>
          </p:cNvCxnSpPr>
          <p:nvPr/>
        </p:nvCxnSpPr>
        <p:spPr>
          <a:xfrm flipH="1">
            <a:off x="3000375" y="4094163"/>
            <a:ext cx="1955800" cy="671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86" name="TextBox 145"/>
          <p:cNvSpPr txBox="1">
            <a:spLocks noChangeArrowheads="1"/>
          </p:cNvSpPr>
          <p:nvPr/>
        </p:nvSpPr>
        <p:spPr bwMode="auto">
          <a:xfrm>
            <a:off x="3857625" y="4535488"/>
            <a:ext cx="6572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200">
                <a:latin typeface="Calibri" pitchFamily="34" charset="0"/>
              </a:rPr>
              <a:t>input</a:t>
            </a:r>
            <a:endParaRPr lang="en-US" sz="1200">
              <a:latin typeface="Calibri" pitchFamily="34" charset="0"/>
            </a:endParaRPr>
          </a:p>
        </p:txBody>
      </p:sp>
      <p:sp>
        <p:nvSpPr>
          <p:cNvPr id="14387" name="TextBox 146"/>
          <p:cNvSpPr txBox="1">
            <a:spLocks noChangeArrowheads="1"/>
          </p:cNvSpPr>
          <p:nvPr/>
        </p:nvSpPr>
        <p:spPr bwMode="auto">
          <a:xfrm>
            <a:off x="3135313" y="4119563"/>
            <a:ext cx="6572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200">
                <a:latin typeface="Calibri" pitchFamily="34" charset="0"/>
              </a:rPr>
              <a:t>Valid?</a:t>
            </a:r>
            <a:endParaRPr lang="en-US" sz="1200">
              <a:latin typeface="Calibri" pitchFamily="34" charset="0"/>
            </a:endParaRPr>
          </a:p>
        </p:txBody>
      </p:sp>
      <p:cxnSp>
        <p:nvCxnSpPr>
          <p:cNvPr id="150" name="Straight Connector 149"/>
          <p:cNvCxnSpPr>
            <a:stCxn id="12" idx="2"/>
            <a:endCxn id="22" idx="0"/>
          </p:cNvCxnSpPr>
          <p:nvPr/>
        </p:nvCxnSpPr>
        <p:spPr>
          <a:xfrm>
            <a:off x="4217988" y="3074988"/>
            <a:ext cx="738187" cy="649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355850" y="3200400"/>
            <a:ext cx="116522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/>
              <a:t>Missile</a:t>
            </a:r>
            <a:endParaRPr lang="en-US" dirty="0"/>
          </a:p>
        </p:txBody>
      </p:sp>
      <p:cxnSp>
        <p:nvCxnSpPr>
          <p:cNvPr id="84" name="Straight Connector 83"/>
          <p:cNvCxnSpPr>
            <a:stCxn id="12" idx="1"/>
            <a:endCxn id="83" idx="0"/>
          </p:cNvCxnSpPr>
          <p:nvPr/>
        </p:nvCxnSpPr>
        <p:spPr>
          <a:xfrm flipH="1">
            <a:off x="2938463" y="2889250"/>
            <a:ext cx="912812" cy="311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68350" y="1993900"/>
            <a:ext cx="681038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/>
              <a:t> Path</a:t>
            </a:r>
            <a:endParaRPr lang="en-US" dirty="0"/>
          </a:p>
        </p:txBody>
      </p:sp>
      <p:cxnSp>
        <p:nvCxnSpPr>
          <p:cNvPr id="108" name="Straight Connector 107"/>
          <p:cNvCxnSpPr>
            <a:stCxn id="2" idx="0"/>
            <a:endCxn id="107" idx="3"/>
          </p:cNvCxnSpPr>
          <p:nvPr/>
        </p:nvCxnSpPr>
        <p:spPr>
          <a:xfrm flipH="1" flipV="1">
            <a:off x="1449388" y="2178050"/>
            <a:ext cx="668337" cy="539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93" name="Picture 1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946454">
            <a:off x="1693863" y="2162175"/>
            <a:ext cx="4286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94" name="TextBox 112"/>
          <p:cNvSpPr txBox="1">
            <a:spLocks noChangeArrowheads="1"/>
          </p:cNvSpPr>
          <p:nvPr/>
        </p:nvSpPr>
        <p:spPr bwMode="auto">
          <a:xfrm>
            <a:off x="1895475" y="2032000"/>
            <a:ext cx="73025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200">
                <a:latin typeface="Calibri" pitchFamily="34" charset="0"/>
              </a:rPr>
              <a:t>A,B or C</a:t>
            </a:r>
            <a:endParaRPr lang="en-US" sz="1200">
              <a:latin typeface="Calibri" pitchFamily="34" charset="0"/>
            </a:endParaRPr>
          </a:p>
        </p:txBody>
      </p:sp>
      <p:pic>
        <p:nvPicPr>
          <p:cNvPr id="14395" name="Picture 1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9953365">
            <a:off x="1417638" y="2400300"/>
            <a:ext cx="4286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96" name="TextBox 114"/>
          <p:cNvSpPr txBox="1">
            <a:spLocks noChangeArrowheads="1"/>
          </p:cNvSpPr>
          <p:nvPr/>
        </p:nvSpPr>
        <p:spPr bwMode="auto">
          <a:xfrm>
            <a:off x="1006475" y="2462213"/>
            <a:ext cx="7318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200">
                <a:latin typeface="Calibri" pitchFamily="34" charset="0"/>
              </a:rPr>
              <a:t>options</a:t>
            </a:r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ecision 10"/>
          <p:cNvSpPr/>
          <p:nvPr/>
        </p:nvSpPr>
        <p:spPr>
          <a:xfrm>
            <a:off x="4881563" y="1973263"/>
            <a:ext cx="2871787" cy="135572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1400">
                <a:solidFill>
                  <a:srgbClr val="000000"/>
                </a:solidFill>
                <a:cs typeface="Arial" charset="0"/>
              </a:rPr>
              <a:t>isCorrect (ans) &amp; &amp;lives&gt;0</a:t>
            </a:r>
          </a:p>
          <a:p>
            <a:pPr algn="ctr">
              <a:defRPr/>
            </a:pPr>
            <a:r>
              <a:rPr lang="en-CA" sz="1400">
                <a:solidFill>
                  <a:srgbClr val="000000"/>
                </a:solidFill>
                <a:cs typeface="Arial" charset="0"/>
              </a:rPr>
              <a:t>&amp;&amp;</a:t>
            </a:r>
          </a:p>
          <a:p>
            <a:pPr algn="ctr">
              <a:defRPr/>
            </a:pPr>
            <a:r>
              <a:rPr lang="en-CA" sz="1400">
                <a:solidFill>
                  <a:srgbClr val="000000"/>
                </a:solidFill>
                <a:cs typeface="Arial" charset="0"/>
              </a:rPr>
              <a:t>Lcounter &lt; 11</a:t>
            </a:r>
          </a:p>
        </p:txBody>
      </p:sp>
      <p:sp>
        <p:nvSpPr>
          <p:cNvPr id="12" name="Flowchart: Terminator 11"/>
          <p:cNvSpPr/>
          <p:nvPr/>
        </p:nvSpPr>
        <p:spPr>
          <a:xfrm>
            <a:off x="596900" y="5129213"/>
            <a:ext cx="1450975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CA" sz="2800">
                <a:solidFill>
                  <a:srgbClr val="000000"/>
                </a:solidFill>
                <a:cs typeface="Arial" charset="0"/>
              </a:rPr>
              <a:t>Start</a:t>
            </a:r>
          </a:p>
        </p:txBody>
      </p:sp>
      <p:sp>
        <p:nvSpPr>
          <p:cNvPr id="13" name="Flowchart: Display 12"/>
          <p:cNvSpPr/>
          <p:nvPr/>
        </p:nvSpPr>
        <p:spPr>
          <a:xfrm>
            <a:off x="8313738" y="2330450"/>
            <a:ext cx="1517650" cy="609600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dirty="0"/>
              <a:t>“Error”</a:t>
            </a:r>
          </a:p>
        </p:txBody>
      </p:sp>
      <p:cxnSp>
        <p:nvCxnSpPr>
          <p:cNvPr id="15364" name="Straight Arrow Connector 15"/>
          <p:cNvCxnSpPr>
            <a:cxnSpLocks noChangeShapeType="1"/>
            <a:stCxn id="11" idx="3"/>
          </p:cNvCxnSpPr>
          <p:nvPr/>
        </p:nvCxnSpPr>
        <p:spPr bwMode="auto">
          <a:xfrm flipV="1">
            <a:off x="7753350" y="2636838"/>
            <a:ext cx="573088" cy="142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7" name="Flowchart: Data 16"/>
          <p:cNvSpPr/>
          <p:nvPr/>
        </p:nvSpPr>
        <p:spPr>
          <a:xfrm>
            <a:off x="1055688" y="2292350"/>
            <a:ext cx="831850" cy="60960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dirty="0"/>
              <a:t>Get </a:t>
            </a:r>
            <a:r>
              <a:rPr lang="en-CA" sz="1600" dirty="0" err="1"/>
              <a:t>ans</a:t>
            </a:r>
            <a:endParaRPr lang="en-CA" sz="1600" dirty="0"/>
          </a:p>
        </p:txBody>
      </p:sp>
      <p:sp>
        <p:nvSpPr>
          <p:cNvPr id="18" name="Flowchart: Display 17"/>
          <p:cNvSpPr/>
          <p:nvPr/>
        </p:nvSpPr>
        <p:spPr>
          <a:xfrm>
            <a:off x="752475" y="4229100"/>
            <a:ext cx="1230313" cy="652463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1200">
                <a:solidFill>
                  <a:srgbClr val="000000"/>
                </a:solidFill>
                <a:cs typeface="Arial" charset="0"/>
              </a:rPr>
              <a:t>“Level” +  lcounter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847263" y="2644775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</p:cNvCxnSpPr>
          <p:nvPr/>
        </p:nvCxnSpPr>
        <p:spPr>
          <a:xfrm>
            <a:off x="6318250" y="3328988"/>
            <a:ext cx="744538" cy="76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061200" y="5583238"/>
            <a:ext cx="3541713" cy="11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0564813" y="5160963"/>
            <a:ext cx="0" cy="35718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1" name="TextBox 22"/>
          <p:cNvSpPr txBox="1">
            <a:spLocks noChangeArrowheads="1"/>
          </p:cNvSpPr>
          <p:nvPr/>
        </p:nvSpPr>
        <p:spPr bwMode="auto">
          <a:xfrm>
            <a:off x="7762875" y="2185988"/>
            <a:ext cx="619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latin typeface="Calibri" pitchFamily="34" charset="0"/>
              </a:rPr>
              <a:t>false</a:t>
            </a:r>
          </a:p>
        </p:txBody>
      </p:sp>
      <p:sp>
        <p:nvSpPr>
          <p:cNvPr id="15372" name="TextBox 23"/>
          <p:cNvSpPr txBox="1">
            <a:spLocks noChangeArrowheads="1"/>
          </p:cNvSpPr>
          <p:nvPr/>
        </p:nvSpPr>
        <p:spPr bwMode="auto">
          <a:xfrm>
            <a:off x="7226300" y="3043238"/>
            <a:ext cx="579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latin typeface="Calibri" pitchFamily="34" charset="0"/>
              </a:rPr>
              <a:t>true</a:t>
            </a:r>
          </a:p>
        </p:txBody>
      </p:sp>
      <p:sp>
        <p:nvSpPr>
          <p:cNvPr id="25" name="Flowchart: Display 24"/>
          <p:cNvSpPr/>
          <p:nvPr/>
        </p:nvSpPr>
        <p:spPr>
          <a:xfrm>
            <a:off x="8334375" y="3551238"/>
            <a:ext cx="1585913" cy="609600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0" dirty="0"/>
              <a:t>“You got it! 10 points”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0564813" y="1947863"/>
            <a:ext cx="9525" cy="3667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75" name="Straight Arrow Connector 28"/>
          <p:cNvCxnSpPr>
            <a:cxnSpLocks noChangeShapeType="1"/>
            <a:endCxn id="11" idx="0"/>
          </p:cNvCxnSpPr>
          <p:nvPr/>
        </p:nvCxnSpPr>
        <p:spPr bwMode="auto">
          <a:xfrm flipH="1">
            <a:off x="6318250" y="1611313"/>
            <a:ext cx="25400" cy="3619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5376" name="TextBox 1"/>
          <p:cNvSpPr txBox="1">
            <a:spLocks noChangeArrowheads="1"/>
          </p:cNvSpPr>
          <p:nvPr/>
        </p:nvSpPr>
        <p:spPr bwMode="auto">
          <a:xfrm>
            <a:off x="603250" y="1096963"/>
            <a:ext cx="14097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3200">
                <a:latin typeface="Calibri" pitchFamily="34" charset="0"/>
              </a:rPr>
              <a:t>Recall</a:t>
            </a:r>
            <a:endParaRPr lang="en-US" sz="3200">
              <a:latin typeface="Calibri" pitchFamily="34" charset="0"/>
            </a:endParaRPr>
          </a:p>
        </p:txBody>
      </p:sp>
      <p:sp>
        <p:nvSpPr>
          <p:cNvPr id="30" name="Flowchart: Terminator 29"/>
          <p:cNvSpPr/>
          <p:nvPr/>
        </p:nvSpPr>
        <p:spPr>
          <a:xfrm>
            <a:off x="9721850" y="4532313"/>
            <a:ext cx="1450975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dirty="0"/>
              <a:t>End</a:t>
            </a:r>
          </a:p>
        </p:txBody>
      </p:sp>
      <p:sp>
        <p:nvSpPr>
          <p:cNvPr id="32" name="Flowchart: Process 31"/>
          <p:cNvSpPr/>
          <p:nvPr/>
        </p:nvSpPr>
        <p:spPr>
          <a:xfrm>
            <a:off x="2847975" y="2325688"/>
            <a:ext cx="762000" cy="6302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dirty="0"/>
              <a:t>lives = 3</a:t>
            </a:r>
            <a:endParaRPr lang="en-US" sz="1600" dirty="0"/>
          </a:p>
        </p:txBody>
      </p:sp>
      <p:cxnSp>
        <p:nvCxnSpPr>
          <p:cNvPr id="33" name="Straight Arrow Connector 32"/>
          <p:cNvCxnSpPr>
            <a:stCxn id="12" idx="0"/>
            <a:endCxn id="18" idx="2"/>
          </p:cNvCxnSpPr>
          <p:nvPr/>
        </p:nvCxnSpPr>
        <p:spPr>
          <a:xfrm flipV="1">
            <a:off x="1322388" y="4881563"/>
            <a:ext cx="46037" cy="2476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/>
          <p:cNvSpPr/>
          <p:nvPr/>
        </p:nvSpPr>
        <p:spPr>
          <a:xfrm>
            <a:off x="10174288" y="2325688"/>
            <a:ext cx="762000" cy="57626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dirty="0"/>
              <a:t>lives--</a:t>
            </a:r>
            <a:endParaRPr lang="en-US" sz="1600" dirty="0"/>
          </a:p>
        </p:txBody>
      </p:sp>
      <p:sp>
        <p:nvSpPr>
          <p:cNvPr id="36" name="Flowchart: Decision 35"/>
          <p:cNvSpPr/>
          <p:nvPr/>
        </p:nvSpPr>
        <p:spPr>
          <a:xfrm>
            <a:off x="6162675" y="3441700"/>
            <a:ext cx="1816100" cy="8826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0" dirty="0"/>
              <a:t> </a:t>
            </a:r>
            <a:r>
              <a:rPr lang="en-CA" sz="1400" dirty="0" err="1"/>
              <a:t>isCorrect</a:t>
            </a:r>
            <a:r>
              <a:rPr lang="en-CA" sz="1400" dirty="0"/>
              <a:t> (</a:t>
            </a:r>
            <a:r>
              <a:rPr lang="en-CA" sz="1400" dirty="0" err="1"/>
              <a:t>ans</a:t>
            </a:r>
            <a:r>
              <a:rPr lang="en-CA" sz="1400" dirty="0"/>
              <a:t>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002588" y="3890963"/>
            <a:ext cx="3254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064375" y="4330700"/>
            <a:ext cx="0" cy="330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84" name="TextBox 38"/>
          <p:cNvSpPr txBox="1">
            <a:spLocks noChangeArrowheads="1"/>
          </p:cNvSpPr>
          <p:nvPr/>
        </p:nvSpPr>
        <p:spPr bwMode="auto">
          <a:xfrm>
            <a:off x="7216775" y="4267200"/>
            <a:ext cx="619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latin typeface="Calibri" pitchFamily="34" charset="0"/>
              </a:rPr>
              <a:t>false</a:t>
            </a:r>
          </a:p>
        </p:txBody>
      </p:sp>
      <p:sp>
        <p:nvSpPr>
          <p:cNvPr id="15385" name="TextBox 39"/>
          <p:cNvSpPr txBox="1">
            <a:spLocks noChangeArrowheads="1"/>
          </p:cNvSpPr>
          <p:nvPr/>
        </p:nvSpPr>
        <p:spPr bwMode="auto">
          <a:xfrm>
            <a:off x="7923213" y="3465513"/>
            <a:ext cx="5778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latin typeface="Calibri" pitchFamily="34" charset="0"/>
              </a:rPr>
              <a:t>true</a:t>
            </a:r>
          </a:p>
        </p:txBody>
      </p:sp>
      <p:sp>
        <p:nvSpPr>
          <p:cNvPr id="41" name="Flowchart: Display 40"/>
          <p:cNvSpPr/>
          <p:nvPr/>
        </p:nvSpPr>
        <p:spPr>
          <a:xfrm>
            <a:off x="6288088" y="4645025"/>
            <a:ext cx="1517650" cy="609600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0" dirty="0"/>
              <a:t>“You got no points.”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9896475" y="3810000"/>
            <a:ext cx="3254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Process 42"/>
          <p:cNvSpPr/>
          <p:nvPr/>
        </p:nvSpPr>
        <p:spPr>
          <a:xfrm>
            <a:off x="10221913" y="3492500"/>
            <a:ext cx="857250" cy="57626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err="1"/>
              <a:t>pts</a:t>
            </a:r>
            <a:r>
              <a:rPr lang="en-CA" sz="1600"/>
              <a:t>+=10</a:t>
            </a:r>
            <a:endParaRPr lang="en-US" sz="16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094538" y="5254625"/>
            <a:ext cx="0" cy="3286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564813" y="4111625"/>
            <a:ext cx="0" cy="390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isplay 17"/>
          <p:cNvSpPr/>
          <p:nvPr/>
        </p:nvSpPr>
        <p:spPr>
          <a:xfrm>
            <a:off x="919163" y="3313113"/>
            <a:ext cx="873125" cy="652462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1200">
                <a:solidFill>
                  <a:srgbClr val="000000"/>
                </a:solidFill>
                <a:cs typeface="Arial" charset="0"/>
              </a:rPr>
              <a:t>Grid</a:t>
            </a:r>
          </a:p>
        </p:txBody>
      </p:sp>
      <p:cxnSp>
        <p:nvCxnSpPr>
          <p:cNvPr id="15392" name="Straight Arrow Connector 13"/>
          <p:cNvCxnSpPr>
            <a:cxnSpLocks noChangeShapeType="1"/>
            <a:stCxn id="18" idx="0"/>
            <a:endCxn id="45" idx="2"/>
          </p:cNvCxnSpPr>
          <p:nvPr/>
        </p:nvCxnSpPr>
        <p:spPr bwMode="auto">
          <a:xfrm flipH="1" flipV="1">
            <a:off x="1355725" y="3965575"/>
            <a:ext cx="12700" cy="2635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" name="Straight Arrow Connector 13"/>
          <p:cNvCxnSpPr>
            <a:stCxn id="0" idx="1"/>
          </p:cNvCxnSpPr>
          <p:nvPr/>
        </p:nvCxnSpPr>
        <p:spPr>
          <a:xfrm flipV="1">
            <a:off x="1355725" y="2901950"/>
            <a:ext cx="115888" cy="4111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94" name="Straight Arrow Connector 13"/>
          <p:cNvCxnSpPr>
            <a:cxnSpLocks noChangeShapeType="1"/>
          </p:cNvCxnSpPr>
          <p:nvPr/>
        </p:nvCxnSpPr>
        <p:spPr bwMode="auto">
          <a:xfrm>
            <a:off x="1803400" y="2597150"/>
            <a:ext cx="1044575" cy="444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5395" name="Straight Arrow Connector 13"/>
          <p:cNvCxnSpPr>
            <a:cxnSpLocks noChangeShapeType="1"/>
          </p:cNvCxnSpPr>
          <p:nvPr/>
        </p:nvCxnSpPr>
        <p:spPr bwMode="auto">
          <a:xfrm>
            <a:off x="3609975" y="2641600"/>
            <a:ext cx="1271588" cy="95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" name="Flowchart: Process 33"/>
          <p:cNvSpPr/>
          <p:nvPr/>
        </p:nvSpPr>
        <p:spPr>
          <a:xfrm>
            <a:off x="7964488" y="1273175"/>
            <a:ext cx="1317625" cy="57626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1600">
                <a:solidFill>
                  <a:srgbClr val="000000"/>
                </a:solidFill>
                <a:cs typeface="Arial" charset="0"/>
              </a:rPr>
              <a:t>lcounter++</a:t>
            </a:r>
            <a:endParaRPr lang="en-US" sz="160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6" name="Straight Arrow Connector 27"/>
          <p:cNvCxnSpPr>
            <a:stCxn id="0" idx="1"/>
          </p:cNvCxnSpPr>
          <p:nvPr/>
        </p:nvCxnSpPr>
        <p:spPr>
          <a:xfrm flipH="1" flipV="1">
            <a:off x="9282113" y="1562100"/>
            <a:ext cx="1282700" cy="3952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98" name="Straight Arrow Connector 27"/>
          <p:cNvCxnSpPr>
            <a:cxnSpLocks noChangeShapeType="1"/>
          </p:cNvCxnSpPr>
          <p:nvPr/>
        </p:nvCxnSpPr>
        <p:spPr bwMode="auto">
          <a:xfrm flipH="1">
            <a:off x="6364288" y="1562100"/>
            <a:ext cx="1600200" cy="396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ecision 10"/>
          <p:cNvSpPr/>
          <p:nvPr/>
        </p:nvSpPr>
        <p:spPr>
          <a:xfrm>
            <a:off x="6153150" y="2195513"/>
            <a:ext cx="1817688" cy="88106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0" dirty="0" err="1"/>
              <a:t>isCorrect</a:t>
            </a:r>
            <a:r>
              <a:rPr lang="en-CA" sz="1400" dirty="0"/>
              <a:t> (</a:t>
            </a:r>
            <a:r>
              <a:rPr lang="en-CA" sz="1400" dirty="0" err="1"/>
              <a:t>ans</a:t>
            </a:r>
            <a:r>
              <a:rPr lang="en-CA" sz="1400" dirty="0"/>
              <a:t>) &amp; tries&lt;3</a:t>
            </a:r>
          </a:p>
        </p:txBody>
      </p:sp>
      <p:sp>
        <p:nvSpPr>
          <p:cNvPr id="12" name="Flowchart: Terminator 11"/>
          <p:cNvSpPr/>
          <p:nvPr/>
        </p:nvSpPr>
        <p:spPr>
          <a:xfrm>
            <a:off x="603250" y="2316163"/>
            <a:ext cx="1450975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CA" sz="2800">
                <a:solidFill>
                  <a:srgbClr val="000000"/>
                </a:solidFill>
                <a:cs typeface="Arial" charset="0"/>
              </a:rPr>
              <a:t>Start</a:t>
            </a:r>
          </a:p>
        </p:txBody>
      </p:sp>
      <p:sp>
        <p:nvSpPr>
          <p:cNvPr id="13" name="Flowchart: Display 12"/>
          <p:cNvSpPr/>
          <p:nvPr/>
        </p:nvSpPr>
        <p:spPr>
          <a:xfrm>
            <a:off x="8313738" y="2330450"/>
            <a:ext cx="1517650" cy="609600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dirty="0"/>
              <a:t>“Nope, try again”</a:t>
            </a: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 flipV="1">
            <a:off x="2054225" y="2620963"/>
            <a:ext cx="2762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53113" y="2644775"/>
            <a:ext cx="3254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999413" y="2635250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ata 16"/>
          <p:cNvSpPr/>
          <p:nvPr/>
        </p:nvSpPr>
        <p:spPr>
          <a:xfrm>
            <a:off x="4065588" y="2292350"/>
            <a:ext cx="831850" cy="60960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dirty="0"/>
              <a:t>Get </a:t>
            </a:r>
            <a:r>
              <a:rPr lang="en-CA" sz="1600" dirty="0" err="1"/>
              <a:t>ans</a:t>
            </a:r>
            <a:endParaRPr lang="en-CA" sz="1600" dirty="0"/>
          </a:p>
        </p:txBody>
      </p:sp>
      <p:sp>
        <p:nvSpPr>
          <p:cNvPr id="18" name="Flowchart: Display 17"/>
          <p:cNvSpPr/>
          <p:nvPr/>
        </p:nvSpPr>
        <p:spPr>
          <a:xfrm>
            <a:off x="2324100" y="2271713"/>
            <a:ext cx="1524000" cy="654050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200" dirty="0"/>
              <a:t>Unscramble: “</a:t>
            </a:r>
            <a:r>
              <a:rPr lang="en-US" sz="1200" dirty="0" err="1"/>
              <a:t>oG</a:t>
            </a:r>
            <a:r>
              <a:rPr lang="en-US" sz="1200" dirty="0"/>
              <a:t> </a:t>
            </a:r>
            <a:r>
              <a:rPr lang="en-US" sz="1200" dirty="0" err="1"/>
              <a:t>ot</a:t>
            </a:r>
            <a:r>
              <a:rPr lang="en-US" sz="1200" dirty="0"/>
              <a:t> </a:t>
            </a:r>
            <a:r>
              <a:rPr lang="en-US" sz="1200" dirty="0" err="1"/>
              <a:t>anaritcAt</a:t>
            </a:r>
            <a:r>
              <a:rPr lang="en-US" sz="1200" dirty="0"/>
              <a:t>”</a:t>
            </a:r>
            <a:endParaRPr lang="en-CA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847263" y="2644775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61200" y="3076575"/>
            <a:ext cx="0" cy="3286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061200" y="5583238"/>
            <a:ext cx="3541713" cy="11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0564813" y="5160963"/>
            <a:ext cx="0" cy="35718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7" name="TextBox 22"/>
          <p:cNvSpPr txBox="1">
            <a:spLocks noChangeArrowheads="1"/>
          </p:cNvSpPr>
          <p:nvPr/>
        </p:nvSpPr>
        <p:spPr bwMode="auto">
          <a:xfrm>
            <a:off x="7762875" y="2185988"/>
            <a:ext cx="619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latin typeface="Calibri" pitchFamily="34" charset="0"/>
              </a:rPr>
              <a:t>false</a:t>
            </a:r>
          </a:p>
        </p:txBody>
      </p:sp>
      <p:sp>
        <p:nvSpPr>
          <p:cNvPr id="16398" name="TextBox 23"/>
          <p:cNvSpPr txBox="1">
            <a:spLocks noChangeArrowheads="1"/>
          </p:cNvSpPr>
          <p:nvPr/>
        </p:nvSpPr>
        <p:spPr bwMode="auto">
          <a:xfrm>
            <a:off x="7226300" y="3043238"/>
            <a:ext cx="579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latin typeface="Calibri" pitchFamily="34" charset="0"/>
              </a:rPr>
              <a:t>true</a:t>
            </a:r>
          </a:p>
        </p:txBody>
      </p:sp>
      <p:sp>
        <p:nvSpPr>
          <p:cNvPr id="25" name="Flowchart: Display 24"/>
          <p:cNvSpPr/>
          <p:nvPr/>
        </p:nvSpPr>
        <p:spPr>
          <a:xfrm>
            <a:off x="8334375" y="3551238"/>
            <a:ext cx="1585913" cy="609600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0" dirty="0"/>
              <a:t>“You got it! 5 points”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7061200" y="1924050"/>
            <a:ext cx="35417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10564813" y="1947863"/>
            <a:ext cx="9525" cy="3667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061200" y="1947863"/>
            <a:ext cx="9525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3" name="TextBox 1"/>
          <p:cNvSpPr txBox="1">
            <a:spLocks noChangeArrowheads="1"/>
          </p:cNvSpPr>
          <p:nvPr/>
        </p:nvSpPr>
        <p:spPr bwMode="auto">
          <a:xfrm>
            <a:off x="603250" y="1096963"/>
            <a:ext cx="286067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3200">
                <a:latin typeface="Calibri" pitchFamily="34" charset="0"/>
              </a:rPr>
              <a:t>Unscrambling</a:t>
            </a:r>
            <a:endParaRPr lang="en-US" sz="3200">
              <a:latin typeface="Calibri" pitchFamily="34" charset="0"/>
            </a:endParaRPr>
          </a:p>
        </p:txBody>
      </p:sp>
      <p:sp>
        <p:nvSpPr>
          <p:cNvPr id="30" name="Flowchart: Terminator 29"/>
          <p:cNvSpPr/>
          <p:nvPr/>
        </p:nvSpPr>
        <p:spPr>
          <a:xfrm>
            <a:off x="9721850" y="4532313"/>
            <a:ext cx="1450975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dirty="0"/>
              <a:t>End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887788" y="2614613"/>
            <a:ext cx="2762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Process 31"/>
          <p:cNvSpPr/>
          <p:nvPr/>
        </p:nvSpPr>
        <p:spPr>
          <a:xfrm>
            <a:off x="5105400" y="2292350"/>
            <a:ext cx="762000" cy="63023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dirty="0"/>
              <a:t>tries = 0</a:t>
            </a:r>
            <a:endParaRPr lang="en-US" sz="16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838700" y="2614613"/>
            <a:ext cx="2762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/>
          <p:cNvSpPr/>
          <p:nvPr/>
        </p:nvSpPr>
        <p:spPr>
          <a:xfrm>
            <a:off x="10174288" y="2325688"/>
            <a:ext cx="762000" cy="57626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dirty="0"/>
              <a:t>tries++</a:t>
            </a:r>
            <a:endParaRPr lang="en-US" sz="1600" dirty="0"/>
          </a:p>
        </p:txBody>
      </p:sp>
      <p:sp>
        <p:nvSpPr>
          <p:cNvPr id="36" name="Flowchart: Decision 35"/>
          <p:cNvSpPr/>
          <p:nvPr/>
        </p:nvSpPr>
        <p:spPr>
          <a:xfrm>
            <a:off x="6162675" y="3441700"/>
            <a:ext cx="1816100" cy="8826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0" dirty="0"/>
              <a:t> </a:t>
            </a:r>
            <a:r>
              <a:rPr lang="en-CA" sz="1400" dirty="0" err="1"/>
              <a:t>isCorrect</a:t>
            </a:r>
            <a:r>
              <a:rPr lang="en-CA" sz="1400" dirty="0"/>
              <a:t> (</a:t>
            </a:r>
            <a:r>
              <a:rPr lang="en-CA" sz="1400" dirty="0" err="1"/>
              <a:t>ans</a:t>
            </a:r>
            <a:r>
              <a:rPr lang="en-CA" sz="1400" dirty="0"/>
              <a:t>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002588" y="3890963"/>
            <a:ext cx="3254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064375" y="4330700"/>
            <a:ext cx="0" cy="330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12" name="TextBox 38"/>
          <p:cNvSpPr txBox="1">
            <a:spLocks noChangeArrowheads="1"/>
          </p:cNvSpPr>
          <p:nvPr/>
        </p:nvSpPr>
        <p:spPr bwMode="auto">
          <a:xfrm>
            <a:off x="7216775" y="4267200"/>
            <a:ext cx="619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latin typeface="Calibri" pitchFamily="34" charset="0"/>
              </a:rPr>
              <a:t>false</a:t>
            </a:r>
          </a:p>
        </p:txBody>
      </p:sp>
      <p:sp>
        <p:nvSpPr>
          <p:cNvPr id="16413" name="TextBox 39"/>
          <p:cNvSpPr txBox="1">
            <a:spLocks noChangeArrowheads="1"/>
          </p:cNvSpPr>
          <p:nvPr/>
        </p:nvSpPr>
        <p:spPr bwMode="auto">
          <a:xfrm>
            <a:off x="7923213" y="3465513"/>
            <a:ext cx="5778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latin typeface="Calibri" pitchFamily="34" charset="0"/>
              </a:rPr>
              <a:t>true</a:t>
            </a:r>
          </a:p>
        </p:txBody>
      </p:sp>
      <p:sp>
        <p:nvSpPr>
          <p:cNvPr id="41" name="Flowchart: Display 40"/>
          <p:cNvSpPr/>
          <p:nvPr/>
        </p:nvSpPr>
        <p:spPr>
          <a:xfrm>
            <a:off x="6288088" y="4645025"/>
            <a:ext cx="1517650" cy="609600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0" dirty="0"/>
              <a:t>“It was “Go To Russia””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9896475" y="3810000"/>
            <a:ext cx="3254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Process 42"/>
          <p:cNvSpPr/>
          <p:nvPr/>
        </p:nvSpPr>
        <p:spPr>
          <a:xfrm>
            <a:off x="10221913" y="3492500"/>
            <a:ext cx="762000" cy="57626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dirty="0"/>
              <a:t>pts+=5</a:t>
            </a:r>
            <a:endParaRPr lang="en-US" sz="16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094538" y="5254625"/>
            <a:ext cx="0" cy="3286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564813" y="4111625"/>
            <a:ext cx="0" cy="390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ecision 10"/>
          <p:cNvSpPr/>
          <p:nvPr/>
        </p:nvSpPr>
        <p:spPr>
          <a:xfrm>
            <a:off x="6457950" y="2030413"/>
            <a:ext cx="1916113" cy="118903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0" dirty="0" err="1"/>
              <a:t>Ans</a:t>
            </a:r>
            <a:r>
              <a:rPr lang="en-CA" sz="1400" dirty="0"/>
              <a:t> == </a:t>
            </a:r>
            <a:r>
              <a:rPr lang="en-CA" sz="1400" dirty="0" err="1"/>
              <a:t>isCorrect</a:t>
            </a:r>
            <a:r>
              <a:rPr lang="en-CA" sz="1400" dirty="0"/>
              <a:t> (</a:t>
            </a:r>
            <a:r>
              <a:rPr lang="en-CA" sz="1400" dirty="0" err="1"/>
              <a:t>ans</a:t>
            </a:r>
            <a:r>
              <a:rPr lang="en-CA" sz="1400" dirty="0"/>
              <a:t>)</a:t>
            </a:r>
          </a:p>
        </p:txBody>
      </p:sp>
      <p:sp>
        <p:nvSpPr>
          <p:cNvPr id="12" name="Flowchart: Terminator 11"/>
          <p:cNvSpPr/>
          <p:nvPr/>
        </p:nvSpPr>
        <p:spPr>
          <a:xfrm>
            <a:off x="374650" y="4724400"/>
            <a:ext cx="1098550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CA" sz="2800">
                <a:solidFill>
                  <a:srgbClr val="000000"/>
                </a:solidFill>
                <a:cs typeface="Arial" charset="0"/>
              </a:rPr>
              <a:t>Start</a:t>
            </a:r>
          </a:p>
        </p:txBody>
      </p:sp>
      <p:cxnSp>
        <p:nvCxnSpPr>
          <p:cNvPr id="14" name="Straight Arrow Connector 13"/>
          <p:cNvCxnSpPr>
            <a:stCxn id="82" idx="0"/>
            <a:endCxn id="74" idx="2"/>
          </p:cNvCxnSpPr>
          <p:nvPr/>
        </p:nvCxnSpPr>
        <p:spPr>
          <a:xfrm flipV="1">
            <a:off x="923925" y="3633788"/>
            <a:ext cx="0" cy="2397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11" idx="1"/>
          </p:cNvCxnSpPr>
          <p:nvPr/>
        </p:nvCxnSpPr>
        <p:spPr>
          <a:xfrm>
            <a:off x="6196013" y="2619375"/>
            <a:ext cx="261937" cy="4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ata 16"/>
          <p:cNvSpPr/>
          <p:nvPr/>
        </p:nvSpPr>
        <p:spPr>
          <a:xfrm>
            <a:off x="5341938" y="2314575"/>
            <a:ext cx="949325" cy="60960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dirty="0"/>
              <a:t>Get </a:t>
            </a:r>
            <a:r>
              <a:rPr lang="en-CA" sz="1600" dirty="0" err="1"/>
              <a:t>ans</a:t>
            </a:r>
            <a:endParaRPr lang="en-CA" sz="1600" dirty="0"/>
          </a:p>
        </p:txBody>
      </p:sp>
      <p:sp>
        <p:nvSpPr>
          <p:cNvPr id="18" name="Flowchart: Display 17"/>
          <p:cNvSpPr/>
          <p:nvPr/>
        </p:nvSpPr>
        <p:spPr>
          <a:xfrm>
            <a:off x="1379538" y="2324100"/>
            <a:ext cx="1046162" cy="652463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200" dirty="0"/>
              <a:t>Grid </a:t>
            </a:r>
            <a:r>
              <a:rPr lang="en-CA" sz="1200"/>
              <a:t>Without Squares</a:t>
            </a:r>
            <a:endParaRPr lang="en-CA" sz="1200" dirty="0"/>
          </a:p>
        </p:txBody>
      </p:sp>
      <p:cxnSp>
        <p:nvCxnSpPr>
          <p:cNvPr id="20" name="Straight Arrow Connector 19"/>
          <p:cNvCxnSpPr>
            <a:stCxn id="11" idx="2"/>
            <a:endCxn id="41" idx="0"/>
          </p:cNvCxnSpPr>
          <p:nvPr/>
        </p:nvCxnSpPr>
        <p:spPr>
          <a:xfrm>
            <a:off x="7415213" y="3219450"/>
            <a:ext cx="12700" cy="414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5" idx="1"/>
          </p:cNvCxnSpPr>
          <p:nvPr/>
        </p:nvCxnSpPr>
        <p:spPr>
          <a:xfrm flipH="1">
            <a:off x="155575" y="1190625"/>
            <a:ext cx="6921500" cy="1571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7" name="TextBox 22"/>
          <p:cNvSpPr txBox="1">
            <a:spLocks noChangeArrowheads="1"/>
          </p:cNvSpPr>
          <p:nvPr/>
        </p:nvSpPr>
        <p:spPr bwMode="auto">
          <a:xfrm>
            <a:off x="7567613" y="3219450"/>
            <a:ext cx="6191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latin typeface="Calibri" pitchFamily="34" charset="0"/>
              </a:rPr>
              <a:t>false</a:t>
            </a:r>
          </a:p>
        </p:txBody>
      </p:sp>
      <p:sp>
        <p:nvSpPr>
          <p:cNvPr id="17418" name="TextBox 23"/>
          <p:cNvSpPr txBox="1">
            <a:spLocks noChangeArrowheads="1"/>
          </p:cNvSpPr>
          <p:nvPr/>
        </p:nvSpPr>
        <p:spPr bwMode="auto">
          <a:xfrm>
            <a:off x="8374063" y="2205038"/>
            <a:ext cx="5778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latin typeface="Calibri" pitchFamily="34" charset="0"/>
              </a:rPr>
              <a:t>true</a:t>
            </a:r>
          </a:p>
        </p:txBody>
      </p:sp>
      <p:sp>
        <p:nvSpPr>
          <p:cNvPr id="25" name="Flowchart: Display 24"/>
          <p:cNvSpPr/>
          <p:nvPr/>
        </p:nvSpPr>
        <p:spPr>
          <a:xfrm>
            <a:off x="8832850" y="2308225"/>
            <a:ext cx="1585913" cy="609600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0" dirty="0"/>
              <a:t>“You got it! 10 points”</a:t>
            </a:r>
          </a:p>
        </p:txBody>
      </p:sp>
      <p:cxnSp>
        <p:nvCxnSpPr>
          <p:cNvPr id="29" name="Straight Arrow Connector 28"/>
          <p:cNvCxnSpPr>
            <a:stCxn id="11" idx="3"/>
            <a:endCxn id="25" idx="1"/>
          </p:cNvCxnSpPr>
          <p:nvPr/>
        </p:nvCxnSpPr>
        <p:spPr>
          <a:xfrm flipV="1">
            <a:off x="8374063" y="2613025"/>
            <a:ext cx="458787" cy="111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1" name="TextBox 1"/>
          <p:cNvSpPr txBox="1">
            <a:spLocks noChangeArrowheads="1"/>
          </p:cNvSpPr>
          <p:nvPr/>
        </p:nvSpPr>
        <p:spPr bwMode="auto">
          <a:xfrm>
            <a:off x="449263" y="317500"/>
            <a:ext cx="286067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3200">
                <a:latin typeface="Calibri" pitchFamily="34" charset="0"/>
              </a:rPr>
              <a:t>Memory Game</a:t>
            </a:r>
            <a:endParaRPr lang="en-US" sz="3200">
              <a:latin typeface="Calibri" pitchFamily="34" charset="0"/>
            </a:endParaRPr>
          </a:p>
        </p:txBody>
      </p:sp>
      <p:sp>
        <p:nvSpPr>
          <p:cNvPr id="30" name="Flowchart: Terminator 29"/>
          <p:cNvSpPr/>
          <p:nvPr/>
        </p:nvSpPr>
        <p:spPr>
          <a:xfrm>
            <a:off x="2439988" y="3194050"/>
            <a:ext cx="1101725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dirty="0"/>
              <a:t>End</a:t>
            </a:r>
          </a:p>
        </p:txBody>
      </p:sp>
      <p:cxnSp>
        <p:nvCxnSpPr>
          <p:cNvPr id="31" name="Straight Arrow Connector 30"/>
          <p:cNvCxnSpPr>
            <a:stCxn id="18" idx="3"/>
            <a:endCxn id="51" idx="1"/>
          </p:cNvCxnSpPr>
          <p:nvPr/>
        </p:nvCxnSpPr>
        <p:spPr>
          <a:xfrm flipV="1">
            <a:off x="2425700" y="2619375"/>
            <a:ext cx="188913" cy="31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7" idx="3"/>
            <a:endCxn id="17" idx="2"/>
          </p:cNvCxnSpPr>
          <p:nvPr/>
        </p:nvCxnSpPr>
        <p:spPr>
          <a:xfrm flipV="1">
            <a:off x="5121275" y="2619375"/>
            <a:ext cx="315913" cy="63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isplay 40"/>
          <p:cNvSpPr/>
          <p:nvPr/>
        </p:nvSpPr>
        <p:spPr>
          <a:xfrm>
            <a:off x="6669088" y="3633788"/>
            <a:ext cx="1517650" cy="609600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200" dirty="0"/>
              <a:t>“Wrong.”</a:t>
            </a:r>
          </a:p>
        </p:txBody>
      </p:sp>
      <p:cxnSp>
        <p:nvCxnSpPr>
          <p:cNvPr id="42" name="Straight Arrow Connector 41"/>
          <p:cNvCxnSpPr>
            <a:stCxn id="41" idx="3"/>
          </p:cNvCxnSpPr>
          <p:nvPr/>
        </p:nvCxnSpPr>
        <p:spPr>
          <a:xfrm flipV="1">
            <a:off x="8186738" y="3938588"/>
            <a:ext cx="36925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Process 42"/>
          <p:cNvSpPr/>
          <p:nvPr/>
        </p:nvSpPr>
        <p:spPr>
          <a:xfrm>
            <a:off x="10553700" y="2324100"/>
            <a:ext cx="866775" cy="57626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err="1"/>
              <a:t>pts</a:t>
            </a:r>
            <a:r>
              <a:rPr lang="en-CA" sz="1600"/>
              <a:t>+=10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stCxn id="74" idx="3"/>
            <a:endCxn id="30" idx="1"/>
          </p:cNvCxnSpPr>
          <p:nvPr/>
        </p:nvCxnSpPr>
        <p:spPr>
          <a:xfrm>
            <a:off x="1771650" y="3194050"/>
            <a:ext cx="668338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isplay 17"/>
          <p:cNvSpPr/>
          <p:nvPr/>
        </p:nvSpPr>
        <p:spPr>
          <a:xfrm>
            <a:off x="2614613" y="2293938"/>
            <a:ext cx="1047750" cy="652462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200" dirty="0"/>
              <a:t>Grid With Squares</a:t>
            </a:r>
          </a:p>
        </p:txBody>
      </p:sp>
      <p:cxnSp>
        <p:nvCxnSpPr>
          <p:cNvPr id="55" name="Straight Arrow Connector 54"/>
          <p:cNvCxnSpPr>
            <a:stCxn id="51" idx="3"/>
            <a:endCxn id="57" idx="1"/>
          </p:cNvCxnSpPr>
          <p:nvPr/>
        </p:nvCxnSpPr>
        <p:spPr>
          <a:xfrm>
            <a:off x="3662363" y="2619375"/>
            <a:ext cx="327025" cy="63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isplay 17"/>
          <p:cNvSpPr/>
          <p:nvPr/>
        </p:nvSpPr>
        <p:spPr>
          <a:xfrm>
            <a:off x="3989388" y="2298700"/>
            <a:ext cx="1131887" cy="652463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200" dirty="0"/>
              <a:t>What Square is missing</a:t>
            </a:r>
          </a:p>
        </p:txBody>
      </p:sp>
      <p:cxnSp>
        <p:nvCxnSpPr>
          <p:cNvPr id="58" name="Straight Arrow Connector 57"/>
          <p:cNvCxnSpPr>
            <a:stCxn id="25" idx="3"/>
            <a:endCxn id="43" idx="1"/>
          </p:cNvCxnSpPr>
          <p:nvPr/>
        </p:nvCxnSpPr>
        <p:spPr>
          <a:xfrm>
            <a:off x="10418763" y="2613025"/>
            <a:ext cx="1349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Decision 10"/>
          <p:cNvSpPr/>
          <p:nvPr/>
        </p:nvSpPr>
        <p:spPr>
          <a:xfrm>
            <a:off x="76200" y="2752725"/>
            <a:ext cx="1695450" cy="8810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0" dirty="0"/>
              <a:t>Level &lt; 11</a:t>
            </a:r>
          </a:p>
        </p:txBody>
      </p:sp>
      <p:sp>
        <p:nvSpPr>
          <p:cNvPr id="82" name="Flowchart: Process 42"/>
          <p:cNvSpPr/>
          <p:nvPr/>
        </p:nvSpPr>
        <p:spPr>
          <a:xfrm>
            <a:off x="490538" y="3873500"/>
            <a:ext cx="866775" cy="57626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dirty="0"/>
              <a:t>Level = 1</a:t>
            </a:r>
            <a:endParaRPr lang="en-US" sz="1600" dirty="0"/>
          </a:p>
        </p:txBody>
      </p:sp>
      <p:cxnSp>
        <p:nvCxnSpPr>
          <p:cNvPr id="83" name="Straight Arrow Connector 82"/>
          <p:cNvCxnSpPr>
            <a:stCxn id="12" idx="0"/>
            <a:endCxn id="82" idx="2"/>
          </p:cNvCxnSpPr>
          <p:nvPr/>
        </p:nvCxnSpPr>
        <p:spPr>
          <a:xfrm flipV="1">
            <a:off x="923925" y="4449763"/>
            <a:ext cx="0" cy="274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4" idx="0"/>
            <a:endCxn id="18" idx="1"/>
          </p:cNvCxnSpPr>
          <p:nvPr/>
        </p:nvCxnSpPr>
        <p:spPr>
          <a:xfrm flipV="1">
            <a:off x="923925" y="2651125"/>
            <a:ext cx="455613" cy="101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3" idx="3"/>
          </p:cNvCxnSpPr>
          <p:nvPr/>
        </p:nvCxnSpPr>
        <p:spPr>
          <a:xfrm flipV="1">
            <a:off x="11420475" y="2606675"/>
            <a:ext cx="458788" cy="63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11879263" y="1244600"/>
            <a:ext cx="0" cy="13731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105" idx="3"/>
          </p:cNvCxnSpPr>
          <p:nvPr/>
        </p:nvCxnSpPr>
        <p:spPr>
          <a:xfrm flipH="1" flipV="1">
            <a:off x="7943850" y="1190625"/>
            <a:ext cx="3935413" cy="53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Process 42"/>
          <p:cNvSpPr/>
          <p:nvPr/>
        </p:nvSpPr>
        <p:spPr>
          <a:xfrm>
            <a:off x="7077075" y="903288"/>
            <a:ext cx="866775" cy="57626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dirty="0"/>
              <a:t>Level++</a:t>
            </a:r>
            <a:endParaRPr lang="en-US" sz="1600" dirty="0"/>
          </a:p>
        </p:txBody>
      </p:sp>
      <p:cxnSp>
        <p:nvCxnSpPr>
          <p:cNvPr id="112" name="Straight Arrow Connector 111"/>
          <p:cNvCxnSpPr>
            <a:endCxn id="74" idx="1"/>
          </p:cNvCxnSpPr>
          <p:nvPr/>
        </p:nvCxnSpPr>
        <p:spPr>
          <a:xfrm flipH="1">
            <a:off x="76200" y="1347788"/>
            <a:ext cx="79375" cy="1846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 flipV="1">
            <a:off x="11879263" y="2573338"/>
            <a:ext cx="0" cy="1365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137</Words>
  <Application>Microsoft Macintosh PowerPoint</Application>
  <PresentationFormat>Custom</PresentationFormat>
  <Paragraphs>83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 Light</vt:lpstr>
      <vt:lpstr>Calibri</vt:lpstr>
      <vt:lpstr>Office Theme</vt:lpstr>
      <vt:lpstr>RPG</vt:lpstr>
      <vt:lpstr>Slide 2</vt:lpstr>
      <vt:lpstr>Slide 3</vt:lpstr>
      <vt:lpstr>Slide 4</vt:lpstr>
      <vt:lpstr>Slide 5</vt:lpstr>
    </vt:vector>
  </TitlesOfParts>
  <Company>Peel District School Board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RPG</dc:title>
  <dc:creator>Gorski, Amanda</dc:creator>
  <cp:lastModifiedBy>root</cp:lastModifiedBy>
  <cp:revision>31</cp:revision>
  <dcterms:created xsi:type="dcterms:W3CDTF">2015-10-16T10:47:22Z</dcterms:created>
  <dcterms:modified xsi:type="dcterms:W3CDTF">2015-11-02T15:25:20Z</dcterms:modified>
</cp:coreProperties>
</file>