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31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8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45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58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78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1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13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8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4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22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51CA-BE19-CF40-A901-4A72ACFE68A4}" type="datetimeFigureOut">
              <a:rPr kumimoji="1" lang="zh-CN" altLang="en-US" smtClean="0"/>
              <a:t>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C330-916E-EE44-9F8A-EDBE4122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273" y="1107618"/>
            <a:ext cx="2318301" cy="1137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navController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273" y="2983184"/>
            <a:ext cx="231830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SampleRetainCycleController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retainVC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0273" y="4917823"/>
            <a:ext cx="2318301" cy="1063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retainVC.view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6784" y="4578153"/>
            <a:ext cx="2200172" cy="1654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SampleRetainCycleView</a:t>
            </a:r>
            <a:r>
              <a:rPr lang="en-US" altLang="zh-CN" dirty="0"/>
              <a:t> *</a:t>
            </a:r>
            <a:r>
              <a:rPr lang="en-US" altLang="zh-CN" dirty="0" err="1"/>
              <a:t>testView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2"/>
            <a:endCxn id="5" idx="0"/>
          </p:cNvCxnSpPr>
          <p:nvPr/>
        </p:nvCxnSpPr>
        <p:spPr>
          <a:xfrm>
            <a:off x="2089424" y="2244772"/>
            <a:ext cx="0" cy="73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2"/>
            <a:endCxn id="6" idx="0"/>
          </p:cNvCxnSpPr>
          <p:nvPr/>
        </p:nvCxnSpPr>
        <p:spPr>
          <a:xfrm>
            <a:off x="2089424" y="4090802"/>
            <a:ext cx="0" cy="827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3"/>
            <a:endCxn id="7" idx="1"/>
          </p:cNvCxnSpPr>
          <p:nvPr/>
        </p:nvCxnSpPr>
        <p:spPr>
          <a:xfrm flipV="1">
            <a:off x="3248574" y="5405175"/>
            <a:ext cx="2008210" cy="44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89424" y="2318486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089423" y="42714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默认就会有一个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强引用的</a:t>
            </a:r>
            <a:r>
              <a:rPr kumimoji="1" lang="en-US" altLang="zh-CN" sz="1400" dirty="0" err="1" smtClean="0"/>
              <a:t>self.view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633435" y="5080148"/>
            <a:ext cx="135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addSubView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459407" y="3736364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testView</a:t>
            </a:r>
            <a:r>
              <a:rPr kumimoji="1" lang="zh-CN" altLang="en-US" dirty="0" smtClean="0"/>
              <a:t>时，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让它强引用</a:t>
            </a:r>
            <a:r>
              <a:rPr kumimoji="1" lang="en-US" altLang="zh-CN" dirty="0" err="1" smtClean="0"/>
              <a:t>retainVC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105896" y="4710816"/>
            <a:ext cx="5019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vc</a:t>
            </a:r>
            <a:endParaRPr kumimoji="1" lang="en-US" altLang="zh-CN" dirty="0" smtClean="0"/>
          </a:p>
        </p:txBody>
      </p:sp>
      <p:cxnSp>
        <p:nvCxnSpPr>
          <p:cNvPr id="23" name="直线箭头连接符 22"/>
          <p:cNvCxnSpPr>
            <a:endCxn id="5" idx="3"/>
          </p:cNvCxnSpPr>
          <p:nvPr/>
        </p:nvCxnSpPr>
        <p:spPr>
          <a:xfrm flipH="1" flipV="1">
            <a:off x="3248574" y="3536993"/>
            <a:ext cx="2857322" cy="1257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273" y="1107618"/>
            <a:ext cx="2318301" cy="1137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navController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273" y="2983184"/>
            <a:ext cx="231830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SampleRetainCycleController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retainVC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0273" y="4917823"/>
            <a:ext cx="2318301" cy="1063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retainVC.view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6784" y="4794711"/>
            <a:ext cx="2200172" cy="1629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SampleRetainCycleView</a:t>
            </a:r>
            <a:r>
              <a:rPr lang="en-US" altLang="zh-CN" dirty="0"/>
              <a:t> *</a:t>
            </a:r>
            <a:r>
              <a:rPr lang="en-US" altLang="zh-CN" dirty="0" err="1"/>
              <a:t>testView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2089424" y="2244772"/>
            <a:ext cx="0" cy="73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>
          <a:xfrm>
            <a:off x="2089424" y="4090802"/>
            <a:ext cx="0" cy="827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3"/>
            <a:endCxn id="7" idx="1"/>
          </p:cNvCxnSpPr>
          <p:nvPr/>
        </p:nvCxnSpPr>
        <p:spPr>
          <a:xfrm>
            <a:off x="3248574" y="5449480"/>
            <a:ext cx="2008210" cy="159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89424" y="2318486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89423" y="42714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默认就会有一个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强引用的</a:t>
            </a:r>
            <a:r>
              <a:rPr kumimoji="1" lang="en-US" altLang="zh-CN" sz="1400" dirty="0" err="1" smtClean="0"/>
              <a:t>self.view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33435" y="5080148"/>
            <a:ext cx="135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addSubView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35088" y="3413198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testView</a:t>
            </a:r>
            <a:r>
              <a:rPr kumimoji="1" lang="zh-CN" altLang="en-US" dirty="0" smtClean="0"/>
              <a:t>时，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让它弱引用</a:t>
            </a:r>
            <a:r>
              <a:rPr kumimoji="1" lang="en-US" altLang="zh-CN" dirty="0" err="1" smtClean="0"/>
              <a:t>retainVC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17025" y="4895482"/>
            <a:ext cx="5019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vc</a:t>
            </a:r>
            <a:endParaRPr kumimoji="1" lang="en-US" altLang="zh-CN" dirty="0" smtClean="0"/>
          </a:p>
        </p:txBody>
      </p:sp>
      <p:cxnSp>
        <p:nvCxnSpPr>
          <p:cNvPr id="14" name="直线箭头连接符 13"/>
          <p:cNvCxnSpPr>
            <a:endCxn id="5" idx="3"/>
          </p:cNvCxnSpPr>
          <p:nvPr/>
        </p:nvCxnSpPr>
        <p:spPr>
          <a:xfrm flipH="1" flipV="1">
            <a:off x="3248574" y="3536993"/>
            <a:ext cx="2868451" cy="13808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273" y="1107618"/>
            <a:ext cx="2318301" cy="1137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navController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273" y="2983184"/>
            <a:ext cx="231830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DelegateWeakController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delegateVC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0273" y="4917823"/>
            <a:ext cx="2318301" cy="1063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</a:t>
            </a:r>
            <a:r>
              <a:rPr lang="en-US" altLang="zh-CN" dirty="0" err="1" smtClean="0"/>
              <a:t>delegateVC</a:t>
            </a:r>
            <a:r>
              <a:rPr kumimoji="1" lang="en-US" altLang="zh-CN" dirty="0" err="1" smtClean="0"/>
              <a:t>.view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6784" y="4563385"/>
            <a:ext cx="2200172" cy="1417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DelegateWeakView</a:t>
            </a:r>
            <a:r>
              <a:rPr lang="en-US" altLang="zh-CN" dirty="0"/>
              <a:t> *</a:t>
            </a:r>
            <a:r>
              <a:rPr lang="en-US" altLang="zh-CN" dirty="0" err="1"/>
              <a:t>testView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2089424" y="2244772"/>
            <a:ext cx="0" cy="73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>
          <a:xfrm>
            <a:off x="2089424" y="4090802"/>
            <a:ext cx="0" cy="827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3"/>
            <a:endCxn id="7" idx="1"/>
          </p:cNvCxnSpPr>
          <p:nvPr/>
        </p:nvCxnSpPr>
        <p:spPr>
          <a:xfrm flipV="1">
            <a:off x="3248574" y="5272261"/>
            <a:ext cx="2008210" cy="177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89424" y="2318486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89423" y="42714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默认就会有一个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强引用的</a:t>
            </a:r>
            <a:r>
              <a:rPr kumimoji="1" lang="en-US" altLang="zh-CN" sz="1400" dirty="0" err="1" smtClean="0"/>
              <a:t>self.view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33435" y="5080148"/>
            <a:ext cx="135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addSubView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82211" y="3381170"/>
            <a:ext cx="3810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testView</a:t>
            </a:r>
            <a:r>
              <a:rPr kumimoji="1" lang="zh-CN" altLang="en-US" dirty="0" smtClean="0"/>
              <a:t>时，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让它弱引用</a:t>
            </a:r>
            <a:r>
              <a:rPr lang="en-US" altLang="zh-CN" dirty="0" err="1" smtClean="0"/>
              <a:t>delegateVC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即</a:t>
            </a:r>
            <a:r>
              <a:rPr kumimoji="1" lang="en-US" altLang="zh-CN" dirty="0" err="1" smtClean="0"/>
              <a:t>testView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声明了弱引用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799152" y="4610046"/>
            <a:ext cx="11154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smtClean="0"/>
              <a:t>_</a:t>
            </a:r>
            <a:r>
              <a:rPr kumimoji="1" lang="en-US" altLang="zh-CN" dirty="0" smtClean="0"/>
              <a:t>delegate</a:t>
            </a:r>
          </a:p>
        </p:txBody>
      </p:sp>
      <p:cxnSp>
        <p:nvCxnSpPr>
          <p:cNvPr id="14" name="直线箭头连接符 13"/>
          <p:cNvCxnSpPr>
            <a:endCxn id="5" idx="3"/>
          </p:cNvCxnSpPr>
          <p:nvPr/>
        </p:nvCxnSpPr>
        <p:spPr>
          <a:xfrm flipH="1" flipV="1">
            <a:off x="3248574" y="3536993"/>
            <a:ext cx="2820355" cy="12577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0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273" y="1107618"/>
            <a:ext cx="2318301" cy="1137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navController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273" y="2983184"/>
            <a:ext cx="231830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BlockWeakController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blockWeakVC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0273" y="4917823"/>
            <a:ext cx="2318301" cy="1063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blockWeakVC</a:t>
            </a:r>
            <a:r>
              <a:rPr lang="en-US" altLang="zh-CN" dirty="0" err="1" smtClean="0"/>
              <a:t>.view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6784" y="4563385"/>
            <a:ext cx="2200172" cy="1417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BlockWeakView</a:t>
            </a:r>
            <a:r>
              <a:rPr lang="en-US" altLang="zh-CN" dirty="0"/>
              <a:t> *</a:t>
            </a:r>
            <a:r>
              <a:rPr lang="en-US" altLang="zh-CN" dirty="0" err="1"/>
              <a:t>testView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2089424" y="2244772"/>
            <a:ext cx="0" cy="73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>
          <a:xfrm>
            <a:off x="2089424" y="4090802"/>
            <a:ext cx="0" cy="827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3"/>
            <a:endCxn id="7" idx="1"/>
          </p:cNvCxnSpPr>
          <p:nvPr/>
        </p:nvCxnSpPr>
        <p:spPr>
          <a:xfrm flipV="1">
            <a:off x="3248574" y="5272261"/>
            <a:ext cx="2008210" cy="177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89424" y="2318486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89423" y="42714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默认就会有一个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强引用的</a:t>
            </a:r>
            <a:r>
              <a:rPr kumimoji="1" lang="en-US" altLang="zh-CN" sz="1400" dirty="0" err="1" smtClean="0"/>
              <a:t>self.view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33435" y="5080148"/>
            <a:ext cx="135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addSubView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9152" y="4610046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smtClean="0"/>
              <a:t>_</a:t>
            </a:r>
            <a:r>
              <a:rPr kumimoji="1" lang="en-US" altLang="zh-CN" dirty="0" smtClean="0"/>
              <a:t>block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5256784" y="2687818"/>
            <a:ext cx="2200172" cy="121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void(^</a:t>
            </a:r>
            <a:r>
              <a:rPr lang="en-US" altLang="zh-CN" dirty="0" err="1"/>
              <a:t>testBlock</a:t>
            </a:r>
            <a:r>
              <a:rPr lang="en-US" altLang="zh-CN" dirty="0"/>
              <a:t>)(void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6423319" y="3898815"/>
            <a:ext cx="176052" cy="711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7" idx="1"/>
            <a:endCxn id="5" idx="3"/>
          </p:cNvCxnSpPr>
          <p:nvPr/>
        </p:nvCxnSpPr>
        <p:spPr>
          <a:xfrm flipH="1">
            <a:off x="3248574" y="3293317"/>
            <a:ext cx="2008210" cy="2436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0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</Words>
  <Application>Microsoft Macintosh PowerPoint</Application>
  <PresentationFormat>全屏显示(4:3)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Sharejoy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sharejoy sharejoy</dc:creator>
  <cp:lastModifiedBy>sharejoy sharejoy</cp:lastModifiedBy>
  <cp:revision>5</cp:revision>
  <dcterms:created xsi:type="dcterms:W3CDTF">2016-11-25T02:44:33Z</dcterms:created>
  <dcterms:modified xsi:type="dcterms:W3CDTF">2016-11-29T09:34:35Z</dcterms:modified>
</cp:coreProperties>
</file>