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  <p:sldMasterId id="2147483648" r:id="rId2"/>
  </p:sldMasterIdLst>
  <p:notesMasterIdLst>
    <p:notesMasterId r:id="rId20"/>
  </p:notesMasterIdLst>
  <p:sldIdLst>
    <p:sldId id="366" r:id="rId3"/>
    <p:sldId id="411" r:id="rId4"/>
    <p:sldId id="410" r:id="rId5"/>
    <p:sldId id="413" r:id="rId6"/>
    <p:sldId id="414" r:id="rId7"/>
    <p:sldId id="415" r:id="rId8"/>
    <p:sldId id="405" r:id="rId9"/>
    <p:sldId id="400" r:id="rId10"/>
    <p:sldId id="418" r:id="rId11"/>
    <p:sldId id="406" r:id="rId12"/>
    <p:sldId id="407" r:id="rId13"/>
    <p:sldId id="408" r:id="rId14"/>
    <p:sldId id="412" r:id="rId15"/>
    <p:sldId id="416" r:id="rId16"/>
    <p:sldId id="417" r:id="rId17"/>
    <p:sldId id="419" r:id="rId18"/>
    <p:sldId id="42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over (please make sure the Type of Document)" id="{90920D15-BAEA-40FC-A1FD-759070A14E5D}">
          <p14:sldIdLst>
            <p14:sldId id="366"/>
          </p14:sldIdLst>
        </p14:section>
        <p14:section name="Content" id="{0BFCAFDF-0068-4FB5-BA6D-1BF9EA68663E}">
          <p14:sldIdLst>
            <p14:sldId id="361"/>
            <p14:sldId id="368"/>
            <p14:sldId id="380"/>
            <p14:sldId id="376"/>
            <p14:sldId id="391"/>
            <p14:sldId id="386"/>
            <p14:sldId id="379"/>
            <p14:sldId id="383"/>
            <p14:sldId id="382"/>
            <p14:sldId id="392"/>
            <p14:sldId id="389"/>
            <p14:sldId id="388"/>
            <p14:sldId id="385"/>
            <p14:sldId id="3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CC00"/>
    <a:srgbClr val="CDC975"/>
    <a:srgbClr val="89BFE3"/>
    <a:srgbClr val="006666"/>
    <a:srgbClr val="485F6A"/>
    <a:srgbClr val="133D1D"/>
    <a:srgbClr val="339966"/>
    <a:srgbClr val="33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9173" autoAdjust="0"/>
  </p:normalViewPr>
  <p:slideViewPr>
    <p:cSldViewPr>
      <p:cViewPr>
        <p:scale>
          <a:sx n="98" d="100"/>
          <a:sy n="98" d="100"/>
        </p:scale>
        <p:origin x="-2004" y="-186"/>
      </p:cViewPr>
      <p:guideLst>
        <p:guide orient="horz" pos="4111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Arial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Arial"/>
              </a:defRPr>
            </a:lvl1pPr>
          </a:lstStyle>
          <a:p>
            <a:fld id="{EE214DD7-6E48-40AB-8558-9F10483AEC86}" type="datetimeFigureOut">
              <a:rPr lang="zh-TW" altLang="en-US" smtClean="0"/>
              <a:pPr/>
              <a:t>2016/3/22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Arial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Arial"/>
              </a:defRPr>
            </a:lvl1pPr>
          </a:lstStyle>
          <a:p>
            <a:fld id="{E590610B-97DC-4758-AECE-E3306FD7F6B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287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Arial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Arial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Arial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Arial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Arial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400" b="1" dirty="0" smtClean="0"/>
              <a:t>Types of Documents:</a:t>
            </a:r>
            <a:r>
              <a:rPr lang="en-US" altLang="zh-TW" sz="2400" b="1" baseline="0" dirty="0" smtClean="0"/>
              <a:t>  </a:t>
            </a:r>
            <a:r>
              <a:rPr lang="en-US" altLang="zh-TW" sz="2400" b="1" dirty="0" smtClean="0"/>
              <a:t>AMI Internal Only (INT)</a:t>
            </a:r>
          </a:p>
          <a:p>
            <a:pPr marL="180000" indent="-180000" eaLnBrk="1" hangingPunct="1">
              <a:buFont typeface="Arial" pitchFamily="34" charset="0"/>
              <a:buChar char="•"/>
            </a:pPr>
            <a:r>
              <a:rPr lang="en-US" altLang="zh-TW" sz="2400" dirty="0" smtClean="0"/>
              <a:t>Audience: AMI employees only</a:t>
            </a:r>
          </a:p>
          <a:p>
            <a:pPr marL="180000" indent="-180000" eaLnBrk="1" hangingPunct="1">
              <a:buFont typeface="Arial" pitchFamily="34" charset="0"/>
              <a:buChar char="•"/>
            </a:pPr>
            <a:r>
              <a:rPr lang="en-US" altLang="zh-TW" sz="2400" dirty="0" smtClean="0"/>
              <a:t>Cannot be distributed to any customer under NDA</a:t>
            </a:r>
          </a:p>
          <a:p>
            <a:pPr marL="180000" indent="-180000" eaLnBrk="1" hangingPunct="1">
              <a:buFont typeface="Arial" pitchFamily="34" charset="0"/>
              <a:buChar char="•"/>
            </a:pPr>
            <a:r>
              <a:rPr lang="en-US" altLang="zh-TW" sz="2400" dirty="0" smtClean="0"/>
              <a:t>Cannot be distributed as a public document</a:t>
            </a:r>
          </a:p>
          <a:p>
            <a:pPr marL="180000" indent="-180000" eaLnBrk="1" hangingPunct="1">
              <a:buFont typeface="Arial" pitchFamily="34" charset="0"/>
              <a:buChar char="•"/>
            </a:pPr>
            <a:r>
              <a:rPr lang="en-US" altLang="zh-TW" sz="2400" dirty="0" smtClean="0"/>
              <a:t>Found on internal servers only</a:t>
            </a:r>
          </a:p>
          <a:p>
            <a:pPr marL="180000" indent="-180000" eaLnBrk="1" hangingPunct="1">
              <a:buFont typeface="Arial" pitchFamily="34" charset="0"/>
              <a:buChar char="•"/>
            </a:pPr>
            <a:r>
              <a:rPr lang="en-US" altLang="zh-TW" sz="2400" dirty="0" smtClean="0"/>
              <a:t>Examples:</a:t>
            </a:r>
          </a:p>
          <a:p>
            <a:pPr marL="432000" lvl="1" indent="-180000" eaLnBrk="1" hangingPunct="1">
              <a:buFont typeface="Arial" pitchFamily="34" charset="0"/>
              <a:buChar char="-"/>
            </a:pPr>
            <a:r>
              <a:rPr lang="en-US" altLang="zh-TW" sz="2000" dirty="0" smtClean="0"/>
              <a:t>Implementation guides</a:t>
            </a:r>
          </a:p>
          <a:p>
            <a:pPr marL="432000" lvl="1" indent="-180000" eaLnBrk="1" hangingPunct="1">
              <a:buFont typeface="Arial" pitchFamily="34" charset="0"/>
              <a:buChar char="-"/>
            </a:pPr>
            <a:r>
              <a:rPr lang="en-US" altLang="zh-TW" sz="2000" dirty="0" smtClean="0"/>
              <a:t>Product plans &amp; specifications</a:t>
            </a:r>
          </a:p>
          <a:p>
            <a:pPr marL="432000" lvl="1" indent="-180000" eaLnBrk="1" hangingPunct="1">
              <a:buFont typeface="Arial" pitchFamily="34" charset="0"/>
              <a:buChar char="-"/>
            </a:pPr>
            <a:r>
              <a:rPr lang="en-US" altLang="zh-TW" sz="2000" dirty="0" smtClean="0"/>
              <a:t>Chipset Support Package (CSP) specification</a:t>
            </a:r>
          </a:p>
          <a:p>
            <a:pPr marL="432000" lvl="1" indent="-180000" eaLnBrk="1" hangingPunct="1">
              <a:buFont typeface="Arial" pitchFamily="34" charset="0"/>
              <a:buChar char="-"/>
            </a:pPr>
            <a:r>
              <a:rPr lang="en-US" altLang="zh-TW" sz="2000" dirty="0" smtClean="0"/>
              <a:t>Employee training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610B-97DC-4758-AECE-E3306FD7F6B5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699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610B-97DC-4758-AECE-E3306FD7F6B5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610B-97DC-4758-AECE-E3306FD7F6B5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610B-97DC-4758-AECE-E3306FD7F6B5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610B-97DC-4758-AECE-E3306FD7F6B5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610B-97DC-4758-AECE-E3306FD7F6B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610B-97DC-4758-AECE-E3306FD7F6B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610B-97DC-4758-AECE-E3306FD7F6B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_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/>
        </p:nvSpPr>
        <p:spPr>
          <a:xfrm>
            <a:off x="0" y="3621735"/>
            <a:ext cx="9144000" cy="107844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29000"/>
                </a:srgbClr>
              </a:gs>
              <a:gs pos="100000">
                <a:srgbClr val="C00000">
                  <a:alpha val="52000"/>
                </a:srgbClr>
              </a:gs>
              <a:gs pos="49000">
                <a:srgbClr val="FF0000">
                  <a:alpha val="71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Segoe UI" pitchFamily="34" charset="0"/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0" y="3671112"/>
            <a:ext cx="9144000" cy="3186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Segoe UI" pitchFamily="34" charset="0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6610400" y="6400800"/>
            <a:ext cx="2133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5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Updated  </a:t>
            </a:r>
            <a:fld id="{3551B19C-0EF8-4C21-BC2C-0261635E1BEA}" type="datetime4">
              <a:rPr lang="en-US" sz="105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March 22, 2016</a:t>
            </a:fld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群組 10"/>
          <p:cNvGrpSpPr>
            <a:grpSpLocks noChangeAspect="1"/>
          </p:cNvGrpSpPr>
          <p:nvPr userDrawn="1"/>
        </p:nvGrpSpPr>
        <p:grpSpPr>
          <a:xfrm>
            <a:off x="252938" y="5634860"/>
            <a:ext cx="872355" cy="1106508"/>
            <a:chOff x="1897470" y="5153832"/>
            <a:chExt cx="969283" cy="1229453"/>
          </a:xfrm>
        </p:grpSpPr>
        <p:pic>
          <p:nvPicPr>
            <p:cNvPr id="12" name="Picture 8" descr="icon_box_nda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61268" y="5153832"/>
              <a:ext cx="882539" cy="1092064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1897470" y="5938718"/>
              <a:ext cx="969283" cy="444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" pitchFamily="34" charset="0"/>
                  <a:ea typeface="Arial"/>
                  <a:cs typeface="Arial" pitchFamily="34" charset="0"/>
                </a:rPr>
                <a:t>AMI Internal</a:t>
              </a:r>
              <a:br>
                <a:rPr lang="en-US" altLang="zh-TW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" pitchFamily="34" charset="0"/>
                  <a:ea typeface="Arial"/>
                  <a:cs typeface="Arial" pitchFamily="34" charset="0"/>
                </a:rPr>
              </a:br>
              <a:r>
                <a:rPr lang="en-US" altLang="zh-TW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" pitchFamily="34" charset="0"/>
                  <a:ea typeface="Arial"/>
                  <a:cs typeface="Arial" pitchFamily="34" charset="0"/>
                </a:rPr>
                <a:t>Only (INT)</a:t>
              </a:r>
              <a:endParaRPr lang="en-US" altLang="zh-TW" sz="1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itchFamily="34" charset="0"/>
                <a:ea typeface="Arial"/>
                <a:cs typeface="Arial" pitchFamily="34" charset="0"/>
              </a:endParaRPr>
            </a:p>
          </p:txBody>
        </p:sp>
      </p:grpSp>
      <p:sp>
        <p:nvSpPr>
          <p:cNvPr id="17" name="TextBox 7"/>
          <p:cNvSpPr txBox="1"/>
          <p:nvPr userDrawn="1"/>
        </p:nvSpPr>
        <p:spPr>
          <a:xfrm>
            <a:off x="6444208" y="326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0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Confidential 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– AMI Internal Only</a:t>
            </a:r>
            <a:endParaRPr lang="en-US" altLang="zh-TW" sz="1000" dirty="0">
              <a:solidFill>
                <a:schemeClr val="tx1">
                  <a:lumMod val="7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sp>
        <p:nvSpPr>
          <p:cNvPr id="20" name="標題 1"/>
          <p:cNvSpPr>
            <a:spLocks noGrp="1"/>
          </p:cNvSpPr>
          <p:nvPr userDrawn="1">
            <p:ph type="ctrTitle" hasCustomPrompt="1"/>
          </p:nvPr>
        </p:nvSpPr>
        <p:spPr>
          <a:xfrm>
            <a:off x="971600" y="3885761"/>
            <a:ext cx="7772400" cy="62336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>
              <a:defRPr sz="3200" b="1" cap="none" spc="0">
                <a:ln w="11430"/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  <a:cs typeface="Arial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22" name="文字版面配置區 21"/>
          <p:cNvSpPr>
            <a:spLocks noGrp="1"/>
          </p:cNvSpPr>
          <p:nvPr userDrawn="1">
            <p:ph type="body" sz="quarter" idx="10"/>
          </p:nvPr>
        </p:nvSpPr>
        <p:spPr>
          <a:xfrm>
            <a:off x="4423942" y="4558548"/>
            <a:ext cx="4320058" cy="497761"/>
          </a:xfrm>
          <a:prstGeom prst="rect">
            <a:avLst/>
          </a:prstGeom>
        </p:spPr>
        <p:txBody>
          <a:bodyPr/>
          <a:lstStyle>
            <a:lvl1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pic>
        <p:nvPicPr>
          <p:cNvPr id="15" name="Picture 8" descr="ami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422155" y="572566"/>
            <a:ext cx="1344705" cy="34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8349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Slide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5"/>
          <p:cNvSpPr>
            <a:spLocks noChangeArrowheads="1"/>
          </p:cNvSpPr>
          <p:nvPr userDrawn="1"/>
        </p:nvSpPr>
        <p:spPr bwMode="auto">
          <a:xfrm>
            <a:off x="7241563" y="1613119"/>
            <a:ext cx="1828800" cy="4840217"/>
          </a:xfrm>
          <a:prstGeom prst="round2SameRect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87000">
                <a:schemeClr val="tx2">
                  <a:alpha val="10000"/>
                </a:schemeClr>
              </a:gs>
              <a:gs pos="100000">
                <a:schemeClr val="tx2">
                  <a:alpha val="34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90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55"/>
          <p:cNvSpPr>
            <a:spLocks noChangeArrowheads="1"/>
          </p:cNvSpPr>
          <p:nvPr userDrawn="1"/>
        </p:nvSpPr>
        <p:spPr bwMode="auto">
          <a:xfrm>
            <a:off x="5406072" y="1613119"/>
            <a:ext cx="1828800" cy="4840217"/>
          </a:xfrm>
          <a:prstGeom prst="round2SameRect">
            <a:avLst/>
          </a:prstGeom>
          <a:gradFill>
            <a:gsLst>
              <a:gs pos="0">
                <a:schemeClr val="accent1">
                  <a:alpha val="10000"/>
                </a:schemeClr>
              </a:gs>
              <a:gs pos="87000">
                <a:schemeClr val="accent1">
                  <a:alpha val="10000"/>
                </a:schemeClr>
              </a:gs>
              <a:gs pos="100000">
                <a:schemeClr val="accent1">
                  <a:alpha val="34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90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61"/>
          <p:cNvSpPr>
            <a:spLocks noChangeShapeType="1"/>
          </p:cNvSpPr>
          <p:nvPr userDrawn="1"/>
        </p:nvSpPr>
        <p:spPr bwMode="auto">
          <a:xfrm>
            <a:off x="7234872" y="2430292"/>
            <a:ext cx="0" cy="403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33114"/>
            <a:ext cx="8219256" cy="8354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3200" b="1" cap="none" spc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5" name="AutoShape 52"/>
          <p:cNvSpPr>
            <a:spLocks noChangeArrowheads="1"/>
          </p:cNvSpPr>
          <p:nvPr userDrawn="1"/>
        </p:nvSpPr>
        <p:spPr bwMode="auto">
          <a:xfrm>
            <a:off x="3570580" y="1613117"/>
            <a:ext cx="1828800" cy="4840217"/>
          </a:xfrm>
          <a:prstGeom prst="round2SameRect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87000">
                <a:schemeClr val="tx2">
                  <a:alpha val="10000"/>
                </a:schemeClr>
              </a:gs>
              <a:gs pos="100000">
                <a:schemeClr val="tx2">
                  <a:alpha val="34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90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53"/>
          <p:cNvSpPr>
            <a:spLocks noChangeArrowheads="1"/>
          </p:cNvSpPr>
          <p:nvPr userDrawn="1"/>
        </p:nvSpPr>
        <p:spPr bwMode="auto">
          <a:xfrm>
            <a:off x="1735088" y="1613119"/>
            <a:ext cx="1828800" cy="4840217"/>
          </a:xfrm>
          <a:prstGeom prst="round2SameRect">
            <a:avLst/>
          </a:prstGeom>
          <a:gradFill>
            <a:gsLst>
              <a:gs pos="0">
                <a:schemeClr val="accent1">
                  <a:alpha val="10000"/>
                </a:schemeClr>
              </a:gs>
              <a:gs pos="87000">
                <a:schemeClr val="accent1">
                  <a:alpha val="10000"/>
                </a:schemeClr>
              </a:gs>
              <a:gs pos="100000">
                <a:schemeClr val="accent1">
                  <a:alpha val="34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90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 userDrawn="1"/>
        </p:nvSpPr>
        <p:spPr bwMode="auto">
          <a:xfrm>
            <a:off x="2104606" y="1714861"/>
            <a:ext cx="1113761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90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zh-TW"/>
            </a:defPPr>
            <a:lvl1pPr algn="ctr">
              <a:defRPr sz="140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Q1 2013</a:t>
            </a:r>
            <a:endParaRPr lang="en-US" sz="18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 userDrawn="1"/>
        </p:nvSpPr>
        <p:spPr bwMode="auto">
          <a:xfrm>
            <a:off x="5770870" y="1714861"/>
            <a:ext cx="1113761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90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zh-TW"/>
            </a:defPPr>
            <a:lvl1pPr algn="ctr">
              <a:defRPr sz="140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Q3 2013</a:t>
            </a:r>
            <a:endParaRPr lang="en-US" sz="18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3986395" y="1714861"/>
            <a:ext cx="1113761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90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zh-TW"/>
            </a:defPPr>
            <a:lvl1pPr algn="ctr">
              <a:defRPr sz="140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Q2 2013</a:t>
            </a:r>
            <a:endParaRPr lang="en-US" sz="18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Line 61"/>
          <p:cNvSpPr>
            <a:spLocks noChangeShapeType="1"/>
          </p:cNvSpPr>
          <p:nvPr userDrawn="1"/>
        </p:nvSpPr>
        <p:spPr bwMode="auto">
          <a:xfrm>
            <a:off x="5405478" y="2430292"/>
            <a:ext cx="0" cy="403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62"/>
          <p:cNvSpPr>
            <a:spLocks noChangeShapeType="1"/>
          </p:cNvSpPr>
          <p:nvPr userDrawn="1"/>
        </p:nvSpPr>
        <p:spPr bwMode="auto">
          <a:xfrm>
            <a:off x="3575363" y="2430292"/>
            <a:ext cx="0" cy="403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7" name="Text Box 57"/>
          <p:cNvSpPr txBox="1">
            <a:spLocks noChangeArrowheads="1"/>
          </p:cNvSpPr>
          <p:nvPr userDrawn="1"/>
        </p:nvSpPr>
        <p:spPr bwMode="auto">
          <a:xfrm>
            <a:off x="7596486" y="1714861"/>
            <a:ext cx="1113761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90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zh-TW"/>
            </a:defPPr>
            <a:lvl1pPr algn="ctr">
              <a:defRPr sz="140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Q4 2013</a:t>
            </a:r>
            <a:endParaRPr lang="en-US" sz="18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文字版面配置區 60"/>
          <p:cNvSpPr>
            <a:spLocks noGrp="1"/>
          </p:cNvSpPr>
          <p:nvPr userDrawn="1">
            <p:ph type="body" sz="quarter" idx="10"/>
          </p:nvPr>
        </p:nvSpPr>
        <p:spPr>
          <a:xfrm>
            <a:off x="1746225" y="2811746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cxnSp>
        <p:nvCxnSpPr>
          <p:cNvPr id="68" name="直線接點 3"/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3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字版面配置區 60"/>
          <p:cNvSpPr>
            <a:spLocks noGrp="1"/>
          </p:cNvSpPr>
          <p:nvPr userDrawn="1">
            <p:ph type="body" sz="quarter" idx="13"/>
          </p:nvPr>
        </p:nvSpPr>
        <p:spPr>
          <a:xfrm>
            <a:off x="1746225" y="2613373"/>
            <a:ext cx="2052000" cy="20268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marL="0" indent="0">
              <a:buNone/>
              <a:defRPr lang="zh-TW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83" name="美工圖案版面配置區 70"/>
          <p:cNvSpPr>
            <a:spLocks noGrp="1"/>
          </p:cNvSpPr>
          <p:nvPr userDrawn="1">
            <p:ph type="clipArt" sz="quarter" idx="17"/>
          </p:nvPr>
        </p:nvSpPr>
        <p:spPr>
          <a:xfrm>
            <a:off x="5212686" y="2262294"/>
            <a:ext cx="2294179" cy="306441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eaLnBrk="0" hangingPunct="0"/>
            <a:endParaRPr lang="zh-TW" altLang="en-US" dirty="0"/>
          </a:p>
        </p:txBody>
      </p:sp>
      <p:sp>
        <p:nvSpPr>
          <p:cNvPr id="82" name="美工圖案版面配置區 70"/>
          <p:cNvSpPr>
            <a:spLocks noGrp="1"/>
          </p:cNvSpPr>
          <p:nvPr userDrawn="1">
            <p:ph type="clipArt" sz="quarter" idx="16"/>
          </p:nvPr>
        </p:nvSpPr>
        <p:spPr>
          <a:xfrm>
            <a:off x="3657078" y="2262294"/>
            <a:ext cx="1895024" cy="30644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lvl="0" algn="ctr" eaLnBrk="0" hangingPunct="0"/>
            <a:endParaRPr lang="zh-TW" altLang="en-US" dirty="0"/>
          </a:p>
        </p:txBody>
      </p:sp>
      <p:sp>
        <p:nvSpPr>
          <p:cNvPr id="81" name="美工圖案版面配置區 70"/>
          <p:cNvSpPr>
            <a:spLocks noGrp="1"/>
          </p:cNvSpPr>
          <p:nvPr userDrawn="1">
            <p:ph type="clipArt" sz="quarter" idx="15"/>
          </p:nvPr>
        </p:nvSpPr>
        <p:spPr>
          <a:xfrm>
            <a:off x="2375187" y="2262294"/>
            <a:ext cx="1617561" cy="306441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lvl="0" algn="ctr" eaLnBrk="0" hangingPunct="0"/>
            <a:endParaRPr lang="zh-TW" altLang="en-US" dirty="0"/>
          </a:p>
        </p:txBody>
      </p:sp>
      <p:sp>
        <p:nvSpPr>
          <p:cNvPr id="80" name="美工圖案版面配置區 70"/>
          <p:cNvSpPr>
            <a:spLocks noGrp="1"/>
          </p:cNvSpPr>
          <p:nvPr userDrawn="1">
            <p:ph type="clipArt" sz="quarter" idx="14"/>
          </p:nvPr>
        </p:nvSpPr>
        <p:spPr>
          <a:xfrm>
            <a:off x="1712840" y="2262294"/>
            <a:ext cx="1617561" cy="306441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marL="0" lvl="0" eaLnBrk="0" hangingPunct="0"/>
            <a:endParaRPr lang="zh-TW" altLang="en-US" dirty="0"/>
          </a:p>
        </p:txBody>
      </p:sp>
      <p:sp>
        <p:nvSpPr>
          <p:cNvPr id="71" name="美工圖案版面配置區 70"/>
          <p:cNvSpPr>
            <a:spLocks noGrp="1"/>
          </p:cNvSpPr>
          <p:nvPr userDrawn="1">
            <p:ph type="clipArt" sz="quarter" idx="12"/>
          </p:nvPr>
        </p:nvSpPr>
        <p:spPr>
          <a:xfrm>
            <a:off x="8688" y="2262294"/>
            <a:ext cx="1958116" cy="306441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eaLnBrk="0" hangingPunct="0"/>
            <a:endParaRPr lang="zh-TW" altLang="en-US" dirty="0"/>
          </a:p>
        </p:txBody>
      </p:sp>
      <p:sp>
        <p:nvSpPr>
          <p:cNvPr id="69" name="文字版面配置區 21"/>
          <p:cNvSpPr>
            <a:spLocks noGrp="1"/>
          </p:cNvSpPr>
          <p:nvPr userDrawn="1">
            <p:ph type="body" sz="quarter" idx="11"/>
          </p:nvPr>
        </p:nvSpPr>
        <p:spPr>
          <a:xfrm>
            <a:off x="107505" y="2274171"/>
            <a:ext cx="1689506" cy="3321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914400" rtl="0" eaLnBrk="0" latinLnBrk="0" hangingPunct="0">
              <a:buNone/>
              <a:defRPr lang="en-US" altLang="zh-TW" sz="1600" b="1" kern="1200" dirty="0" smtClean="0">
                <a:ln w="11430"/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87" name="文字版面配置區 60"/>
          <p:cNvSpPr>
            <a:spLocks noGrp="1"/>
          </p:cNvSpPr>
          <p:nvPr>
            <p:ph type="body" sz="quarter" idx="21"/>
          </p:nvPr>
        </p:nvSpPr>
        <p:spPr>
          <a:xfrm>
            <a:off x="3820565" y="2613373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84" name="文字版面配置區 21"/>
          <p:cNvSpPr>
            <a:spLocks noGrp="1"/>
          </p:cNvSpPr>
          <p:nvPr>
            <p:ph type="body" sz="quarter" idx="18"/>
          </p:nvPr>
        </p:nvSpPr>
        <p:spPr>
          <a:xfrm>
            <a:off x="1966803" y="2304803"/>
            <a:ext cx="1251563" cy="2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altLang="zh-TW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85" name="文字版面配置區 21"/>
          <p:cNvSpPr>
            <a:spLocks noGrp="1"/>
          </p:cNvSpPr>
          <p:nvPr>
            <p:ph type="body" sz="quarter" idx="19"/>
          </p:nvPr>
        </p:nvSpPr>
        <p:spPr>
          <a:xfrm>
            <a:off x="4079118" y="2304803"/>
            <a:ext cx="1251563" cy="2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altLang="zh-TW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86" name="文字版面配置區 21"/>
          <p:cNvSpPr>
            <a:spLocks noGrp="1"/>
          </p:cNvSpPr>
          <p:nvPr>
            <p:ph type="body" sz="quarter" idx="20"/>
          </p:nvPr>
        </p:nvSpPr>
        <p:spPr>
          <a:xfrm>
            <a:off x="5770870" y="2304803"/>
            <a:ext cx="1251563" cy="2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altLang="zh-TW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88" name="文字版面配置區 60"/>
          <p:cNvSpPr>
            <a:spLocks noGrp="1"/>
          </p:cNvSpPr>
          <p:nvPr>
            <p:ph type="body" sz="quarter" idx="22"/>
          </p:nvPr>
        </p:nvSpPr>
        <p:spPr>
          <a:xfrm>
            <a:off x="1746225" y="3665562"/>
            <a:ext cx="2268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0" name="美工圖案版面配置區 70"/>
          <p:cNvSpPr>
            <a:spLocks noGrp="1"/>
          </p:cNvSpPr>
          <p:nvPr>
            <p:ph type="clipArt" sz="quarter" idx="24"/>
          </p:nvPr>
        </p:nvSpPr>
        <p:spPr>
          <a:xfrm>
            <a:off x="5212686" y="3314483"/>
            <a:ext cx="2294179" cy="306441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eaLnBrk="0" hangingPunct="0"/>
            <a:endParaRPr lang="zh-TW" altLang="en-US" dirty="0"/>
          </a:p>
        </p:txBody>
      </p:sp>
      <p:sp>
        <p:nvSpPr>
          <p:cNvPr id="91" name="美工圖案版面配置區 70"/>
          <p:cNvSpPr>
            <a:spLocks noGrp="1"/>
          </p:cNvSpPr>
          <p:nvPr>
            <p:ph type="clipArt" sz="quarter" idx="25"/>
          </p:nvPr>
        </p:nvSpPr>
        <p:spPr>
          <a:xfrm>
            <a:off x="3657078" y="3314483"/>
            <a:ext cx="1895024" cy="30644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lvl="0" algn="ctr" eaLnBrk="0" hangingPunct="0"/>
            <a:endParaRPr lang="zh-TW" altLang="en-US" dirty="0"/>
          </a:p>
        </p:txBody>
      </p:sp>
      <p:sp>
        <p:nvSpPr>
          <p:cNvPr id="92" name="美工圖案版面配置區 70"/>
          <p:cNvSpPr>
            <a:spLocks noGrp="1"/>
          </p:cNvSpPr>
          <p:nvPr>
            <p:ph type="clipArt" sz="quarter" idx="26"/>
          </p:nvPr>
        </p:nvSpPr>
        <p:spPr>
          <a:xfrm>
            <a:off x="1691681" y="3314483"/>
            <a:ext cx="2301068" cy="306441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lvl="0" algn="ctr" eaLnBrk="0" hangingPunct="0"/>
            <a:endParaRPr lang="zh-TW" altLang="en-US" dirty="0"/>
          </a:p>
        </p:txBody>
      </p:sp>
      <p:sp>
        <p:nvSpPr>
          <p:cNvPr id="94" name="美工圖案版面配置區 70"/>
          <p:cNvSpPr>
            <a:spLocks noGrp="1"/>
          </p:cNvSpPr>
          <p:nvPr>
            <p:ph type="clipArt" sz="quarter" idx="28"/>
          </p:nvPr>
        </p:nvSpPr>
        <p:spPr>
          <a:xfrm>
            <a:off x="8688" y="3314483"/>
            <a:ext cx="1958116" cy="306441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eaLnBrk="0" hangingPunct="0"/>
            <a:endParaRPr lang="zh-TW" altLang="en-US" dirty="0"/>
          </a:p>
        </p:txBody>
      </p:sp>
      <p:sp>
        <p:nvSpPr>
          <p:cNvPr id="95" name="文字版面配置區 21"/>
          <p:cNvSpPr>
            <a:spLocks noGrp="1"/>
          </p:cNvSpPr>
          <p:nvPr>
            <p:ph type="body" sz="quarter" idx="29"/>
          </p:nvPr>
        </p:nvSpPr>
        <p:spPr>
          <a:xfrm>
            <a:off x="107505" y="3326360"/>
            <a:ext cx="1689506" cy="3321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914400" rtl="0" eaLnBrk="0" latinLnBrk="0" hangingPunct="0">
              <a:buNone/>
              <a:defRPr lang="en-US" altLang="zh-TW" sz="1600" b="1" kern="1200" dirty="0" smtClean="0">
                <a:ln w="11430"/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96" name="文字版面配置區 60"/>
          <p:cNvSpPr>
            <a:spLocks noGrp="1"/>
          </p:cNvSpPr>
          <p:nvPr>
            <p:ph type="body" sz="quarter" idx="30"/>
          </p:nvPr>
        </p:nvSpPr>
        <p:spPr>
          <a:xfrm>
            <a:off x="4038296" y="3665562"/>
            <a:ext cx="2268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0" name="文字版面配置區 60"/>
          <p:cNvSpPr>
            <a:spLocks noGrp="1"/>
          </p:cNvSpPr>
          <p:nvPr>
            <p:ph type="body" sz="quarter" idx="34"/>
          </p:nvPr>
        </p:nvSpPr>
        <p:spPr>
          <a:xfrm>
            <a:off x="1746225" y="3885786"/>
            <a:ext cx="2268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1" name="文字版面配置區 60"/>
          <p:cNvSpPr>
            <a:spLocks noGrp="1"/>
          </p:cNvSpPr>
          <p:nvPr>
            <p:ph type="body" sz="quarter" idx="35"/>
          </p:nvPr>
        </p:nvSpPr>
        <p:spPr>
          <a:xfrm>
            <a:off x="4038296" y="3885786"/>
            <a:ext cx="2268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2" name="文字版面配置區 60"/>
          <p:cNvSpPr>
            <a:spLocks noGrp="1"/>
          </p:cNvSpPr>
          <p:nvPr>
            <p:ph type="body" sz="quarter" idx="36"/>
          </p:nvPr>
        </p:nvSpPr>
        <p:spPr>
          <a:xfrm>
            <a:off x="1746225" y="4106010"/>
            <a:ext cx="2268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3" name="文字版面配置區 60"/>
          <p:cNvSpPr>
            <a:spLocks noGrp="1"/>
          </p:cNvSpPr>
          <p:nvPr>
            <p:ph type="body" sz="quarter" idx="37"/>
          </p:nvPr>
        </p:nvSpPr>
        <p:spPr>
          <a:xfrm>
            <a:off x="4038296" y="4106010"/>
            <a:ext cx="2268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4" name="文字版面配置區 60"/>
          <p:cNvSpPr>
            <a:spLocks noGrp="1"/>
          </p:cNvSpPr>
          <p:nvPr>
            <p:ph type="body" sz="quarter" idx="38"/>
          </p:nvPr>
        </p:nvSpPr>
        <p:spPr>
          <a:xfrm>
            <a:off x="1746225" y="4326234"/>
            <a:ext cx="2268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5" name="文字版面配置區 60"/>
          <p:cNvSpPr>
            <a:spLocks noGrp="1"/>
          </p:cNvSpPr>
          <p:nvPr>
            <p:ph type="body" sz="quarter" idx="39"/>
          </p:nvPr>
        </p:nvSpPr>
        <p:spPr>
          <a:xfrm>
            <a:off x="4038296" y="4326234"/>
            <a:ext cx="2268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7" name="文字版面配置區 21"/>
          <p:cNvSpPr>
            <a:spLocks noGrp="1"/>
          </p:cNvSpPr>
          <p:nvPr>
            <p:ph type="body" sz="quarter" idx="31"/>
          </p:nvPr>
        </p:nvSpPr>
        <p:spPr>
          <a:xfrm>
            <a:off x="1966803" y="3356992"/>
            <a:ext cx="1251563" cy="2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altLang="zh-TW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98" name="文字版面配置區 21"/>
          <p:cNvSpPr>
            <a:spLocks noGrp="1"/>
          </p:cNvSpPr>
          <p:nvPr>
            <p:ph type="body" sz="quarter" idx="32"/>
          </p:nvPr>
        </p:nvSpPr>
        <p:spPr>
          <a:xfrm>
            <a:off x="4079118" y="3356992"/>
            <a:ext cx="1251563" cy="2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altLang="zh-TW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99" name="文字版面配置區 21"/>
          <p:cNvSpPr>
            <a:spLocks noGrp="1"/>
          </p:cNvSpPr>
          <p:nvPr>
            <p:ph type="body" sz="quarter" idx="33"/>
          </p:nvPr>
        </p:nvSpPr>
        <p:spPr>
          <a:xfrm>
            <a:off x="5770870" y="3356992"/>
            <a:ext cx="1251563" cy="2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altLang="zh-TW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106" name="文字版面配置區 60"/>
          <p:cNvSpPr>
            <a:spLocks noGrp="1"/>
          </p:cNvSpPr>
          <p:nvPr>
            <p:ph type="body" sz="quarter" idx="40"/>
          </p:nvPr>
        </p:nvSpPr>
        <p:spPr>
          <a:xfrm>
            <a:off x="1746225" y="5177730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7" name="美工圖案版面配置區 70"/>
          <p:cNvSpPr>
            <a:spLocks noGrp="1"/>
          </p:cNvSpPr>
          <p:nvPr>
            <p:ph type="clipArt" sz="quarter" idx="41"/>
          </p:nvPr>
        </p:nvSpPr>
        <p:spPr>
          <a:xfrm>
            <a:off x="3986396" y="4826651"/>
            <a:ext cx="2796115" cy="306441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eaLnBrk="0" hangingPunct="0"/>
            <a:endParaRPr lang="zh-TW" altLang="en-US" dirty="0"/>
          </a:p>
        </p:txBody>
      </p:sp>
      <p:sp>
        <p:nvSpPr>
          <p:cNvPr id="108" name="美工圖案版面配置區 70"/>
          <p:cNvSpPr>
            <a:spLocks noGrp="1"/>
          </p:cNvSpPr>
          <p:nvPr>
            <p:ph type="clipArt" sz="quarter" idx="42"/>
          </p:nvPr>
        </p:nvSpPr>
        <p:spPr>
          <a:xfrm>
            <a:off x="1735088" y="4826651"/>
            <a:ext cx="2702515" cy="30644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lvl="0" algn="ctr" eaLnBrk="0" hangingPunct="0"/>
            <a:endParaRPr lang="zh-TW" altLang="en-US" dirty="0"/>
          </a:p>
        </p:txBody>
      </p:sp>
      <p:sp>
        <p:nvSpPr>
          <p:cNvPr id="111" name="美工圖案版面配置區 70"/>
          <p:cNvSpPr>
            <a:spLocks noGrp="1"/>
          </p:cNvSpPr>
          <p:nvPr>
            <p:ph type="clipArt" sz="quarter" idx="45"/>
          </p:nvPr>
        </p:nvSpPr>
        <p:spPr>
          <a:xfrm>
            <a:off x="8688" y="4826651"/>
            <a:ext cx="1958116" cy="306441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marL="0" indent="0">
              <a:buNone/>
              <a:def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eaLnBrk="0" hangingPunct="0"/>
            <a:endParaRPr lang="zh-TW" altLang="en-US" dirty="0"/>
          </a:p>
        </p:txBody>
      </p:sp>
      <p:sp>
        <p:nvSpPr>
          <p:cNvPr id="112" name="文字版面配置區 21"/>
          <p:cNvSpPr>
            <a:spLocks noGrp="1"/>
          </p:cNvSpPr>
          <p:nvPr>
            <p:ph type="body" sz="quarter" idx="46"/>
          </p:nvPr>
        </p:nvSpPr>
        <p:spPr>
          <a:xfrm>
            <a:off x="107505" y="4838528"/>
            <a:ext cx="1689506" cy="3321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914400" rtl="0" eaLnBrk="0" latinLnBrk="0" hangingPunct="0">
              <a:buNone/>
              <a:defRPr lang="en-US" altLang="zh-TW" sz="1600" b="1" kern="1200" dirty="0" smtClean="0">
                <a:ln w="11430"/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113" name="文字版面配置區 60"/>
          <p:cNvSpPr>
            <a:spLocks noGrp="1"/>
          </p:cNvSpPr>
          <p:nvPr>
            <p:ph type="body" sz="quarter" idx="47"/>
          </p:nvPr>
        </p:nvSpPr>
        <p:spPr>
          <a:xfrm>
            <a:off x="3820565" y="5177730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4" name="文字版面配置區 60"/>
          <p:cNvSpPr>
            <a:spLocks noGrp="1"/>
          </p:cNvSpPr>
          <p:nvPr>
            <p:ph type="body" sz="quarter" idx="48"/>
          </p:nvPr>
        </p:nvSpPr>
        <p:spPr>
          <a:xfrm>
            <a:off x="1746225" y="5396324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5" name="文字版面配置區 60"/>
          <p:cNvSpPr>
            <a:spLocks noGrp="1"/>
          </p:cNvSpPr>
          <p:nvPr>
            <p:ph type="body" sz="quarter" idx="49"/>
          </p:nvPr>
        </p:nvSpPr>
        <p:spPr>
          <a:xfrm>
            <a:off x="3820565" y="5396324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6" name="文字版面配置區 60"/>
          <p:cNvSpPr>
            <a:spLocks noGrp="1"/>
          </p:cNvSpPr>
          <p:nvPr>
            <p:ph type="body" sz="quarter" idx="50"/>
          </p:nvPr>
        </p:nvSpPr>
        <p:spPr>
          <a:xfrm>
            <a:off x="1746225" y="5614918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7" name="文字版面配置區 60"/>
          <p:cNvSpPr>
            <a:spLocks noGrp="1"/>
          </p:cNvSpPr>
          <p:nvPr>
            <p:ph type="body" sz="quarter" idx="51"/>
          </p:nvPr>
        </p:nvSpPr>
        <p:spPr>
          <a:xfrm>
            <a:off x="3820565" y="5614918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8" name="文字版面配置區 60"/>
          <p:cNvSpPr>
            <a:spLocks noGrp="1"/>
          </p:cNvSpPr>
          <p:nvPr>
            <p:ph type="body" sz="quarter" idx="52"/>
          </p:nvPr>
        </p:nvSpPr>
        <p:spPr>
          <a:xfrm>
            <a:off x="1746225" y="5833512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9" name="文字版面配置區 60"/>
          <p:cNvSpPr>
            <a:spLocks noGrp="1"/>
          </p:cNvSpPr>
          <p:nvPr>
            <p:ph type="body" sz="quarter" idx="53"/>
          </p:nvPr>
        </p:nvSpPr>
        <p:spPr>
          <a:xfrm>
            <a:off x="3820565" y="5833512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1" name="文字版面配置區 21"/>
          <p:cNvSpPr>
            <a:spLocks noGrp="1"/>
          </p:cNvSpPr>
          <p:nvPr>
            <p:ph type="body" sz="quarter" idx="55"/>
          </p:nvPr>
        </p:nvSpPr>
        <p:spPr>
          <a:xfrm>
            <a:off x="2181973" y="4869160"/>
            <a:ext cx="1804422" cy="2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altLang="zh-TW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122" name="文字版面配置區 21"/>
          <p:cNvSpPr>
            <a:spLocks noGrp="1"/>
          </p:cNvSpPr>
          <p:nvPr>
            <p:ph type="body" sz="quarter" idx="56"/>
          </p:nvPr>
        </p:nvSpPr>
        <p:spPr>
          <a:xfrm>
            <a:off x="4564141" y="4869160"/>
            <a:ext cx="1922277" cy="2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altLang="zh-TW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914400" rtl="0" eaLnBrk="0" latinLnBrk="0" hangingPunct="0">
              <a:buNone/>
              <a:defRPr lang="zh-TW" altLang="en-US" sz="1600" kern="1200" dirty="0" smtClean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914400" rtl="0" eaLnBrk="0" latinLnBrk="0" hangingPunct="0">
              <a:buNone/>
              <a:defRPr lang="zh-TW" altLang="en-US" sz="1600" kern="1200" dirty="0">
                <a:solidFill>
                  <a:srgbClr val="CDC97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124" name="文字版面配置區 60"/>
          <p:cNvSpPr>
            <a:spLocks noGrp="1"/>
          </p:cNvSpPr>
          <p:nvPr>
            <p:ph type="body" sz="quarter" idx="57"/>
          </p:nvPr>
        </p:nvSpPr>
        <p:spPr>
          <a:xfrm>
            <a:off x="1746225" y="6052106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5" name="文字版面配置區 60"/>
          <p:cNvSpPr>
            <a:spLocks noGrp="1"/>
          </p:cNvSpPr>
          <p:nvPr>
            <p:ph type="body" sz="quarter" idx="58"/>
          </p:nvPr>
        </p:nvSpPr>
        <p:spPr>
          <a:xfrm>
            <a:off x="3820565" y="6052106"/>
            <a:ext cx="2052000" cy="202682"/>
          </a:xfrm>
          <a:prstGeom prst="roundRect">
            <a:avLst/>
          </a:prstGeom>
          <a:solidFill>
            <a:schemeClr val="bg1"/>
          </a:solidFill>
          <a:ln w="12700" cap="sq">
            <a:solidFill>
              <a:srgbClr val="969696"/>
            </a:solidFill>
            <a:round/>
            <a:headEnd/>
            <a:tailEnd/>
          </a:ln>
        </p:spPr>
        <p:txBody>
          <a:bodyPr wrap="square" anchor="ctr"/>
          <a:lstStyle>
            <a:lvl1pPr marL="0" indent="0" algn="l" defTabSz="914400" rtl="0" eaLnBrk="0" latinLnBrk="0" hangingPunct="0">
              <a:buNone/>
              <a:defRPr lang="zh-TW" altLang="en-US" sz="10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hangingPunct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245371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33114"/>
            <a:ext cx="8219256" cy="8354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3200" b="1" cap="none" spc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/>
          <a:stretch/>
        </p:blipFill>
        <p:spPr>
          <a:xfrm>
            <a:off x="0" y="4077072"/>
            <a:ext cx="9144000" cy="2780928"/>
          </a:xfrm>
          <a:prstGeom prst="rect">
            <a:avLst/>
          </a:prstGeom>
        </p:spPr>
      </p:pic>
      <p:cxnSp>
        <p:nvCxnSpPr>
          <p:cNvPr id="5" name="直線接點 3"/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3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736304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1200"/>
              </a:spcBef>
              <a:defRPr sz="2000">
                <a:solidFill>
                  <a:schemeClr val="bg1"/>
                </a:solidFill>
                <a:latin typeface="Arial" pitchFamily="34" charset="0"/>
                <a:ea typeface="Arial"/>
              </a:defRPr>
            </a:lvl1pPr>
            <a:lvl2pPr marL="432000" indent="-216000">
              <a:spcBef>
                <a:spcPts val="1200"/>
              </a:spcBef>
              <a:defRPr sz="1700">
                <a:solidFill>
                  <a:schemeClr val="bg1"/>
                </a:solidFill>
                <a:latin typeface="Arial" pitchFamily="34" charset="0"/>
                <a:ea typeface="Arial"/>
              </a:defRPr>
            </a:lvl2pPr>
            <a:lvl3pPr marL="576000" indent="-144000">
              <a:spcBef>
                <a:spcPts val="600"/>
              </a:spcBef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2"/>
            <a:endParaRPr lang="zh-TW" altLang="en-US" dirty="0" smtClean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725144"/>
            <a:ext cx="8280920" cy="1223987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>
              <a:buNone/>
              <a:defRPr sz="2200" b="1" cap="none" spc="0">
                <a:ln w="1143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title style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539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/>
          <a:stretch/>
        </p:blipFill>
        <p:spPr>
          <a:xfrm>
            <a:off x="0" y="4077072"/>
            <a:ext cx="9144000" cy="27809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55576" y="4437112"/>
            <a:ext cx="7704856" cy="720080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2400" b="1" cap="none" spc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</a:defRPr>
            </a:lvl1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2780928"/>
            <a:ext cx="7704856" cy="144016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>
              <a:buFontTx/>
              <a:buNone/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Arial"/>
              </a:defRPr>
            </a:lvl1pPr>
          </a:lstStyle>
          <a:p>
            <a:pPr lvl="0"/>
            <a:r>
              <a:rPr lang="en-US" altLang="zh-TW" dirty="0" smtClean="0"/>
              <a:t>Click to edit Master title style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3903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4716016" y="1700808"/>
            <a:ext cx="4176464" cy="1206135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3200" b="1" cap="none" spc="0">
                <a:ln w="11430"/>
                <a:solidFill>
                  <a:schemeClr val="tx1">
                    <a:lumMod val="9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716016" y="3252032"/>
            <a:ext cx="4057387" cy="320130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None/>
              <a:defRPr lang="en-US" altLang="zh-TW" sz="2400" dirty="0" smtClean="0">
                <a:solidFill>
                  <a:srgbClr val="CDC975"/>
                </a:solidFill>
              </a:defRPr>
            </a:lvl1pPr>
            <a:lvl2pPr marL="432000" indent="-216000">
              <a:spcBef>
                <a:spcPts val="1200"/>
              </a:spcBef>
              <a:defRPr sz="1700">
                <a:solidFill>
                  <a:schemeClr val="bg1"/>
                </a:solidFill>
                <a:latin typeface="Arial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cxnSp>
        <p:nvCxnSpPr>
          <p:cNvPr id="12" name="直線接點 3"/>
          <p:cNvCxnSpPr/>
          <p:nvPr userDrawn="1"/>
        </p:nvCxnSpPr>
        <p:spPr>
          <a:xfrm>
            <a:off x="4427984" y="3068960"/>
            <a:ext cx="4680520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0"/>
                  </a:schemeClr>
                </a:gs>
                <a:gs pos="50000">
                  <a:schemeClr val="tx1">
                    <a:lumMod val="0"/>
                    <a:lumOff val="100000"/>
                    <a:alpha val="50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441989"/>
            <a:ext cx="9144000" cy="416010"/>
          </a:xfrm>
          <a:prstGeom prst="rect">
            <a:avLst/>
          </a:prstGeom>
        </p:spPr>
      </p:pic>
      <p:sp>
        <p:nvSpPr>
          <p:cNvPr id="14" name="TextBox 7"/>
          <p:cNvSpPr txBox="1"/>
          <p:nvPr userDrawn="1"/>
        </p:nvSpPr>
        <p:spPr>
          <a:xfrm>
            <a:off x="3455713" y="6565241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A091B13-B88E-46D7-ABE0-FF81327DD013}" type="slidenum">
              <a:rPr lang="en-US" sz="1200" b="0" smtClean="0">
                <a:solidFill>
                  <a:schemeClr val="tx1"/>
                </a:solidFill>
                <a:latin typeface="Arial" pitchFamily="34" charset="0"/>
                <a:ea typeface="Arial"/>
              </a:rPr>
              <a:pPr algn="ctr"/>
              <a:t>‹#›</a:t>
            </a:fld>
            <a:endParaRPr lang="en-US" sz="1200" b="0" dirty="0">
              <a:solidFill>
                <a:schemeClr val="tx1"/>
              </a:solidFill>
              <a:latin typeface="Arial" pitchFamily="34" charset="0"/>
              <a:ea typeface="Arial"/>
            </a:endParaRPr>
          </a:p>
        </p:txBody>
      </p:sp>
      <p:sp>
        <p:nvSpPr>
          <p:cNvPr id="15" name="TextBox 7"/>
          <p:cNvSpPr txBox="1"/>
          <p:nvPr userDrawn="1"/>
        </p:nvSpPr>
        <p:spPr>
          <a:xfrm>
            <a:off x="130084" y="6577343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Copyright</a:t>
            </a:r>
            <a:r>
              <a:rPr lang="en-US" sz="1000" b="0" baseline="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sz="1000" b="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© 2013</a:t>
            </a:r>
            <a:endParaRPr lang="en-US" sz="1000" b="0" dirty="0">
              <a:solidFill>
                <a:schemeClr val="tx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sp>
        <p:nvSpPr>
          <p:cNvPr id="16" name="TextBox 7"/>
          <p:cNvSpPr txBox="1"/>
          <p:nvPr userDrawn="1"/>
        </p:nvSpPr>
        <p:spPr>
          <a:xfrm>
            <a:off x="6468922" y="655262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spc="200" baseline="0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www.ami.com</a:t>
            </a:r>
            <a:endParaRPr lang="en-US" sz="1000" b="0" i="0" spc="200" baseline="0" dirty="0">
              <a:solidFill>
                <a:schemeClr val="tx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6444208" y="326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0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Confidential 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– AMI Internal Only</a:t>
            </a:r>
            <a:endParaRPr lang="en-US" altLang="zh-TW" sz="1000" dirty="0">
              <a:solidFill>
                <a:schemeClr val="tx1">
                  <a:lumMod val="7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110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618"/>
          <a:stretch/>
        </p:blipFill>
        <p:spPr>
          <a:xfrm>
            <a:off x="0" y="1276864"/>
            <a:ext cx="9144000" cy="5581135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457200" y="1412776"/>
            <a:ext cx="7772400" cy="720079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3200" b="1" cap="none" spc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57200" y="2492896"/>
            <a:ext cx="5122912" cy="4320480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216000" indent="-216000" algn="l" defTabSz="914400" rtl="0" eaLnBrk="1" latinLnBrk="0" hangingPunct="1">
              <a:spcBef>
                <a:spcPts val="1200"/>
              </a:spcBef>
              <a:spcAft>
                <a:spcPts val="1800"/>
              </a:spcAft>
              <a:defRPr lang="zh-TW" altLang="en-US" sz="2000" b="1" kern="1200" cap="none" spc="0" dirty="0" smtClean="0">
                <a:ln w="11430"/>
                <a:solidFill>
                  <a:schemeClr val="bg1"/>
                </a:solidFill>
                <a:effectLst/>
                <a:latin typeface="Arial" pitchFamily="34" charset="0"/>
                <a:ea typeface="Arial"/>
                <a:cs typeface="Arial" pitchFamily="34" charset="0"/>
              </a:defRPr>
            </a:lvl1pPr>
            <a:lvl2pPr marL="432000" indent="-216000">
              <a:spcBef>
                <a:spcPts val="1200"/>
              </a:spcBef>
              <a:defRPr sz="1700">
                <a:solidFill>
                  <a:schemeClr val="bg1"/>
                </a:solidFill>
                <a:latin typeface="Arial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cxnSp>
        <p:nvCxnSpPr>
          <p:cNvPr id="23" name="直線接點 3"/>
          <p:cNvCxnSpPr/>
          <p:nvPr userDrawn="1"/>
        </p:nvCxnSpPr>
        <p:spPr>
          <a:xfrm>
            <a:off x="0" y="2276872"/>
            <a:ext cx="6876256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0"/>
                  </a:schemeClr>
                </a:gs>
                <a:gs pos="50000">
                  <a:schemeClr val="tx1">
                    <a:lumMod val="0"/>
                    <a:lumOff val="100000"/>
                    <a:alpha val="50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911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Slide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433114"/>
            <a:ext cx="8219256" cy="8354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3200" b="1" cap="none" spc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09939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1200"/>
              </a:spcBef>
              <a:defRPr sz="2000">
                <a:solidFill>
                  <a:srgbClr val="FFFF99"/>
                </a:solidFill>
                <a:latin typeface="Arial" pitchFamily="34" charset="0"/>
                <a:ea typeface="Arial"/>
              </a:defRPr>
            </a:lvl1pPr>
            <a:lvl2pPr marL="432000" indent="-216000">
              <a:spcBef>
                <a:spcPts val="1200"/>
              </a:spcBef>
              <a:defRPr sz="1700">
                <a:solidFill>
                  <a:schemeClr val="bg1"/>
                </a:solidFill>
                <a:latin typeface="Arial" pitchFamily="34" charset="0"/>
                <a:ea typeface="Arial"/>
              </a:defRPr>
            </a:lvl2pPr>
            <a:lvl3pPr marL="576000" indent="-144000">
              <a:spcBef>
                <a:spcPts val="600"/>
              </a:spcBef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2"/>
            <a:endParaRPr lang="zh-TW" altLang="en-US" dirty="0" smtClean="0"/>
          </a:p>
        </p:txBody>
      </p:sp>
      <p:cxnSp>
        <p:nvCxnSpPr>
          <p:cNvPr id="9" name="直線接點 3"/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3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Slide-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433114"/>
            <a:ext cx="8147248" cy="8354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3200" b="1" cap="none" spc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3898776" cy="432048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1200"/>
              </a:spcBef>
              <a:defRPr sz="2000">
                <a:solidFill>
                  <a:srgbClr val="FFFF99"/>
                </a:solidFill>
                <a:latin typeface="Arial" pitchFamily="34" charset="0"/>
                <a:ea typeface="Arial"/>
              </a:defRPr>
            </a:lvl1pPr>
            <a:lvl2pPr marL="432000" indent="-216000">
              <a:spcBef>
                <a:spcPts val="1200"/>
              </a:spcBef>
              <a:defRPr sz="1700">
                <a:solidFill>
                  <a:schemeClr val="bg1"/>
                </a:solidFill>
                <a:latin typeface="Arial" pitchFamily="34" charset="0"/>
                <a:ea typeface="Arial"/>
              </a:defRPr>
            </a:lvl2pPr>
            <a:lvl3pPr marL="576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200">
                <a:solidFill>
                  <a:schemeClr val="bg1"/>
                </a:solidFill>
                <a:latin typeface="+mn-lt"/>
                <a:ea typeface="Arial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2"/>
            <a:endParaRPr lang="zh-TW" altLang="en-US" dirty="0" smtClean="0"/>
          </a:p>
        </p:txBody>
      </p:sp>
      <p:cxnSp>
        <p:nvCxnSpPr>
          <p:cNvPr id="9" name="直線接點 3"/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3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2"/>
          <p:cNvSpPr>
            <a:spLocks noGrp="1"/>
          </p:cNvSpPr>
          <p:nvPr>
            <p:ph idx="10"/>
          </p:nvPr>
        </p:nvSpPr>
        <p:spPr>
          <a:xfrm>
            <a:off x="4716016" y="1484784"/>
            <a:ext cx="3898776" cy="432048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1200"/>
              </a:spcBef>
              <a:defRPr sz="2000">
                <a:solidFill>
                  <a:srgbClr val="FFFF99"/>
                </a:solidFill>
                <a:latin typeface="Arial" pitchFamily="34" charset="0"/>
                <a:ea typeface="Arial"/>
              </a:defRPr>
            </a:lvl1pPr>
            <a:lvl2pPr marL="432000" indent="-216000">
              <a:spcBef>
                <a:spcPts val="1200"/>
              </a:spcBef>
              <a:defRPr sz="1700">
                <a:solidFill>
                  <a:schemeClr val="bg1"/>
                </a:solidFill>
                <a:latin typeface="Arial" pitchFamily="34" charset="0"/>
                <a:ea typeface="Arial"/>
              </a:defRPr>
            </a:lvl2pPr>
            <a:lvl3pPr marL="576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200">
                <a:solidFill>
                  <a:schemeClr val="bg1"/>
                </a:solidFill>
                <a:latin typeface="+mn-lt"/>
                <a:ea typeface="Arial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2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3757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Slide-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433114"/>
            <a:ext cx="8147248" cy="8354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3200" b="1" cap="none" spc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cxnSp>
        <p:nvCxnSpPr>
          <p:cNvPr id="9" name="直線接點 3"/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3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923928" y="1844824"/>
            <a:ext cx="4824536" cy="4157111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1800"/>
              </a:spcBef>
              <a:defRPr sz="2000">
                <a:solidFill>
                  <a:srgbClr val="FFFF99"/>
                </a:solidFill>
                <a:latin typeface="Arial" pitchFamily="34" charset="0"/>
              </a:defRPr>
            </a:lvl1pPr>
            <a:lvl2pPr marL="432000" indent="-216000">
              <a:spcBef>
                <a:spcPts val="600"/>
              </a:spcBef>
              <a:defRPr sz="1700">
                <a:solidFill>
                  <a:schemeClr val="bg1"/>
                </a:solidFill>
                <a:latin typeface="Arial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cxnSp>
        <p:nvCxnSpPr>
          <p:cNvPr id="7" name="Straight Connector 3"/>
          <p:cNvCxnSpPr/>
          <p:nvPr userDrawn="1"/>
        </p:nvCxnSpPr>
        <p:spPr>
          <a:xfrm>
            <a:off x="3563888" y="1731084"/>
            <a:ext cx="0" cy="4270851"/>
          </a:xfrm>
          <a:prstGeom prst="line">
            <a:avLst/>
          </a:prstGeom>
          <a:ln w="12700">
            <a:solidFill>
              <a:schemeClr val="bg1">
                <a:alpha val="27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3528" y="5013176"/>
            <a:ext cx="2952328" cy="504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ea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1522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Slide-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28375" y="4941168"/>
            <a:ext cx="6660497" cy="50405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2000" b="1" cap="none" spc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7" name="圖片版面配置區 2"/>
          <p:cNvSpPr>
            <a:spLocks noGrp="1"/>
          </p:cNvSpPr>
          <p:nvPr>
            <p:ph type="pic" idx="10"/>
          </p:nvPr>
        </p:nvSpPr>
        <p:spPr>
          <a:xfrm>
            <a:off x="1331640" y="612775"/>
            <a:ext cx="6624736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ea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8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31640" y="5445224"/>
            <a:ext cx="6624736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ea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cxnSp>
        <p:nvCxnSpPr>
          <p:cNvPr id="5" name="直線接點 3"/>
          <p:cNvCxnSpPr/>
          <p:nvPr userDrawn="1"/>
        </p:nvCxnSpPr>
        <p:spPr>
          <a:xfrm>
            <a:off x="0" y="4797152"/>
            <a:ext cx="9144000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3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699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Slide-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433114"/>
            <a:ext cx="8219256" cy="8354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3200" b="1" cap="none" spc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cxnSp>
        <p:nvCxnSpPr>
          <p:cNvPr id="9" name="直線接點 3"/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3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3774" y="1988840"/>
            <a:ext cx="3535199" cy="144016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buNone/>
              <a:defRPr lang="en-US" altLang="zh-TW" sz="1700" b="1" kern="1200" dirty="0" smtClean="0">
                <a:ln w="11430"/>
                <a:solidFill>
                  <a:srgbClr val="CDC975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 lang="en-US" altLang="zh-TW" sz="1800" dirty="0" smtClean="0">
                <a:solidFill>
                  <a:schemeClr val="lt1"/>
                </a:solidFill>
                <a:latin typeface="+mn-lt"/>
                <a:ea typeface="+mn-ea"/>
              </a:defRPr>
            </a:lvl2pPr>
          </a:lstStyle>
          <a:p>
            <a:pPr marL="0" lvl="0" algn="ctr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1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67870" y="2492896"/>
            <a:ext cx="2664296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 algn="l" defTabSz="914400" rtl="0" eaLnBrk="1" latinLnBrk="0" hangingPunct="1">
              <a:lnSpc>
                <a:spcPts val="1800"/>
              </a:lnSpc>
              <a:buFont typeface="Arial"/>
              <a:buChar char="•"/>
              <a:defRPr lang="en-US" altLang="zh-TW" sz="1300" kern="12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0" hasCustomPrompt="1"/>
          </p:nvPr>
        </p:nvSpPr>
        <p:spPr>
          <a:xfrm>
            <a:off x="5293511" y="1988840"/>
            <a:ext cx="3535199" cy="144016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>
            <a:lvl1pPr marL="0" indent="0">
              <a:buNone/>
              <a:defRPr lang="en-US" altLang="zh-TW" sz="1700" b="1" kern="1200" dirty="0" smtClean="0">
                <a:ln w="11430"/>
                <a:solidFill>
                  <a:srgbClr val="CDC975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 lang="en-US" altLang="zh-TW" sz="1800" dirty="0" smtClean="0">
                <a:solidFill>
                  <a:schemeClr val="lt1"/>
                </a:solidFill>
                <a:latin typeface="+mn-lt"/>
                <a:ea typeface="+mn-ea"/>
              </a:defRPr>
            </a:lvl2pPr>
          </a:lstStyle>
          <a:p>
            <a:pPr marL="0" lvl="0" algn="ctr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19" name="文字版面配置區 3"/>
          <p:cNvSpPr>
            <a:spLocks noGrp="1"/>
          </p:cNvSpPr>
          <p:nvPr>
            <p:ph type="body" sz="half" idx="11"/>
          </p:nvPr>
        </p:nvSpPr>
        <p:spPr>
          <a:xfrm>
            <a:off x="5588350" y="2492896"/>
            <a:ext cx="2448272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 algn="l" defTabSz="914400" rtl="0" eaLnBrk="1" latinLnBrk="0" hangingPunct="1">
              <a:lnSpc>
                <a:spcPts val="1800"/>
              </a:lnSpc>
              <a:buFont typeface="Arial"/>
              <a:buChar char="•"/>
              <a:defRPr lang="en-US" altLang="zh-TW" sz="1300" kern="12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20" name="內容版面配置區 2"/>
          <p:cNvSpPr>
            <a:spLocks noGrp="1"/>
          </p:cNvSpPr>
          <p:nvPr>
            <p:ph idx="12" hasCustomPrompt="1"/>
          </p:nvPr>
        </p:nvSpPr>
        <p:spPr>
          <a:xfrm>
            <a:off x="403774" y="4437112"/>
            <a:ext cx="3535199" cy="144016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buNone/>
              <a:defRPr lang="en-US" altLang="zh-TW" sz="1700" b="1" kern="1200" dirty="0" smtClean="0">
                <a:ln w="11430"/>
                <a:solidFill>
                  <a:srgbClr val="CDC975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 lang="en-US" altLang="zh-TW" sz="1800" dirty="0" smtClean="0">
                <a:solidFill>
                  <a:schemeClr val="lt1"/>
                </a:solidFill>
                <a:latin typeface="+mn-lt"/>
                <a:ea typeface="+mn-ea"/>
              </a:defRPr>
            </a:lvl2pPr>
          </a:lstStyle>
          <a:p>
            <a:pPr marL="0" lvl="0" algn="ctr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21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1267870" y="4941168"/>
            <a:ext cx="2664296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 algn="l" defTabSz="914400" rtl="0" eaLnBrk="1" latinLnBrk="0" hangingPunct="1">
              <a:lnSpc>
                <a:spcPts val="1800"/>
              </a:lnSpc>
              <a:buFont typeface="Arial"/>
              <a:buChar char="•"/>
              <a:defRPr lang="en-US" altLang="zh-TW" sz="1300" kern="12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22" name="內容版面配置區 2"/>
          <p:cNvSpPr>
            <a:spLocks noGrp="1"/>
          </p:cNvSpPr>
          <p:nvPr>
            <p:ph idx="14" hasCustomPrompt="1"/>
          </p:nvPr>
        </p:nvSpPr>
        <p:spPr>
          <a:xfrm>
            <a:off x="5293511" y="4437112"/>
            <a:ext cx="3535199" cy="144016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>
            <a:lvl1pPr marL="0" indent="0">
              <a:buNone/>
              <a:defRPr lang="en-US" altLang="zh-TW" sz="1700" b="1" kern="1200" dirty="0" smtClean="0">
                <a:ln w="11430"/>
                <a:solidFill>
                  <a:srgbClr val="CDC975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 lang="en-US" altLang="zh-TW" sz="1800" dirty="0" smtClean="0">
                <a:solidFill>
                  <a:schemeClr val="lt1"/>
                </a:solidFill>
                <a:latin typeface="+mn-lt"/>
                <a:ea typeface="+mn-ea"/>
              </a:defRPr>
            </a:lvl2pPr>
          </a:lstStyle>
          <a:p>
            <a:pPr marL="0" lvl="0" algn="ctr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5588350" y="4941168"/>
            <a:ext cx="2448272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 algn="l" defTabSz="914400" rtl="0" eaLnBrk="1" latinLnBrk="0" hangingPunct="1">
              <a:lnSpc>
                <a:spcPts val="1800"/>
              </a:lnSpc>
              <a:buFont typeface="Arial"/>
              <a:buChar char="•"/>
              <a:defRPr lang="en-US" altLang="zh-TW" sz="1300" kern="12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7622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Slide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733069" y="2427379"/>
            <a:ext cx="7644428" cy="6526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1003">
            <a:schemeClr val="lt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+mn-lt"/>
            </a:endParaRPr>
          </a:p>
        </p:txBody>
      </p:sp>
      <p:grpSp>
        <p:nvGrpSpPr>
          <p:cNvPr id="22" name="群組 90"/>
          <p:cNvGrpSpPr/>
          <p:nvPr/>
        </p:nvGrpSpPr>
        <p:grpSpPr>
          <a:xfrm>
            <a:off x="2493988" y="2311246"/>
            <a:ext cx="456887" cy="326348"/>
            <a:chOff x="4741073" y="4187490"/>
            <a:chExt cx="500067" cy="357190"/>
          </a:xfrm>
        </p:grpSpPr>
        <p:sp>
          <p:nvSpPr>
            <p:cNvPr id="53" name="流程圖: 接點 52"/>
            <p:cNvSpPr>
              <a:spLocks noChangeAspect="1"/>
            </p:cNvSpPr>
            <p:nvPr/>
          </p:nvSpPr>
          <p:spPr>
            <a:xfrm flipV="1">
              <a:off x="4829859" y="4208127"/>
              <a:ext cx="310756" cy="31075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600" b="1" dirty="0">
                <a:latin typeface="+mn-lt"/>
              </a:endParaRPr>
            </a:p>
          </p:txBody>
        </p:sp>
        <p:sp>
          <p:nvSpPr>
            <p:cNvPr id="54" name="標題 1"/>
            <p:cNvSpPr txBox="1">
              <a:spLocks/>
            </p:cNvSpPr>
            <p:nvPr/>
          </p:nvSpPr>
          <p:spPr bwMode="auto">
            <a:xfrm>
              <a:off x="4741073" y="4187490"/>
              <a:ext cx="500067" cy="357190"/>
            </a:xfrm>
            <a:prstGeom prst="rect">
              <a:avLst/>
            </a:prstGeom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1050" b="1" dirty="0" smtClean="0">
                  <a:solidFill>
                    <a:schemeClr val="bg1"/>
                  </a:solidFill>
                  <a:latin typeface="+mn-lt"/>
                </a:rPr>
                <a:t>Q2</a:t>
              </a:r>
              <a:endParaRPr lang="en-US" altLang="zh-TW" sz="1050" b="1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3" name="群組 86"/>
          <p:cNvGrpSpPr/>
          <p:nvPr/>
        </p:nvGrpSpPr>
        <p:grpSpPr>
          <a:xfrm>
            <a:off x="4420674" y="2302382"/>
            <a:ext cx="456887" cy="326348"/>
            <a:chOff x="4201191" y="4177787"/>
            <a:chExt cx="500065" cy="357190"/>
          </a:xfrm>
        </p:grpSpPr>
        <p:sp>
          <p:nvSpPr>
            <p:cNvPr id="51" name="流程圖: 接點 50"/>
            <p:cNvSpPr>
              <a:spLocks noChangeAspect="1"/>
            </p:cNvSpPr>
            <p:nvPr/>
          </p:nvSpPr>
          <p:spPr>
            <a:xfrm flipV="1">
              <a:off x="4294294" y="4208126"/>
              <a:ext cx="310755" cy="310755"/>
            </a:xfrm>
            <a:prstGeom prst="flowChartConnector">
              <a:avLst/>
            </a:prstGeom>
            <a:solidFill>
              <a:schemeClr val="accent5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600" b="1" dirty="0">
                <a:latin typeface="+mn-lt"/>
              </a:endParaRPr>
            </a:p>
          </p:txBody>
        </p:sp>
        <p:sp>
          <p:nvSpPr>
            <p:cNvPr id="52" name="標題 1"/>
            <p:cNvSpPr txBox="1">
              <a:spLocks/>
            </p:cNvSpPr>
            <p:nvPr/>
          </p:nvSpPr>
          <p:spPr bwMode="auto">
            <a:xfrm>
              <a:off x="4201191" y="4177787"/>
              <a:ext cx="500065" cy="357190"/>
            </a:xfrm>
            <a:prstGeom prst="rect">
              <a:avLst/>
            </a:prstGeom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1050" b="1" dirty="0" smtClean="0">
                  <a:solidFill>
                    <a:schemeClr val="bg1"/>
                  </a:solidFill>
                  <a:latin typeface="+mn-lt"/>
                </a:rPr>
                <a:t>Q3</a:t>
              </a:r>
              <a:endParaRPr lang="en-US" altLang="zh-TW" sz="1050" b="1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4" name="群組 87"/>
          <p:cNvGrpSpPr/>
          <p:nvPr/>
        </p:nvGrpSpPr>
        <p:grpSpPr>
          <a:xfrm>
            <a:off x="6347361" y="2286985"/>
            <a:ext cx="456887" cy="326348"/>
            <a:chOff x="5580379" y="4160914"/>
            <a:chExt cx="500066" cy="357188"/>
          </a:xfrm>
        </p:grpSpPr>
        <p:sp>
          <p:nvSpPr>
            <p:cNvPr id="49" name="流程圖: 接點 48"/>
            <p:cNvSpPr>
              <a:spLocks noChangeAspect="1"/>
            </p:cNvSpPr>
            <p:nvPr/>
          </p:nvSpPr>
          <p:spPr>
            <a:xfrm flipV="1">
              <a:off x="5690054" y="4205299"/>
              <a:ext cx="310755" cy="310755"/>
            </a:xfrm>
            <a:prstGeom prst="flowChartConnector">
              <a:avLst/>
            </a:prstGeom>
            <a:solidFill>
              <a:srgbClr val="0070C0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50" name="標題 1"/>
            <p:cNvSpPr txBox="1">
              <a:spLocks/>
            </p:cNvSpPr>
            <p:nvPr/>
          </p:nvSpPr>
          <p:spPr bwMode="auto">
            <a:xfrm>
              <a:off x="5580379" y="4160914"/>
              <a:ext cx="500066" cy="357188"/>
            </a:xfrm>
            <a:prstGeom prst="rect">
              <a:avLst/>
            </a:prstGeom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Q4</a:t>
              </a:r>
              <a:endParaRPr lang="en-US" altLang="zh-TW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25" name="流程圖: 接點 24"/>
          <p:cNvSpPr>
            <a:spLocks noChangeAspect="1"/>
          </p:cNvSpPr>
          <p:nvPr/>
        </p:nvSpPr>
        <p:spPr>
          <a:xfrm flipV="1">
            <a:off x="667829" y="2377784"/>
            <a:ext cx="164458" cy="164458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600" b="1" dirty="0">
              <a:latin typeface="+mn-lt"/>
            </a:endParaRPr>
          </a:p>
        </p:txBody>
      </p:sp>
      <p:sp>
        <p:nvSpPr>
          <p:cNvPr id="26" name="標題 1"/>
          <p:cNvSpPr txBox="1">
            <a:spLocks/>
          </p:cNvSpPr>
          <p:nvPr/>
        </p:nvSpPr>
        <p:spPr>
          <a:xfrm>
            <a:off x="89213" y="2285397"/>
            <a:ext cx="652696" cy="326348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rPr>
              <a:t>2013</a:t>
            </a:r>
            <a:endParaRPr lang="zh-TW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cxnSp>
        <p:nvCxnSpPr>
          <p:cNvPr id="47" name="直線接點 46"/>
          <p:cNvCxnSpPr/>
          <p:nvPr/>
        </p:nvCxnSpPr>
        <p:spPr>
          <a:xfrm rot="16200000" flipH="1">
            <a:off x="3174400" y="2217159"/>
            <a:ext cx="360000" cy="959"/>
          </a:xfrm>
          <a:prstGeom prst="line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16200000" flipH="1">
            <a:off x="4281744" y="2217159"/>
            <a:ext cx="360000" cy="959"/>
          </a:xfrm>
          <a:prstGeom prst="line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流程圖: 接點 30"/>
          <p:cNvSpPr>
            <a:spLocks noChangeAspect="1"/>
          </p:cNvSpPr>
          <p:nvPr/>
        </p:nvSpPr>
        <p:spPr>
          <a:xfrm flipV="1">
            <a:off x="8295974" y="2377784"/>
            <a:ext cx="164458" cy="164458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600" b="1" dirty="0">
              <a:latin typeface="+mn-lt"/>
            </a:endParaRPr>
          </a:p>
        </p:txBody>
      </p:sp>
      <p:sp>
        <p:nvSpPr>
          <p:cNvPr id="32" name="標題 1"/>
          <p:cNvSpPr txBox="1">
            <a:spLocks/>
          </p:cNvSpPr>
          <p:nvPr/>
        </p:nvSpPr>
        <p:spPr>
          <a:xfrm>
            <a:off x="8414618" y="2285397"/>
            <a:ext cx="652696" cy="326348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rPr>
              <a:t>2014</a:t>
            </a:r>
            <a:endParaRPr lang="zh-TW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cxnSp>
        <p:nvCxnSpPr>
          <p:cNvPr id="43" name="直線接點 42"/>
          <p:cNvCxnSpPr/>
          <p:nvPr/>
        </p:nvCxnSpPr>
        <p:spPr>
          <a:xfrm rot="16200000" flipH="1">
            <a:off x="2345556" y="2217161"/>
            <a:ext cx="360000" cy="959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16200000" flipH="1">
            <a:off x="6214366" y="2217159"/>
            <a:ext cx="360000" cy="959"/>
          </a:xfrm>
          <a:prstGeom prst="line">
            <a:avLst/>
          </a:prstGeom>
          <a:solidFill>
            <a:srgbClr val="276685"/>
          </a:solidFill>
          <a:ln w="2222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rot="16200000" flipH="1">
            <a:off x="6930583" y="2217160"/>
            <a:ext cx="360000" cy="959"/>
          </a:xfrm>
          <a:prstGeom prst="line">
            <a:avLst/>
          </a:prstGeom>
          <a:solidFill>
            <a:srgbClr val="276685"/>
          </a:solidFill>
          <a:ln w="222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rot="16200000" flipH="1">
            <a:off x="8085217" y="2217160"/>
            <a:ext cx="360000" cy="959"/>
          </a:xfrm>
          <a:prstGeom prst="line">
            <a:avLst/>
          </a:prstGeom>
          <a:solidFill>
            <a:srgbClr val="276685"/>
          </a:solidFill>
          <a:ln w="222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流程圖: 資料 4"/>
          <p:cNvSpPr/>
          <p:nvPr userDrawn="1"/>
        </p:nvSpPr>
        <p:spPr>
          <a:xfrm>
            <a:off x="6218390" y="3563348"/>
            <a:ext cx="366546" cy="102098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+mn-lt"/>
            </a:endParaRPr>
          </a:p>
        </p:txBody>
      </p:sp>
      <p:sp>
        <p:nvSpPr>
          <p:cNvPr id="6" name="流程圖: 資料 5"/>
          <p:cNvSpPr/>
          <p:nvPr userDrawn="1"/>
        </p:nvSpPr>
        <p:spPr>
          <a:xfrm flipH="1">
            <a:off x="4732530" y="3563347"/>
            <a:ext cx="366546" cy="102097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+mn-lt"/>
            </a:endParaRPr>
          </a:p>
        </p:txBody>
      </p:sp>
      <p:sp>
        <p:nvSpPr>
          <p:cNvPr id="9" name="流程圖: 資料 8"/>
          <p:cNvSpPr/>
          <p:nvPr userDrawn="1"/>
        </p:nvSpPr>
        <p:spPr>
          <a:xfrm flipH="1">
            <a:off x="6708364" y="3548302"/>
            <a:ext cx="366546" cy="102097"/>
          </a:xfrm>
          <a:prstGeom prst="flowChartInputOutp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+mn-lt"/>
            </a:endParaRPr>
          </a:p>
        </p:txBody>
      </p:sp>
      <p:sp>
        <p:nvSpPr>
          <p:cNvPr id="10" name="流程圖: 資料 9"/>
          <p:cNvSpPr/>
          <p:nvPr userDrawn="1"/>
        </p:nvSpPr>
        <p:spPr>
          <a:xfrm>
            <a:off x="8194224" y="3548303"/>
            <a:ext cx="366546" cy="102098"/>
          </a:xfrm>
          <a:prstGeom prst="flowChartInputOutp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+mn-lt"/>
            </a:endParaRPr>
          </a:p>
        </p:txBody>
      </p:sp>
      <p:grpSp>
        <p:nvGrpSpPr>
          <p:cNvPr id="12" name="群組 96"/>
          <p:cNvGrpSpPr/>
          <p:nvPr/>
        </p:nvGrpSpPr>
        <p:grpSpPr>
          <a:xfrm>
            <a:off x="763875" y="3570870"/>
            <a:ext cx="1852405" cy="102100"/>
            <a:chOff x="588410" y="3538291"/>
            <a:chExt cx="1936518" cy="106736"/>
          </a:xfrm>
        </p:grpSpPr>
        <p:sp>
          <p:nvSpPr>
            <p:cNvPr id="18" name="流程圖: 資料 17"/>
            <p:cNvSpPr/>
            <p:nvPr/>
          </p:nvSpPr>
          <p:spPr>
            <a:xfrm flipH="1">
              <a:off x="588410" y="3538291"/>
              <a:ext cx="383190" cy="10673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latin typeface="+mn-lt"/>
              </a:endParaRPr>
            </a:p>
          </p:txBody>
        </p:sp>
        <p:sp>
          <p:nvSpPr>
            <p:cNvPr id="19" name="流程圖: 資料 18"/>
            <p:cNvSpPr/>
            <p:nvPr/>
          </p:nvSpPr>
          <p:spPr>
            <a:xfrm>
              <a:off x="2141738" y="3538292"/>
              <a:ext cx="383190" cy="106735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latin typeface="+mn-lt"/>
              </a:endParaRPr>
            </a:p>
          </p:txBody>
        </p:sp>
      </p:grpSp>
      <p:sp>
        <p:nvSpPr>
          <p:cNvPr id="13" name="矩形 83"/>
          <p:cNvSpPr/>
          <p:nvPr/>
        </p:nvSpPr>
        <p:spPr>
          <a:xfrm>
            <a:off x="840201" y="3227376"/>
            <a:ext cx="1705035" cy="2824497"/>
          </a:xfrm>
          <a:prstGeom prst="rect">
            <a:avLst/>
          </a:prstGeom>
          <a:blipFill>
            <a:blip r:embed="rId2" cstate="screen">
              <a:lum bright="25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4445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876" y="3303450"/>
            <a:ext cx="185240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5" name="群組 90"/>
          <p:cNvGrpSpPr/>
          <p:nvPr/>
        </p:nvGrpSpPr>
        <p:grpSpPr>
          <a:xfrm>
            <a:off x="1364591" y="3234284"/>
            <a:ext cx="675029" cy="482163"/>
            <a:chOff x="4928628" y="4187490"/>
            <a:chExt cx="500066" cy="357190"/>
          </a:xfrm>
        </p:grpSpPr>
        <p:sp>
          <p:nvSpPr>
            <p:cNvPr id="16" name="流程圖: 接點 15"/>
            <p:cNvSpPr>
              <a:spLocks noChangeAspect="1"/>
            </p:cNvSpPr>
            <p:nvPr/>
          </p:nvSpPr>
          <p:spPr>
            <a:xfrm flipV="1">
              <a:off x="5028710" y="4208127"/>
              <a:ext cx="310754" cy="310755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800" b="1" spc="5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標題 1"/>
            <p:cNvSpPr txBox="1">
              <a:spLocks/>
            </p:cNvSpPr>
            <p:nvPr/>
          </p:nvSpPr>
          <p:spPr bwMode="auto">
            <a:xfrm>
              <a:off x="4928628" y="4187490"/>
              <a:ext cx="500066" cy="357190"/>
            </a:xfrm>
            <a:prstGeom prst="rect">
              <a:avLst/>
            </a:prstGeom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1200" b="1" spc="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Q1</a:t>
              </a:r>
              <a:endParaRPr lang="en-US" altLang="zh-TW" sz="1200" b="1" spc="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6" name="群組 96"/>
          <p:cNvGrpSpPr/>
          <p:nvPr/>
        </p:nvGrpSpPr>
        <p:grpSpPr>
          <a:xfrm>
            <a:off x="2756694" y="3558399"/>
            <a:ext cx="1852405" cy="102100"/>
            <a:chOff x="588410" y="3538291"/>
            <a:chExt cx="1936518" cy="106736"/>
          </a:xfrm>
        </p:grpSpPr>
        <p:sp>
          <p:nvSpPr>
            <p:cNvPr id="62" name="流程圖: 資料 61"/>
            <p:cNvSpPr/>
            <p:nvPr/>
          </p:nvSpPr>
          <p:spPr>
            <a:xfrm flipH="1">
              <a:off x="588410" y="3538291"/>
              <a:ext cx="383190" cy="106733"/>
            </a:xfrm>
            <a:prstGeom prst="flowChartInputOutp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latin typeface="+mn-lt"/>
              </a:endParaRPr>
            </a:p>
          </p:txBody>
        </p:sp>
        <p:sp>
          <p:nvSpPr>
            <p:cNvPr id="63" name="流程圖: 資料 62"/>
            <p:cNvSpPr/>
            <p:nvPr/>
          </p:nvSpPr>
          <p:spPr>
            <a:xfrm>
              <a:off x="2141738" y="3538292"/>
              <a:ext cx="383190" cy="106735"/>
            </a:xfrm>
            <a:prstGeom prst="flowChartInputOutp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latin typeface="+mn-lt"/>
              </a:endParaRPr>
            </a:p>
          </p:txBody>
        </p:sp>
      </p:grpSp>
      <p:sp>
        <p:nvSpPr>
          <p:cNvPr id="57" name="矩形 83"/>
          <p:cNvSpPr/>
          <p:nvPr/>
        </p:nvSpPr>
        <p:spPr>
          <a:xfrm>
            <a:off x="2841946" y="3209890"/>
            <a:ext cx="1705035" cy="2824497"/>
          </a:xfrm>
          <a:prstGeom prst="rect">
            <a:avLst/>
          </a:prstGeom>
          <a:blipFill>
            <a:blip r:embed="rId2" cstate="screen">
              <a:lum bright="25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4445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756695" y="3290976"/>
            <a:ext cx="1852404" cy="27699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59" name="群組 90"/>
          <p:cNvGrpSpPr/>
          <p:nvPr/>
        </p:nvGrpSpPr>
        <p:grpSpPr>
          <a:xfrm>
            <a:off x="3378682" y="3221813"/>
            <a:ext cx="675029" cy="482163"/>
            <a:chOff x="4944383" y="4187490"/>
            <a:chExt cx="500066" cy="357190"/>
          </a:xfrm>
        </p:grpSpPr>
        <p:sp>
          <p:nvSpPr>
            <p:cNvPr id="60" name="流程圖: 接點 59"/>
            <p:cNvSpPr>
              <a:spLocks noChangeAspect="1"/>
            </p:cNvSpPr>
            <p:nvPr/>
          </p:nvSpPr>
          <p:spPr>
            <a:xfrm flipV="1">
              <a:off x="5044466" y="4208127"/>
              <a:ext cx="310754" cy="310755"/>
            </a:xfrm>
            <a:prstGeom prst="flowChartConnector">
              <a:avLst/>
            </a:prstGeom>
            <a:solidFill>
              <a:schemeClr val="accent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800" b="1" spc="5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1" name="標題 1"/>
            <p:cNvSpPr txBox="1">
              <a:spLocks/>
            </p:cNvSpPr>
            <p:nvPr/>
          </p:nvSpPr>
          <p:spPr bwMode="auto">
            <a:xfrm>
              <a:off x="4944383" y="4187490"/>
              <a:ext cx="500066" cy="357190"/>
            </a:xfrm>
            <a:prstGeom prst="rect">
              <a:avLst/>
            </a:prstGeom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1200" b="1" spc="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Q2</a:t>
              </a:r>
              <a:endParaRPr lang="en-US" altLang="zh-TW" sz="1200" b="1" spc="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64" name="矩形 83"/>
          <p:cNvSpPr/>
          <p:nvPr userDrawn="1"/>
        </p:nvSpPr>
        <p:spPr>
          <a:xfrm>
            <a:off x="4802738" y="3199861"/>
            <a:ext cx="1705035" cy="2824497"/>
          </a:xfrm>
          <a:prstGeom prst="rect">
            <a:avLst/>
          </a:prstGeom>
          <a:blipFill>
            <a:blip r:embed="rId2" cstate="screen">
              <a:lum bright="25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4445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矩形 83"/>
          <p:cNvSpPr/>
          <p:nvPr userDrawn="1"/>
        </p:nvSpPr>
        <p:spPr>
          <a:xfrm>
            <a:off x="6784691" y="3214906"/>
            <a:ext cx="1705035" cy="2824497"/>
          </a:xfrm>
          <a:prstGeom prst="rect">
            <a:avLst/>
          </a:prstGeom>
          <a:blipFill>
            <a:blip r:embed="rId2" cstate="screen">
              <a:lum bright="25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4445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4732531" y="3295926"/>
            <a:ext cx="1852404" cy="276999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7" name="流程圖: 接點 66"/>
          <p:cNvSpPr>
            <a:spLocks noChangeAspect="1"/>
          </p:cNvSpPr>
          <p:nvPr userDrawn="1"/>
        </p:nvSpPr>
        <p:spPr>
          <a:xfrm flipV="1">
            <a:off x="5424402" y="3254619"/>
            <a:ext cx="419480" cy="419483"/>
          </a:xfrm>
          <a:prstGeom prst="flowChartConnector">
            <a:avLst/>
          </a:prstGeom>
          <a:solidFill>
            <a:schemeClr val="accent5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800" b="1" spc="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6708365" y="3280882"/>
            <a:ext cx="1852404" cy="276999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流程圖: 接點 68"/>
          <p:cNvSpPr>
            <a:spLocks noChangeAspect="1"/>
          </p:cNvSpPr>
          <p:nvPr userDrawn="1"/>
        </p:nvSpPr>
        <p:spPr>
          <a:xfrm flipV="1">
            <a:off x="7434522" y="3239574"/>
            <a:ext cx="419480" cy="419483"/>
          </a:xfrm>
          <a:prstGeom prst="flowChartConnector">
            <a:avLst/>
          </a:prstGeom>
          <a:solidFill>
            <a:srgbClr val="0070C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800" b="1" spc="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標題 1"/>
          <p:cNvSpPr txBox="1">
            <a:spLocks/>
          </p:cNvSpPr>
          <p:nvPr userDrawn="1"/>
        </p:nvSpPr>
        <p:spPr bwMode="auto">
          <a:xfrm>
            <a:off x="5292080" y="3224935"/>
            <a:ext cx="675028" cy="482164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200" b="1" spc="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Q3</a:t>
            </a:r>
            <a:endParaRPr lang="en-US" altLang="zh-TW" sz="1200" b="1" spc="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1" name="標題 1"/>
          <p:cNvSpPr txBox="1">
            <a:spLocks/>
          </p:cNvSpPr>
          <p:nvPr userDrawn="1"/>
        </p:nvSpPr>
        <p:spPr bwMode="auto">
          <a:xfrm>
            <a:off x="7302200" y="3199119"/>
            <a:ext cx="675028" cy="482164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200" b="1" spc="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Q4</a:t>
            </a:r>
            <a:endParaRPr lang="en-US" altLang="zh-TW" sz="1200" b="1" spc="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2" name="標題 1"/>
          <p:cNvSpPr txBox="1">
            <a:spLocks/>
          </p:cNvSpPr>
          <p:nvPr userDrawn="1"/>
        </p:nvSpPr>
        <p:spPr bwMode="auto">
          <a:xfrm>
            <a:off x="4747574" y="3681283"/>
            <a:ext cx="1790287" cy="2325559"/>
          </a:xfrm>
          <a:prstGeom prst="rect">
            <a:avLst/>
          </a:prstGeom>
        </p:spPr>
        <p:txBody>
          <a:bodyPr anchor="t"/>
          <a:lstStyle/>
          <a:p>
            <a:pPr algn="ctr" fontAlgn="auto">
              <a:spcAft>
                <a:spcPts val="0"/>
              </a:spcAft>
              <a:defRPr/>
            </a:pPr>
            <a:endParaRPr lang="en-US" sz="1050" dirty="0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89" name="文字版面配置區 3"/>
          <p:cNvSpPr>
            <a:spLocks noGrp="1"/>
          </p:cNvSpPr>
          <p:nvPr userDrawn="1">
            <p:ph type="body" sz="half" idx="10"/>
          </p:nvPr>
        </p:nvSpPr>
        <p:spPr>
          <a:xfrm>
            <a:off x="849660" y="2517362"/>
            <a:ext cx="1805270" cy="36028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US" altLang="zh-TW" sz="105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90" name="文字版面配置區 3"/>
          <p:cNvSpPr>
            <a:spLocks noGrp="1"/>
          </p:cNvSpPr>
          <p:nvPr userDrawn="1">
            <p:ph type="body" sz="half" idx="11"/>
          </p:nvPr>
        </p:nvSpPr>
        <p:spPr>
          <a:xfrm>
            <a:off x="2813114" y="2517362"/>
            <a:ext cx="1805270" cy="36028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US" altLang="zh-TW" sz="105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91" name="文字版面配置區 3"/>
          <p:cNvSpPr>
            <a:spLocks noGrp="1"/>
          </p:cNvSpPr>
          <p:nvPr userDrawn="1">
            <p:ph type="body" sz="half" idx="12"/>
          </p:nvPr>
        </p:nvSpPr>
        <p:spPr>
          <a:xfrm>
            <a:off x="4721135" y="2517362"/>
            <a:ext cx="1805270" cy="36028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US" altLang="zh-TW" sz="105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92" name="文字版面配置區 3"/>
          <p:cNvSpPr>
            <a:spLocks noGrp="1"/>
          </p:cNvSpPr>
          <p:nvPr userDrawn="1">
            <p:ph type="body" sz="half" idx="13"/>
          </p:nvPr>
        </p:nvSpPr>
        <p:spPr>
          <a:xfrm>
            <a:off x="6660231" y="2517362"/>
            <a:ext cx="1638183" cy="36028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US" altLang="zh-TW" sz="105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93" name="文字版面配置區 3"/>
          <p:cNvSpPr>
            <a:spLocks noGrp="1"/>
          </p:cNvSpPr>
          <p:nvPr userDrawn="1">
            <p:ph type="body" sz="half" idx="14"/>
          </p:nvPr>
        </p:nvSpPr>
        <p:spPr>
          <a:xfrm>
            <a:off x="840201" y="4149079"/>
            <a:ext cx="1653787" cy="1817197"/>
          </a:xfrm>
          <a:prstGeom prst="rect">
            <a:avLst/>
          </a:prstGeom>
        </p:spPr>
        <p:txBody>
          <a:bodyPr anchor="t"/>
          <a:lstStyle>
            <a:lvl1pPr marL="171450" indent="-171450" algn="l">
              <a:buNone/>
              <a:defRPr lang="en-US" altLang="zh-TW" sz="9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600"/>
              </a:spcBef>
              <a:defRPr lang="en-US" altLang="zh-TW" sz="1100" dirty="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marL="72000" lvl="1" indent="-72000" algn="l" defTabSz="914400" rtl="0" eaLnBrk="1" fontAlgn="auto" latinLnBrk="0" hangingPunct="1">
              <a:lnSpc>
                <a:spcPts val="11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96" name="文字版面配置區 3"/>
          <p:cNvSpPr>
            <a:spLocks noGrp="1"/>
          </p:cNvSpPr>
          <p:nvPr userDrawn="1">
            <p:ph type="body" sz="half" idx="15"/>
          </p:nvPr>
        </p:nvSpPr>
        <p:spPr>
          <a:xfrm>
            <a:off x="2131966" y="1628800"/>
            <a:ext cx="802523" cy="36028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altLang="zh-TW" sz="9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98" name="標題 1"/>
          <p:cNvSpPr>
            <a:spLocks noGrp="1"/>
          </p:cNvSpPr>
          <p:nvPr userDrawn="1">
            <p:ph type="title"/>
          </p:nvPr>
        </p:nvSpPr>
        <p:spPr>
          <a:xfrm>
            <a:off x="457200" y="433114"/>
            <a:ext cx="8219256" cy="8354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3200" b="1" cap="none" spc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Arial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cxnSp>
        <p:nvCxnSpPr>
          <p:cNvPr id="99" name="直線接點 3"/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 w="19050">
            <a:gradFill>
              <a:gsLst>
                <a:gs pos="0">
                  <a:schemeClr val="tx1">
                    <a:lumMod val="75000"/>
                    <a:lumOff val="25000"/>
                    <a:alpha val="3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文字版面配置區 3"/>
          <p:cNvSpPr>
            <a:spLocks noGrp="1"/>
          </p:cNvSpPr>
          <p:nvPr>
            <p:ph type="body" sz="half" idx="17"/>
          </p:nvPr>
        </p:nvSpPr>
        <p:spPr>
          <a:xfrm>
            <a:off x="2967242" y="1628800"/>
            <a:ext cx="802523" cy="36028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altLang="zh-TW" sz="9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01" name="文字版面配置區 3"/>
          <p:cNvSpPr>
            <a:spLocks noGrp="1"/>
          </p:cNvSpPr>
          <p:nvPr>
            <p:ph type="body" sz="half" idx="18"/>
          </p:nvPr>
        </p:nvSpPr>
        <p:spPr>
          <a:xfrm>
            <a:off x="4079762" y="1628800"/>
            <a:ext cx="802523" cy="36028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altLang="zh-TW" sz="9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02" name="文字版面配置區 3"/>
          <p:cNvSpPr>
            <a:spLocks noGrp="1"/>
          </p:cNvSpPr>
          <p:nvPr>
            <p:ph type="body" sz="half" idx="19"/>
          </p:nvPr>
        </p:nvSpPr>
        <p:spPr>
          <a:xfrm>
            <a:off x="6005872" y="1628800"/>
            <a:ext cx="802523" cy="36028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altLang="zh-TW" sz="9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03" name="文字版面配置區 3"/>
          <p:cNvSpPr>
            <a:spLocks noGrp="1"/>
          </p:cNvSpPr>
          <p:nvPr>
            <p:ph type="body" sz="half" idx="20"/>
          </p:nvPr>
        </p:nvSpPr>
        <p:spPr>
          <a:xfrm>
            <a:off x="6726906" y="1628800"/>
            <a:ext cx="802523" cy="36028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altLang="zh-TW" sz="9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04" name="文字版面配置區 3"/>
          <p:cNvSpPr>
            <a:spLocks noGrp="1"/>
          </p:cNvSpPr>
          <p:nvPr>
            <p:ph type="body" sz="half" idx="21"/>
          </p:nvPr>
        </p:nvSpPr>
        <p:spPr>
          <a:xfrm>
            <a:off x="7854002" y="1628800"/>
            <a:ext cx="802523" cy="36028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altLang="zh-TW" sz="9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algn="ctr" fontAlgn="auto">
              <a:lnSpc>
                <a:spcPts val="1100"/>
              </a:lnSpc>
              <a:spcAft>
                <a:spcPts val="0"/>
              </a:spcAft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05" name="文字版面配置區 3"/>
          <p:cNvSpPr>
            <a:spLocks noGrp="1"/>
          </p:cNvSpPr>
          <p:nvPr>
            <p:ph type="body" sz="half" idx="22"/>
          </p:nvPr>
        </p:nvSpPr>
        <p:spPr>
          <a:xfrm>
            <a:off x="4802738" y="4149079"/>
            <a:ext cx="1653787" cy="1817197"/>
          </a:xfrm>
          <a:prstGeom prst="rect">
            <a:avLst/>
          </a:prstGeom>
        </p:spPr>
        <p:txBody>
          <a:bodyPr anchor="t"/>
          <a:lstStyle>
            <a:lvl1pPr marL="171450" indent="-171450" algn="l">
              <a:buNone/>
              <a:defRPr lang="en-US" altLang="zh-TW" sz="9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600"/>
              </a:spcBef>
              <a:defRPr lang="en-US" altLang="zh-TW" sz="1100" dirty="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marL="72000" lvl="1" indent="-72000" algn="l" defTabSz="914400" rtl="0" eaLnBrk="1" fontAlgn="auto" latinLnBrk="0" hangingPunct="1">
              <a:lnSpc>
                <a:spcPts val="11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08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2850588" y="4149079"/>
            <a:ext cx="1653787" cy="1817197"/>
          </a:xfrm>
          <a:prstGeom prst="rect">
            <a:avLst/>
          </a:prstGeom>
        </p:spPr>
        <p:txBody>
          <a:bodyPr anchor="t"/>
          <a:lstStyle>
            <a:lvl1pPr marL="171450" indent="-171450" algn="l">
              <a:buNone/>
              <a:defRPr lang="en-US" altLang="zh-TW" sz="9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600"/>
              </a:spcBef>
              <a:defRPr lang="en-US" altLang="zh-TW" sz="1100" dirty="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marL="72000" lvl="1" indent="-72000" algn="l" defTabSz="914400" rtl="0" eaLnBrk="1" fontAlgn="auto" latinLnBrk="0" hangingPunct="1">
              <a:lnSpc>
                <a:spcPts val="11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10" name="文字版面配置區 3"/>
          <p:cNvSpPr>
            <a:spLocks noGrp="1"/>
          </p:cNvSpPr>
          <p:nvPr>
            <p:ph type="body" sz="half" idx="24"/>
          </p:nvPr>
        </p:nvSpPr>
        <p:spPr>
          <a:xfrm>
            <a:off x="6787626" y="4149079"/>
            <a:ext cx="1653787" cy="1817197"/>
          </a:xfrm>
          <a:prstGeom prst="rect">
            <a:avLst/>
          </a:prstGeom>
        </p:spPr>
        <p:txBody>
          <a:bodyPr anchor="t"/>
          <a:lstStyle>
            <a:lvl1pPr marL="171450" indent="-171450" algn="l">
              <a:buNone/>
              <a:defRPr lang="en-US" altLang="zh-TW" sz="9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600"/>
              </a:spcBef>
              <a:defRPr lang="en-US" altLang="zh-TW" sz="1100" dirty="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marL="72000" lvl="1" indent="-72000" algn="l" defTabSz="914400" rtl="0" eaLnBrk="1" fontAlgn="auto" latinLnBrk="0" hangingPunct="1">
              <a:lnSpc>
                <a:spcPts val="11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14" name="文字版面配置區 3"/>
          <p:cNvSpPr>
            <a:spLocks noGrp="1"/>
          </p:cNvSpPr>
          <p:nvPr>
            <p:ph type="body" sz="half" idx="26"/>
          </p:nvPr>
        </p:nvSpPr>
        <p:spPr>
          <a:xfrm>
            <a:off x="849660" y="3736928"/>
            <a:ext cx="1695576" cy="4121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TW" sz="1600" b="1" kern="1200" cap="none" spc="0" dirty="0" smtClean="0">
                <a:ln w="11430"/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fontAlgn="auto" latinLnBrk="0" hangingPunct="1">
              <a:lnSpc>
                <a:spcPts val="11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15" name="文字版面配置區 3"/>
          <p:cNvSpPr>
            <a:spLocks noGrp="1"/>
          </p:cNvSpPr>
          <p:nvPr>
            <p:ph type="body" sz="half" idx="27"/>
          </p:nvPr>
        </p:nvSpPr>
        <p:spPr>
          <a:xfrm>
            <a:off x="4812197" y="3736928"/>
            <a:ext cx="1695576" cy="4121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TW" sz="1600" b="1" kern="1200" cap="none" spc="0" dirty="0" smtClean="0">
                <a:ln w="11430"/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fontAlgn="auto" latinLnBrk="0" hangingPunct="1">
              <a:lnSpc>
                <a:spcPts val="11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16" name="文字版面配置區 3"/>
          <p:cNvSpPr>
            <a:spLocks noGrp="1"/>
          </p:cNvSpPr>
          <p:nvPr>
            <p:ph type="body" sz="half" idx="28"/>
          </p:nvPr>
        </p:nvSpPr>
        <p:spPr>
          <a:xfrm>
            <a:off x="2851405" y="3736928"/>
            <a:ext cx="1695576" cy="4121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TW" sz="1600" b="1" kern="1200" cap="none" spc="0" dirty="0" smtClean="0">
                <a:ln w="11430"/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fontAlgn="auto" latinLnBrk="0" hangingPunct="1">
              <a:lnSpc>
                <a:spcPts val="11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TW" dirty="0" smtClean="0"/>
              <a:t>Click to edit Master text styles</a:t>
            </a:r>
          </a:p>
        </p:txBody>
      </p:sp>
      <p:sp>
        <p:nvSpPr>
          <p:cNvPr id="117" name="文字版面配置區 3"/>
          <p:cNvSpPr>
            <a:spLocks noGrp="1"/>
          </p:cNvSpPr>
          <p:nvPr>
            <p:ph type="body" sz="half" idx="29"/>
          </p:nvPr>
        </p:nvSpPr>
        <p:spPr>
          <a:xfrm>
            <a:off x="6784691" y="3736928"/>
            <a:ext cx="1695576" cy="4121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TW" sz="1600" b="1" kern="1200" cap="none" spc="0" dirty="0" smtClean="0">
                <a:ln w="11430"/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fontAlgn="auto" latinLnBrk="0" hangingPunct="1">
              <a:lnSpc>
                <a:spcPts val="11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TW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1843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6385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57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9144000" cy="3954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2710248"/>
            <a:ext cx="9144000" cy="41477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55713" y="6565241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A091B13-B88E-46D7-ABE0-FF81327DD013}" type="slidenum">
              <a:rPr lang="en-US" sz="1200" b="0" smtClean="0">
                <a:solidFill>
                  <a:schemeClr val="bg1"/>
                </a:solidFill>
                <a:latin typeface="Arial" pitchFamily="34" charset="0"/>
                <a:ea typeface="Arial"/>
              </a:rPr>
              <a:pPr algn="ctr"/>
              <a:t>‹#›</a:t>
            </a:fld>
            <a:endParaRPr lang="en-US" sz="1200" b="0" dirty="0">
              <a:solidFill>
                <a:schemeClr val="bg1"/>
              </a:solidFill>
              <a:latin typeface="Arial" pitchFamily="34" charset="0"/>
              <a:ea typeface="Arial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130084" y="6577343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Copyright</a:t>
            </a:r>
            <a:r>
              <a:rPr lang="en-US" sz="1000" b="0" baseline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sz="1000" b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© 2013</a:t>
            </a:r>
            <a:endParaRPr lang="en-US" sz="1000" b="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468922" y="655262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spc="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www.ami.com</a:t>
            </a:r>
            <a:endParaRPr lang="en-US" sz="1000" b="0" i="0" spc="200" baseline="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6444208" y="326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000" b="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Confidential </a:t>
            </a:r>
            <a:r>
              <a:rPr lang="en-US" altLang="zh-TW" sz="1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– AMI Internal Only</a:t>
            </a:r>
            <a:endParaRPr lang="en-US" altLang="zh-TW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81" r:id="rId3"/>
    <p:sldLayoutId id="2147483699" r:id="rId4"/>
    <p:sldLayoutId id="2147483694" r:id="rId5"/>
    <p:sldLayoutId id="2147483698" r:id="rId6"/>
    <p:sldLayoutId id="2147483697" r:id="rId7"/>
    <p:sldLayoutId id="2147483696" r:id="rId8"/>
    <p:sldLayoutId id="2147483672" r:id="rId9"/>
    <p:sldLayoutId id="2147483673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Arial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Arial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Arial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Arial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Arial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Arial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EFI_PEI_SERVICES </a:t>
            </a:r>
            <a:br>
              <a:rPr lang="en-US" altLang="zh-TW" dirty="0" smtClean="0"/>
            </a:br>
            <a:endParaRPr lang="zh-TW" altLang="en-US" dirty="0">
              <a:latin typeface="+mn-lt"/>
            </a:endParaRPr>
          </a:p>
        </p:txBody>
      </p:sp>
      <p:pic>
        <p:nvPicPr>
          <p:cNvPr id="7" name="Picture 7" descr="E:\Users\Asia\Desktop\Asia_file\Progress 進行中\LOGO\AMImirrorlogos_2009\LOGO_PNG\Aptio-beyond_fla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76872"/>
            <a:ext cx="1857915" cy="18016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62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PPI Services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4534029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124745"/>
            <a:ext cx="3168352" cy="21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284984"/>
            <a:ext cx="4258029" cy="30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7" y="3284984"/>
            <a:ext cx="4258263" cy="309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PPI Services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5364088" cy="537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8445" y="2204864"/>
            <a:ext cx="4025555" cy="258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124744"/>
            <a:ext cx="3384376" cy="53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1124744"/>
            <a:ext cx="3399551" cy="540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1124744"/>
            <a:ext cx="3399551" cy="540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PPI Services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124744"/>
            <a:ext cx="546311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132856"/>
            <a:ext cx="8669442" cy="360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Boot Mode Services</a:t>
            </a:r>
            <a:endParaRPr lang="zh-TW" altLang="en-US" dirty="0" smtClean="0"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GetBootMode</a:t>
            </a:r>
            <a:endParaRPr lang="en-US" altLang="zh-TW" dirty="0" smtClean="0"/>
          </a:p>
          <a:p>
            <a:r>
              <a:rPr lang="en-US" altLang="zh-TW" dirty="0" err="1" smtClean="0"/>
              <a:t>SetBootMode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614393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628801"/>
            <a:ext cx="61586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HOB Services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GetHobList</a:t>
            </a:r>
          </a:p>
          <a:p>
            <a:r>
              <a:rPr lang="en-US" altLang="zh-TW" dirty="0" err="1" smtClean="0"/>
              <a:t>CreateHob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56792"/>
            <a:ext cx="56388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196752"/>
            <a:ext cx="61436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PEI Memory Services</a:t>
            </a:r>
            <a:endParaRPr lang="zh-TW" altLang="en-US" dirty="0" smtClean="0"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InstallPeiMemory</a:t>
            </a:r>
            <a:endParaRPr lang="en-US" altLang="zh-TW" dirty="0" smtClean="0"/>
          </a:p>
          <a:p>
            <a:r>
              <a:rPr lang="en-US" altLang="zh-TW" dirty="0" err="1" smtClean="0"/>
              <a:t>AllocatePages</a:t>
            </a:r>
            <a:endParaRPr lang="en-US" altLang="zh-TW" dirty="0" smtClean="0"/>
          </a:p>
          <a:p>
            <a:r>
              <a:rPr lang="en-US" altLang="zh-TW" dirty="0" err="1" smtClean="0"/>
              <a:t>AllocatePool</a:t>
            </a:r>
            <a:endParaRPr lang="en-US" altLang="zh-TW" dirty="0" smtClean="0"/>
          </a:p>
          <a:p>
            <a:r>
              <a:rPr lang="en-US" altLang="zh-TW" dirty="0" err="1" smtClean="0"/>
              <a:t>CopyMem</a:t>
            </a:r>
            <a:endParaRPr lang="en-US" altLang="zh-TW" dirty="0" smtClean="0"/>
          </a:p>
          <a:p>
            <a:r>
              <a:rPr lang="en-US" altLang="zh-TW" dirty="0" err="1" smtClean="0"/>
              <a:t>SetMem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556792"/>
            <a:ext cx="5600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908720"/>
            <a:ext cx="4751787" cy="565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484784"/>
            <a:ext cx="60769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484784"/>
            <a:ext cx="49815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1484784"/>
            <a:ext cx="45148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Status Code Services</a:t>
            </a:r>
            <a:r>
              <a:rPr lang="zh-TW" alt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/>
            </a:r>
            <a:br>
              <a:rPr lang="zh-TW" alt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</a:br>
            <a:endParaRPr lang="zh-TW" altLang="en-US" dirty="0" smtClean="0"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76872"/>
            <a:ext cx="48958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980728"/>
            <a:ext cx="5829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TW" sz="2900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Reset Services</a:t>
            </a:r>
            <a:endParaRPr lang="zh-TW" altLang="en-US" sz="2900" dirty="0" smtClean="0"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2153444"/>
            <a:ext cx="56578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Agenda</a:t>
            </a:r>
            <a:endParaRPr lang="zh-TW" altLang="en-US" dirty="0" smtClean="0"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EFI_PEI_SERVICES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 PPI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 Boot Mode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 HOB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 PEI Memory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 Reset Services</a:t>
            </a:r>
          </a:p>
          <a:p>
            <a:pPr lvl="1">
              <a:buNone/>
            </a:pPr>
            <a:endParaRPr lang="en-US" altLang="zh-TW" smtClean="0"/>
          </a:p>
          <a:p>
            <a:pPr>
              <a:buNone/>
            </a:pPr>
            <a:r>
              <a:rPr lang="en-US" altLang="zh-TW" sz="1600" smtClean="0"/>
              <a:t>Reference documents:</a:t>
            </a:r>
          </a:p>
          <a:p>
            <a:pPr>
              <a:buNone/>
            </a:pPr>
            <a:r>
              <a:rPr lang="en-US" altLang="zh-TW" sz="1600" smtClean="0"/>
              <a:t>Pre-EFI Initialization Core Interface Specification Version 0.9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EFI_PEI_SERVICES</a:t>
            </a:r>
            <a:endParaRPr lang="zh-TW" altLang="en-US" dirty="0" smtClean="0"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PEI Services Table includes a list of function pointers in a table.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Struct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23728" y="1988840"/>
          <a:ext cx="60960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84376"/>
                <a:gridCol w="27116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EFI_TABLE_HEADER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Hdr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PPI Functions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EFI_PEI_INSTALL_PPI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InstallPpi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EFI_PEI_REINSTALL_PPI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ReInstallPpi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EFI_PEI_LOCATE_PPI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LocatePpi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EFI_PEI_NOTIFY_PPI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NotifyPpi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Boot Mode Functions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EFI_PEI_GET_BOOT_MODE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GetBootMode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EFI_PEI_SET_BOOT_MODE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SetBootMode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HOB Functions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EFI_PEI_GET_HOB_LIST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GetHobList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EFI_PEI_CREATE_HOB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CreateHob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5616" y="1196752"/>
          <a:ext cx="7128791" cy="519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78799"/>
                <a:gridCol w="274999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Firmware Volume Functions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EFI_PEI_FFS_FIND_NEXT_VOLUME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FfsFindNextVolume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EFI_PEI_FFS_FIND_NEXT_FILE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FfsFindNextFile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EFI_PEI_FFS_FIND_SECTION_DATA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FfsFindSectionData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PEI Memory Functions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EFI_PEI_INSTALL_PEI_MEMORY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InstallPeiMemory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EFI_PEI_ALLOCATE_PAGES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AllocatePages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EFI_PEI_ALLOCATE_POOL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AllocatePool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EFI_PEI_COPY_MEM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CopyMem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EFI_PEI_SET_MEM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SetMem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Status Code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EFI_PEI_REPORT_STATUS_CODE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ReportStatusCode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Reset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EFI_PEI_RESET_SYSTEM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ResetSystem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EFI_PEI_SERVICES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Parameters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1988840"/>
          <a:ext cx="8064896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4216"/>
                <a:gridCol w="6120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Hdr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The table header for the PEI Services Table.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>
                          <a:solidFill>
                            <a:srgbClr val="FF0000"/>
                          </a:solidFill>
                        </a:rPr>
                        <a:t>InstallPpi</a:t>
                      </a:r>
                      <a:endParaRPr lang="en-US" altLang="zh-TW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Installs an interface in the PEI PEIM-to-PEIM Interface (PPI) database by GUID.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err="1" smtClean="0">
                          <a:solidFill>
                            <a:srgbClr val="FF0000"/>
                          </a:solidFill>
                        </a:rPr>
                        <a:t>ReInstallPpi</a:t>
                      </a:r>
                      <a:endParaRPr lang="en-US" altLang="zh-TW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Reinstalls an interface in the PEI PPI database by GUID.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>
                          <a:solidFill>
                            <a:srgbClr val="FF0000"/>
                          </a:solidFill>
                        </a:rPr>
                        <a:t>LocatePpi</a:t>
                      </a:r>
                      <a:endParaRPr lang="en-US" altLang="zh-TW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Locates an interface in the PEI PPI database by GUID.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>
                          <a:solidFill>
                            <a:srgbClr val="FF0000"/>
                          </a:solidFill>
                        </a:rPr>
                        <a:t>NotifyPpi</a:t>
                      </a:r>
                      <a:endParaRPr lang="en-US" altLang="zh-TW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Installs the notification service to be called back upon the installation or reinstallation</a:t>
                      </a:r>
                    </a:p>
                    <a:p>
                      <a:r>
                        <a:rPr lang="en-US" altLang="zh-TW" sz="1600" dirty="0" smtClean="0"/>
                        <a:t>of a given interface.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GetBootMode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Returns the present value of the boot mode.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SetBootMode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Sets the value of the boot mode.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GetHobList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Returns the pointer to the list of Hand-Off Blocks (HOBs) in memory.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CreateHob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Abstracts the creation of HOB headers.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EFI_PEI_SERVICES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Parameters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520" y="1988840"/>
          <a:ext cx="8640960" cy="39640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1694"/>
                <a:gridCol w="6249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FfsFindNextVolume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Discovers instances of firmware volumes in the system.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</a:rPr>
                        <a:t>FfsFindNextFile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Discovers instances of firmware files in the system.</a:t>
                      </a:r>
                      <a:endParaRPr lang="zh-TW" altLang="en-US" sz="1600" dirty="0"/>
                    </a:p>
                  </a:txBody>
                  <a:tcPr/>
                </a:tc>
              </a:tr>
              <a:tr h="626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</a:rPr>
                        <a:t>FfsFindSectionData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Searches for the next matching file in the Firmware File System (FFS) volume.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</a:rPr>
                        <a:t>InstallPeiMemory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Registers the found memory configuration with the PEI Foundation.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</a:rPr>
                        <a:t>AllocatePages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Allocates memory ranges that are managed by the PEI Foundation.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AllocatePool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Frees memory ranges that are managed by the PEI Foundation.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CopyMem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Copies the contents of one buffer to another buffer. 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SetMem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Fills a buffer with a specified value.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ReportStatusCode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Provides an interface that a PEIM can call to report a status code.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ResetSystem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Resets the entire platform.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EFI_PEI_SERVICES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pPr>
              <a:buNone/>
            </a:pPr>
            <a:r>
              <a:rPr lang="en-US" altLang="zh-TW" sz="1400" dirty="0" smtClean="0"/>
              <a:t>A PEI Service is defined as a function, command, or other capability created by the PEI Foundation</a:t>
            </a:r>
          </a:p>
          <a:p>
            <a:pPr>
              <a:buNone/>
            </a:pPr>
            <a:r>
              <a:rPr lang="en-US" altLang="zh-TW" sz="1400" dirty="0" smtClean="0"/>
              <a:t>during a phase that remains available after the phase is complete. Because the PEI phase has no</a:t>
            </a:r>
          </a:p>
          <a:p>
            <a:pPr>
              <a:buNone/>
            </a:pPr>
            <a:r>
              <a:rPr lang="en-US" altLang="zh-TW" sz="1400" dirty="0" smtClean="0"/>
              <a:t>permanent memory available until nearly the end of the phase, the range of PEI Foundation</a:t>
            </a:r>
          </a:p>
          <a:p>
            <a:pPr>
              <a:buNone/>
            </a:pPr>
            <a:r>
              <a:rPr lang="en-US" altLang="zh-TW" sz="1400" dirty="0" smtClean="0"/>
              <a:t>Services created during the PEI phase cannot be as rich as those created during later phases.</a:t>
            </a:r>
          </a:p>
          <a:p>
            <a:pPr>
              <a:buNone/>
            </a:pPr>
            <a:r>
              <a:rPr lang="en-US" altLang="zh-TW" sz="1400" dirty="0" smtClean="0"/>
              <a:t>The following are PEI Services, which are described in this section: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7544" y="1484784"/>
          <a:ext cx="8136904" cy="432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PPI Services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Manages PEIM-to-PEIM Interface (PPIs) to facilitate</a:t>
                      </a:r>
                    </a:p>
                    <a:p>
                      <a:r>
                        <a:rPr lang="en-US" altLang="zh-TW" sz="1400" dirty="0" err="1" smtClean="0"/>
                        <a:t>intermodule</a:t>
                      </a:r>
                      <a:r>
                        <a:rPr lang="en-US" altLang="zh-TW" sz="1400" dirty="0" smtClean="0"/>
                        <a:t> calls between PEIMs. Interfaces are installed and</a:t>
                      </a:r>
                    </a:p>
                    <a:p>
                      <a:r>
                        <a:rPr lang="en-US" altLang="zh-TW" sz="1400" dirty="0" smtClean="0"/>
                        <a:t>tracked on a database maintained in temporary RAM.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Boot Mode Services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Manages the boot mode (S3, S5, normal boot, diagnostics,</a:t>
                      </a:r>
                    </a:p>
                    <a:p>
                      <a:r>
                        <a:rPr lang="en-US" altLang="zh-TW" sz="1400" dirty="0" smtClean="0"/>
                        <a:t>etc.) of the system.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HOB Services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Creates data structures called Hand-Off Blocks (HOBs) that</a:t>
                      </a:r>
                    </a:p>
                    <a:p>
                      <a:r>
                        <a:rPr lang="en-US" altLang="zh-TW" sz="1400" dirty="0" smtClean="0"/>
                        <a:t>are used to pass information to the next phase of the</a:t>
                      </a:r>
                    </a:p>
                    <a:p>
                      <a:r>
                        <a:rPr lang="en-US" altLang="zh-TW" sz="1400" dirty="0" smtClean="0"/>
                        <a:t>Framework.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Firmware Volume Services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Walks the Firmware File System (FFS) in firmware volumes</a:t>
                      </a:r>
                    </a:p>
                    <a:p>
                      <a:r>
                        <a:rPr lang="en-US" altLang="zh-TW" sz="1400" dirty="0" smtClean="0"/>
                        <a:t>to find PEIMs and other firmware files in the flash device.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PEI Memory Services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Provides a collection of memory management services for use</a:t>
                      </a:r>
                    </a:p>
                    <a:p>
                      <a:r>
                        <a:rPr lang="en-US" altLang="zh-TW" sz="1400" dirty="0" smtClean="0"/>
                        <a:t>both before and after permanent memory has been discovered.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Status Code Services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Provides common progress and error code reporting services</a:t>
                      </a:r>
                    </a:p>
                    <a:p>
                      <a:r>
                        <a:rPr lang="en-US" altLang="zh-TW" sz="1400" dirty="0" smtClean="0"/>
                        <a:t>(for example, port 080h or a serial port for simple text output</a:t>
                      </a:r>
                    </a:p>
                    <a:p>
                      <a:r>
                        <a:rPr lang="en-US" altLang="zh-TW" sz="1400" dirty="0" smtClean="0"/>
                        <a:t>for debug).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Reset Services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Provides a common means by which to initiate a warm or cold</a:t>
                      </a:r>
                    </a:p>
                    <a:p>
                      <a:r>
                        <a:rPr lang="en-US" altLang="zh-TW" sz="1400" dirty="0" smtClean="0"/>
                        <a:t>restart of the system.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457200" y="433114"/>
            <a:ext cx="8219256" cy="835496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PPI Services</a:t>
            </a:r>
            <a:endParaRPr lang="zh-TW" altLang="en-US" dirty="0" smtClean="0"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InstallPpi</a:t>
            </a:r>
            <a:endParaRPr lang="en-US" altLang="zh-TW" dirty="0" smtClean="0"/>
          </a:p>
          <a:p>
            <a:r>
              <a:rPr lang="en-US" altLang="zh-TW" dirty="0" err="1" smtClean="0"/>
              <a:t>ReInstallPpi</a:t>
            </a:r>
            <a:endParaRPr lang="en-US" altLang="zh-TW" dirty="0" smtClean="0"/>
          </a:p>
          <a:p>
            <a:r>
              <a:rPr lang="en-US" altLang="zh-TW" dirty="0" err="1" smtClean="0"/>
              <a:t>LocatePpi</a:t>
            </a:r>
            <a:endParaRPr lang="en-US" altLang="zh-TW" dirty="0" smtClean="0"/>
          </a:p>
          <a:p>
            <a:r>
              <a:rPr lang="en-US" altLang="zh-TW" dirty="0" err="1" smtClean="0"/>
              <a:t>NotifyPpi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96752"/>
            <a:ext cx="5932898" cy="51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196752"/>
            <a:ext cx="4534029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1196752"/>
            <a:ext cx="546311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196752"/>
            <a:ext cx="5364088" cy="537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6243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57200" y="433114"/>
            <a:ext cx="8219256" cy="835496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PPI Services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196752"/>
            <a:ext cx="5932898" cy="51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933056"/>
            <a:ext cx="8090867" cy="118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6243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PPI 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3704962" cy="541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124744"/>
            <a:ext cx="412903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484784"/>
            <a:ext cx="4695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124744"/>
            <a:ext cx="412903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484784"/>
            <a:ext cx="4695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1124744"/>
            <a:ext cx="412903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484784"/>
            <a:ext cx="4695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9992" y="1124744"/>
            <a:ext cx="412903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1484784"/>
            <a:ext cx="4733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1700808"/>
            <a:ext cx="4686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MI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AMI-B">
      <a:dk1>
        <a:sysClr val="windowText" lastClr="000000"/>
      </a:dk1>
      <a:lt1>
        <a:srgbClr val="FFFFFF"/>
      </a:lt1>
      <a:dk2>
        <a:srgbClr val="BCBCBC"/>
      </a:dk2>
      <a:lt2>
        <a:srgbClr val="CDC975"/>
      </a:lt2>
      <a:accent1>
        <a:srgbClr val="558ED5"/>
      </a:accent1>
      <a:accent2>
        <a:srgbClr val="BF2A1D"/>
      </a:accent2>
      <a:accent3>
        <a:srgbClr val="E99328"/>
      </a:accent3>
      <a:accent4>
        <a:srgbClr val="00B050"/>
      </a:accent4>
      <a:accent5>
        <a:srgbClr val="7155AE"/>
      </a:accent5>
      <a:accent6>
        <a:srgbClr val="3AB0BD"/>
      </a:accent6>
      <a:hlink>
        <a:srgbClr val="CCCCCC"/>
      </a:hlink>
      <a:folHlink>
        <a:srgbClr val="999999"/>
      </a:folHlink>
    </a:clrScheme>
    <a:fontScheme name="AMI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ln w="19050">
          <a:solidFill>
            <a:schemeClr val="tx2">
              <a:lumMod val="50000"/>
            </a:schemeClr>
          </a:solidFill>
          <a:headEnd type="none" w="med" len="med"/>
          <a:tailEnd type="triangle" w="lg" len="med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683</Words>
  <Application>Microsoft Office PowerPoint</Application>
  <PresentationFormat>如螢幕大小 (4:3)</PresentationFormat>
  <Paragraphs>180</Paragraphs>
  <Slides>17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AMI_Cover</vt:lpstr>
      <vt:lpstr>Slides</vt:lpstr>
      <vt:lpstr>EFI_PEI_SERVICES  </vt:lpstr>
      <vt:lpstr>Agenda</vt:lpstr>
      <vt:lpstr>EFI_PEI_SERVICES</vt:lpstr>
      <vt:lpstr>EFI_PEI_SERVICES</vt:lpstr>
      <vt:lpstr>EFI_PEI_SERVICES</vt:lpstr>
      <vt:lpstr>EFI_PEI_SERVICES</vt:lpstr>
      <vt:lpstr>PPI Services</vt:lpstr>
      <vt:lpstr>PPI Services</vt:lpstr>
      <vt:lpstr>PPI Services</vt:lpstr>
      <vt:lpstr>PPI Services</vt:lpstr>
      <vt:lpstr>PPI Services</vt:lpstr>
      <vt:lpstr>PPI Services</vt:lpstr>
      <vt:lpstr>Boot Mode Services</vt:lpstr>
      <vt:lpstr>HOB Services</vt:lpstr>
      <vt:lpstr>PEI Memory Services</vt:lpstr>
      <vt:lpstr>Status Code Services </vt:lpstr>
      <vt:lpstr>Reset Services</vt:lpstr>
    </vt:vector>
  </TitlesOfParts>
  <Manager>American Megatrends, Inc.</Manager>
  <Company>American Megatrends,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Releasing Conference</dc:title>
  <dc:subject>AMI Project Releasing Conference</dc:subject>
  <dc:creator>American Megatrends, Inc.</dc:creator>
  <cp:keywords>BIOS, Aptio, UEFI, Project, Releasing, Conference, UEFI, EFI, Porting, INT,</cp:keywords>
  <dc:description>American Megatrends, Inc. - www.ami.com
Copyright 2013 - All Rights Reserved
Confidential - AMI Internal Only (INT)</dc:description>
  <cp:lastModifiedBy>dennisliu</cp:lastModifiedBy>
  <cp:revision>1050</cp:revision>
  <dcterms:created xsi:type="dcterms:W3CDTF">2010-06-15T08:36:22Z</dcterms:created>
  <dcterms:modified xsi:type="dcterms:W3CDTF">2016-03-22T09:29:17Z</dcterms:modified>
  <cp:category>AMI Internal Only (INT)</cp:category>
  <cp:contentStatus>AMI Internal Only (INT)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 of document">
    <vt:lpwstr>AbelWu</vt:lpwstr>
  </property>
</Properties>
</file>