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4"/>
    <p:sldMasterId id="2147483648" r:id="rId5"/>
    <p:sldMasterId id="2147483707" r:id="rId6"/>
    <p:sldMasterId id="2147483729" r:id="rId7"/>
  </p:sldMasterIdLst>
  <p:notesMasterIdLst>
    <p:notesMasterId r:id="rId21"/>
  </p:notesMasterIdLst>
  <p:handoutMasterIdLst>
    <p:handoutMasterId r:id="rId22"/>
  </p:handoutMasterIdLst>
  <p:sldIdLst>
    <p:sldId id="366" r:id="rId8"/>
    <p:sldId id="361" r:id="rId9"/>
    <p:sldId id="479" r:id="rId10"/>
    <p:sldId id="480" r:id="rId11"/>
    <p:sldId id="481" r:id="rId12"/>
    <p:sldId id="482" r:id="rId13"/>
    <p:sldId id="483" r:id="rId14"/>
    <p:sldId id="484" r:id="rId15"/>
    <p:sldId id="485" r:id="rId16"/>
    <p:sldId id="486" r:id="rId17"/>
    <p:sldId id="488" r:id="rId18"/>
    <p:sldId id="487" r:id="rId19"/>
    <p:sldId id="370" r:id="rId20"/>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over (please make sure the Type of Document)" id="{90920D15-BAEA-40FC-A1FD-759070A14E5D}">
          <p14:sldIdLst>
            <p14:sldId id="366"/>
          </p14:sldIdLst>
        </p14:section>
        <p14:section name="Content" id="{0BFCAFDF-0068-4FB5-BA6D-1BF9EA68663E}">
          <p14:sldIdLst>
            <p14:sldId id="361"/>
            <p14:sldId id="368"/>
            <p14:sldId id="398"/>
            <p14:sldId id="399"/>
            <p14:sldId id="400"/>
            <p14:sldId id="401"/>
            <p14:sldId id="402"/>
            <p14:sldId id="403"/>
            <p14:sldId id="405"/>
            <p14:sldId id="406"/>
            <p14:sldId id="407"/>
            <p14:sldId id="408"/>
            <p14:sldId id="410"/>
            <p14:sldId id="411"/>
            <p14:sldId id="412"/>
            <p14:sldId id="413"/>
            <p14:sldId id="414"/>
            <p14:sldId id="415"/>
            <p14:sldId id="416"/>
            <p14:sldId id="417"/>
            <p14:sldId id="418"/>
            <p14:sldId id="419"/>
            <p14:sldId id="420"/>
            <p14:sldId id="421"/>
            <p14:sldId id="424"/>
            <p14:sldId id="425"/>
            <p14:sldId id="426"/>
            <p14:sldId id="427"/>
            <p14:sldId id="428"/>
            <p14:sldId id="429"/>
            <p14:sldId id="449"/>
            <p14:sldId id="430"/>
            <p14:sldId id="431"/>
            <p14:sldId id="432"/>
            <p14:sldId id="434"/>
            <p14:sldId id="435"/>
            <p14:sldId id="422"/>
            <p14:sldId id="436"/>
            <p14:sldId id="437"/>
            <p14:sldId id="438"/>
            <p14:sldId id="439"/>
            <p14:sldId id="440"/>
            <p14:sldId id="450"/>
            <p14:sldId id="441"/>
            <p14:sldId id="443"/>
            <p14:sldId id="444"/>
            <p14:sldId id="445"/>
            <p14:sldId id="451"/>
            <p14:sldId id="447"/>
            <p14:sldId id="448"/>
            <p14:sldId id="442"/>
            <p14:sldId id="3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CDC975"/>
    <a:srgbClr val="CCCC00"/>
    <a:srgbClr val="89BFE3"/>
    <a:srgbClr val="006666"/>
    <a:srgbClr val="485F6A"/>
    <a:srgbClr val="133D1D"/>
    <a:srgbClr val="339966"/>
    <a:srgbClr val="33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80559" autoAdjust="0"/>
  </p:normalViewPr>
  <p:slideViewPr>
    <p:cSldViewPr>
      <p:cViewPr>
        <p:scale>
          <a:sx n="133" d="100"/>
          <a:sy n="133" d="100"/>
        </p:scale>
        <p:origin x="-240" y="-53"/>
      </p:cViewPr>
      <p:guideLst>
        <p:guide orient="horz" pos="3083"/>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382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9D8AE6-9259-463F-BFF2-25A1F29B101E}" type="datetimeFigureOut">
              <a:rPr lang="zh-TW" altLang="en-US" smtClean="0"/>
              <a:pPr/>
              <a:t>2017/6/21</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8AA14D-EF0B-424C-8C74-028FFD866BC7}" type="slidenum">
              <a:rPr lang="zh-TW" altLang="en-US" smtClean="0"/>
              <a:pPr/>
              <a:t>‹#›</a:t>
            </a:fld>
            <a:endParaRPr lang="zh-TW" altLang="en-US"/>
          </a:p>
        </p:txBody>
      </p:sp>
    </p:spTree>
    <p:extLst>
      <p:ext uri="{BB962C8B-B14F-4D97-AF65-F5344CB8AC3E}">
        <p14:creationId xmlns:p14="http://schemas.microsoft.com/office/powerpoint/2010/main" xmlns="" val="1282747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Arial"/>
              </a:defRPr>
            </a:lvl1pPr>
          </a:lstStyle>
          <a:p>
            <a:endParaRPr lang="zh-TW" altLang="en-US" dirty="0"/>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Arial"/>
              </a:defRPr>
            </a:lvl1pPr>
          </a:lstStyle>
          <a:p>
            <a:fld id="{EE214DD7-6E48-40AB-8558-9F10483AEC86}" type="datetimeFigureOut">
              <a:rPr lang="zh-TW" altLang="en-US" smtClean="0"/>
              <a:pPr/>
              <a:t>2017/6/21</a:t>
            </a:fld>
            <a:endParaRPr lang="zh-TW" altLang="en-US" dirty="0"/>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Arial"/>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Arial"/>
              </a:defRPr>
            </a:lvl1pPr>
          </a:lstStyle>
          <a:p>
            <a:fld id="{E590610B-97DC-4758-AECE-E3306FD7F6B5}" type="slidenum">
              <a:rPr lang="zh-TW" altLang="en-US" smtClean="0"/>
              <a:pPr/>
              <a:t>‹#›</a:t>
            </a:fld>
            <a:endParaRPr lang="zh-TW" altLang="en-US" dirty="0"/>
          </a:p>
        </p:txBody>
      </p:sp>
    </p:spTree>
    <p:extLst>
      <p:ext uri="{BB962C8B-B14F-4D97-AF65-F5344CB8AC3E}">
        <p14:creationId xmlns:p14="http://schemas.microsoft.com/office/powerpoint/2010/main" xmlns="" val="408287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Arial"/>
        <a:cs typeface="+mn-cs"/>
      </a:defRPr>
    </a:lvl1pPr>
    <a:lvl2pPr marL="457200" algn="l" defTabSz="914400" rtl="0" eaLnBrk="1" latinLnBrk="0" hangingPunct="1">
      <a:defRPr sz="1200" kern="1200">
        <a:solidFill>
          <a:schemeClr val="tx1"/>
        </a:solidFill>
        <a:latin typeface="Arial" pitchFamily="34" charset="0"/>
        <a:ea typeface="Arial"/>
        <a:cs typeface="+mn-cs"/>
      </a:defRPr>
    </a:lvl2pPr>
    <a:lvl3pPr marL="914400" algn="l" defTabSz="914400" rtl="0" eaLnBrk="1" latinLnBrk="0" hangingPunct="1">
      <a:defRPr sz="1200" kern="1200">
        <a:solidFill>
          <a:schemeClr val="tx1"/>
        </a:solidFill>
        <a:latin typeface="Arial" pitchFamily="34" charset="0"/>
        <a:ea typeface="Arial"/>
        <a:cs typeface="+mn-cs"/>
      </a:defRPr>
    </a:lvl3pPr>
    <a:lvl4pPr marL="1371600" algn="l" defTabSz="914400" rtl="0" eaLnBrk="1" latinLnBrk="0" hangingPunct="1">
      <a:defRPr sz="1200" kern="1200">
        <a:solidFill>
          <a:schemeClr val="tx1"/>
        </a:solidFill>
        <a:latin typeface="Arial" pitchFamily="34" charset="0"/>
        <a:ea typeface="Arial"/>
        <a:cs typeface="+mn-cs"/>
      </a:defRPr>
    </a:lvl4pPr>
    <a:lvl5pPr marL="1828800" algn="l" defTabSz="914400" rtl="0" eaLnBrk="1" latinLnBrk="0" hangingPunct="1">
      <a:defRPr sz="1200" kern="1200">
        <a:solidFill>
          <a:schemeClr val="tx1"/>
        </a:solidFill>
        <a:latin typeface="Arial" pitchFamily="34" charset="0"/>
        <a:ea typeface="Arial"/>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normAutofit fontScale="92500" lnSpcReduction="10000"/>
          </a:bodyPr>
          <a:lstStyle/>
          <a:p>
            <a:pPr eaLnBrk="1" hangingPunct="1"/>
            <a:r>
              <a:rPr lang="en-US" altLang="zh-TW" sz="2400" b="1" dirty="0" smtClean="0"/>
              <a:t>Types of Documents:</a:t>
            </a:r>
            <a:r>
              <a:rPr lang="en-US" altLang="zh-TW" sz="2400" b="1" baseline="0" dirty="0" smtClean="0"/>
              <a:t> </a:t>
            </a:r>
            <a:r>
              <a:rPr lang="en-US" altLang="zh-TW" sz="2400" b="1" dirty="0" smtClean="0"/>
              <a:t>NDA Required (NDA)</a:t>
            </a:r>
          </a:p>
          <a:p>
            <a:pPr marL="180000" indent="-180000" eaLnBrk="1" hangingPunct="1">
              <a:lnSpc>
                <a:spcPct val="90000"/>
              </a:lnSpc>
              <a:buFont typeface="Arial" pitchFamily="34" charset="0"/>
              <a:buChar char="•"/>
            </a:pPr>
            <a:r>
              <a:rPr lang="en-US" altLang="zh-TW" sz="2400" dirty="0" smtClean="0"/>
              <a:t>Audiences:</a:t>
            </a:r>
          </a:p>
          <a:p>
            <a:pPr marL="432000" lvl="1" indent="-180000" eaLnBrk="1" hangingPunct="1">
              <a:lnSpc>
                <a:spcPct val="90000"/>
              </a:lnSpc>
              <a:buFont typeface="Arial" pitchFamily="34" charset="0"/>
              <a:buChar char="-"/>
            </a:pPr>
            <a:r>
              <a:rPr lang="en-US" altLang="zh-TW" sz="2000" dirty="0" smtClean="0"/>
              <a:t>AMI employees</a:t>
            </a:r>
          </a:p>
          <a:p>
            <a:pPr marL="432000" lvl="1" indent="-180000" eaLnBrk="1" hangingPunct="1">
              <a:lnSpc>
                <a:spcPct val="90000"/>
              </a:lnSpc>
              <a:buFont typeface="Arial" pitchFamily="34" charset="0"/>
              <a:buChar char="-"/>
            </a:pPr>
            <a:r>
              <a:rPr lang="en-US" altLang="zh-TW" sz="2000" dirty="0" smtClean="0"/>
              <a:t>AMI customers under NDA</a:t>
            </a:r>
          </a:p>
          <a:p>
            <a:pPr marL="180000" indent="-180000" eaLnBrk="1" hangingPunct="1">
              <a:lnSpc>
                <a:spcPct val="90000"/>
              </a:lnSpc>
              <a:buFont typeface="Arial" pitchFamily="34" charset="0"/>
              <a:buChar char="•"/>
            </a:pPr>
            <a:r>
              <a:rPr lang="en-US" altLang="zh-TW" sz="2400" dirty="0" smtClean="0"/>
              <a:t>May be posted to password-protected websites for customers</a:t>
            </a:r>
          </a:p>
          <a:p>
            <a:pPr marL="432000" lvl="1" indent="-180000" eaLnBrk="1" hangingPunct="1">
              <a:lnSpc>
                <a:spcPct val="90000"/>
              </a:lnSpc>
              <a:buFont typeface="Arial" pitchFamily="34" charset="0"/>
              <a:buChar char="-"/>
            </a:pPr>
            <a:r>
              <a:rPr lang="en-US" altLang="zh-TW" sz="2000" dirty="0" smtClean="0"/>
              <a:t>example: AMI Portal</a:t>
            </a:r>
          </a:p>
          <a:p>
            <a:pPr marL="180000" indent="-180000" eaLnBrk="1" hangingPunct="1">
              <a:lnSpc>
                <a:spcPct val="90000"/>
              </a:lnSpc>
              <a:buFont typeface="Arial" pitchFamily="34" charset="0"/>
              <a:buChar char="•"/>
            </a:pPr>
            <a:r>
              <a:rPr lang="en-US" altLang="zh-TW" sz="2400" dirty="0" smtClean="0"/>
              <a:t>Cannot be distributed as a public document</a:t>
            </a:r>
          </a:p>
          <a:p>
            <a:pPr marL="180000" indent="-180000" eaLnBrk="1" hangingPunct="1">
              <a:lnSpc>
                <a:spcPct val="90000"/>
              </a:lnSpc>
              <a:buFont typeface="Arial" pitchFamily="34" charset="0"/>
              <a:buChar char="•"/>
            </a:pPr>
            <a:r>
              <a:rPr lang="en-US" altLang="zh-TW" sz="2400" dirty="0" smtClean="0"/>
              <a:t>Examples:</a:t>
            </a:r>
          </a:p>
          <a:p>
            <a:pPr marL="432000" lvl="1" indent="-180000" eaLnBrk="1" hangingPunct="1">
              <a:lnSpc>
                <a:spcPct val="90000"/>
              </a:lnSpc>
              <a:buFont typeface="Arial" pitchFamily="34" charset="0"/>
              <a:buChar char="-"/>
            </a:pPr>
            <a:r>
              <a:rPr lang="en-US" altLang="zh-TW" sz="2000" dirty="0" smtClean="0"/>
              <a:t>Porting guides</a:t>
            </a:r>
          </a:p>
          <a:p>
            <a:pPr marL="432000" lvl="1" indent="-180000" eaLnBrk="1" hangingPunct="1">
              <a:lnSpc>
                <a:spcPct val="90000"/>
              </a:lnSpc>
              <a:buFont typeface="Arial" pitchFamily="34" charset="0"/>
              <a:buChar char="-"/>
            </a:pPr>
            <a:r>
              <a:rPr lang="en-US" altLang="zh-TW" sz="2000" dirty="0" smtClean="0"/>
              <a:t>Product roadmaps &amp; technical overviews</a:t>
            </a:r>
          </a:p>
          <a:p>
            <a:pPr marL="432000" lvl="1" indent="-180000" eaLnBrk="1" hangingPunct="1">
              <a:lnSpc>
                <a:spcPct val="90000"/>
              </a:lnSpc>
              <a:buFont typeface="Arial" pitchFamily="34" charset="0"/>
              <a:buChar char="-"/>
            </a:pPr>
            <a:r>
              <a:rPr lang="en-US" altLang="zh-TW" sz="2000" dirty="0" smtClean="0"/>
              <a:t>Customer training</a:t>
            </a:r>
          </a:p>
        </p:txBody>
      </p:sp>
      <p:sp>
        <p:nvSpPr>
          <p:cNvPr id="4" name="投影片編號版面配置區 3"/>
          <p:cNvSpPr>
            <a:spLocks noGrp="1"/>
          </p:cNvSpPr>
          <p:nvPr>
            <p:ph type="sldNum" sz="quarter" idx="10"/>
          </p:nvPr>
        </p:nvSpPr>
        <p:spPr/>
        <p:txBody>
          <a:bodyPr/>
          <a:lstStyle/>
          <a:p>
            <a:fld id="{E590610B-97DC-4758-AECE-E3306FD7F6B5}" type="slidenum">
              <a:rPr lang="zh-TW" altLang="en-US" smtClean="0"/>
              <a:pPr/>
              <a:t>1</a:t>
            </a:fld>
            <a:endParaRPr lang="zh-TW" altLang="en-US" dirty="0"/>
          </a:p>
        </p:txBody>
      </p:sp>
    </p:spTree>
    <p:extLst>
      <p:ext uri="{BB962C8B-B14F-4D97-AF65-F5344CB8AC3E}">
        <p14:creationId xmlns:p14="http://schemas.microsoft.com/office/powerpoint/2010/main" xmlns="" val="229699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590610B-97DC-4758-AECE-E3306FD7F6B5}" type="slidenum">
              <a:rPr lang="zh-TW" altLang="en-US" smtClean="0"/>
              <a:pPr/>
              <a:t>2</a:t>
            </a:fld>
            <a:endParaRPr lang="zh-TW" altLang="en-US" dirty="0"/>
          </a:p>
        </p:txBody>
      </p:sp>
    </p:spTree>
    <p:extLst>
      <p:ext uri="{BB962C8B-B14F-4D97-AF65-F5344CB8AC3E}">
        <p14:creationId xmlns:p14="http://schemas.microsoft.com/office/powerpoint/2010/main" xmlns="" val="415931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b="1" dirty="0"/>
          </a:p>
        </p:txBody>
      </p:sp>
      <p:sp>
        <p:nvSpPr>
          <p:cNvPr id="4" name="投影片編號版面配置區 3"/>
          <p:cNvSpPr>
            <a:spLocks noGrp="1"/>
          </p:cNvSpPr>
          <p:nvPr>
            <p:ph type="sldNum" sz="quarter" idx="10"/>
          </p:nvPr>
        </p:nvSpPr>
        <p:spPr/>
        <p:txBody>
          <a:bodyPr/>
          <a:lstStyle/>
          <a:p>
            <a:fld id="{E590610B-97DC-4758-AECE-E3306FD7F6B5}" type="slidenum">
              <a:rPr lang="zh-TW" altLang="en-US" smtClean="0"/>
              <a:pPr/>
              <a:t>12</a:t>
            </a:fld>
            <a:endParaRPr lang="zh-TW"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E590610B-97DC-4758-AECE-E3306FD7F6B5}" type="slidenum">
              <a:rPr lang="zh-TW" altLang="en-US" smtClean="0"/>
              <a:pPr/>
              <a:t>13</a:t>
            </a:fld>
            <a:endParaRPr lang="zh-TW"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3" name="TextBox 12"/>
          <p:cNvSpPr txBox="1"/>
          <p:nvPr userDrawn="1"/>
        </p:nvSpPr>
        <p:spPr>
          <a:xfrm>
            <a:off x="6758880" y="4886465"/>
            <a:ext cx="2133600" cy="253916"/>
          </a:xfrm>
          <a:prstGeom prst="rect">
            <a:avLst/>
          </a:prstGeom>
          <a:noFill/>
        </p:spPr>
        <p:txBody>
          <a:bodyPr wrap="square" rtlCol="0">
            <a:spAutoFit/>
          </a:bodyPr>
          <a:lstStyle/>
          <a:p>
            <a:pPr algn="r"/>
            <a:r>
              <a:rPr lang="en-US" altLang="zh-TW" sz="1050" dirty="0" smtClean="0">
                <a:solidFill>
                  <a:schemeClr val="bg1">
                    <a:lumMod val="75000"/>
                    <a:lumOff val="25000"/>
                  </a:schemeClr>
                </a:solidFill>
                <a:latin typeface="Arial" pitchFamily="34" charset="0"/>
                <a:ea typeface="Arial"/>
                <a:cs typeface="Arial" pitchFamily="34" charset="0"/>
              </a:rPr>
              <a:t>Updated  </a:t>
            </a:r>
            <a:fld id="{3551B19C-0EF8-4C21-BC2C-0261635E1BEA}" type="datetime4">
              <a:rPr lang="en-US" sz="1050" smtClean="0">
                <a:solidFill>
                  <a:schemeClr val="bg1">
                    <a:lumMod val="75000"/>
                    <a:lumOff val="25000"/>
                  </a:schemeClr>
                </a:solidFill>
                <a:latin typeface="Arial" pitchFamily="34" charset="0"/>
                <a:cs typeface="Arial" pitchFamily="34" charset="0"/>
              </a:rPr>
              <a:pPr algn="r"/>
              <a:t>June 21, 2017</a:t>
            </a:fld>
            <a:endParaRPr lang="en-US" sz="1050" dirty="0">
              <a:solidFill>
                <a:schemeClr val="bg1">
                  <a:lumMod val="75000"/>
                  <a:lumOff val="25000"/>
                </a:schemeClr>
              </a:solidFill>
              <a:latin typeface="Arial" pitchFamily="34" charset="0"/>
              <a:cs typeface="Arial" pitchFamily="34" charset="0"/>
            </a:endParaRPr>
          </a:p>
        </p:txBody>
      </p:sp>
      <p:sp>
        <p:nvSpPr>
          <p:cNvPr id="4" name="文字方塊 12"/>
          <p:cNvSpPr txBox="1"/>
          <p:nvPr userDrawn="1"/>
        </p:nvSpPr>
        <p:spPr>
          <a:xfrm>
            <a:off x="7071390" y="4126991"/>
            <a:ext cx="1853343" cy="230832"/>
          </a:xfrm>
          <a:prstGeom prst="rect">
            <a:avLst/>
          </a:prstGeom>
          <a:noFill/>
        </p:spPr>
        <p:txBody>
          <a:bodyPr wrap="square" rtlCol="0">
            <a:spAutoFit/>
          </a:bodyPr>
          <a:lstStyle/>
          <a:p>
            <a:pPr marL="0" algn="ctr" defTabSz="914400" rtl="0" eaLnBrk="1" latinLnBrk="0" hangingPunct="1">
              <a:defRPr/>
            </a:pPr>
            <a:r>
              <a:rPr lang="en-US" altLang="zh-TW" sz="900" b="1" kern="1200" dirty="0" smtClean="0">
                <a:solidFill>
                  <a:schemeClr val="bg1">
                    <a:lumMod val="75000"/>
                    <a:lumOff val="25000"/>
                  </a:schemeClr>
                </a:solidFill>
                <a:latin typeface="Arial" pitchFamily="34" charset="0"/>
                <a:ea typeface="Arial"/>
                <a:cs typeface="Arial" pitchFamily="34" charset="0"/>
              </a:rPr>
              <a:t>Confidential</a:t>
            </a:r>
            <a:r>
              <a:rPr lang="en-US" altLang="zh-TW" sz="900" b="1" kern="1200" baseline="0" dirty="0" smtClean="0">
                <a:solidFill>
                  <a:schemeClr val="bg1">
                    <a:lumMod val="75000"/>
                    <a:lumOff val="25000"/>
                  </a:schemeClr>
                </a:solidFill>
                <a:latin typeface="Arial" pitchFamily="34" charset="0"/>
                <a:ea typeface="Arial"/>
                <a:cs typeface="Arial" pitchFamily="34" charset="0"/>
              </a:rPr>
              <a:t> - </a:t>
            </a:r>
            <a:r>
              <a:rPr lang="en-US" altLang="zh-TW" sz="900" b="1" kern="1200" dirty="0" smtClean="0">
                <a:solidFill>
                  <a:schemeClr val="bg1">
                    <a:lumMod val="75000"/>
                    <a:lumOff val="25000"/>
                  </a:schemeClr>
                </a:solidFill>
                <a:latin typeface="Arial" pitchFamily="34" charset="0"/>
                <a:ea typeface="Arial"/>
                <a:cs typeface="Arial" pitchFamily="34" charset="0"/>
              </a:rPr>
              <a:t>NDA Required </a:t>
            </a:r>
            <a:endParaRPr lang="en-US" altLang="zh-TW" sz="900" b="1" kern="1200" dirty="0">
              <a:solidFill>
                <a:schemeClr val="bg1">
                  <a:lumMod val="75000"/>
                  <a:lumOff val="25000"/>
                </a:schemeClr>
              </a:solidFill>
              <a:latin typeface="Arial" pitchFamily="34" charset="0"/>
              <a:ea typeface="Arial"/>
              <a:cs typeface="Arial" pitchFamily="34" charset="0"/>
            </a:endParaRPr>
          </a:p>
        </p:txBody>
      </p:sp>
      <p:sp>
        <p:nvSpPr>
          <p:cNvPr id="5" name="標題 1"/>
          <p:cNvSpPr>
            <a:spLocks noGrp="1"/>
          </p:cNvSpPr>
          <p:nvPr>
            <p:ph type="ctrTitle" hasCustomPrompt="1"/>
          </p:nvPr>
        </p:nvSpPr>
        <p:spPr>
          <a:xfrm>
            <a:off x="4067944" y="1437624"/>
            <a:ext cx="4824536" cy="683544"/>
          </a:xfrm>
          <a:prstGeom prst="rect">
            <a:avLst/>
          </a:prstGeom>
          <a:effectLst>
            <a:outerShdw blurRad="50800" dist="38100" dir="5400000" algn="t" rotWithShape="0">
              <a:prstClr val="black">
                <a:alpha val="40000"/>
              </a:prstClr>
            </a:outerShdw>
          </a:effectLst>
        </p:spPr>
        <p:txBody>
          <a:bodyPr anchor="b">
            <a:noAutofit/>
            <a:scene3d>
              <a:camera prst="orthographicFront"/>
              <a:lightRig rig="soft" dir="t">
                <a:rot lat="0" lon="0" rev="10800000"/>
              </a:lightRig>
            </a:scene3d>
            <a:sp3d>
              <a:bevelT w="27940" h="12700"/>
              <a:contourClr>
                <a:srgbClr val="DDDDDD"/>
              </a:contourClr>
            </a:sp3d>
          </a:bodyPr>
          <a:lstStyle>
            <a:lvl1pPr algn="l">
              <a:defRPr sz="2400" b="1" cap="none" spc="0">
                <a:ln w="11430"/>
                <a:solidFill>
                  <a:schemeClr val="bg1"/>
                </a:solidFill>
                <a:effectLst>
                  <a:outerShdw blurRad="25400" algn="tl" rotWithShape="0">
                    <a:srgbClr val="000000">
                      <a:alpha val="43000"/>
                    </a:srgbClr>
                  </a:outerShdw>
                </a:effectLst>
                <a:latin typeface="Arial" pitchFamily="34" charset="0"/>
                <a:ea typeface="Arial"/>
                <a:cs typeface="Arial" pitchFamily="34" charset="0"/>
              </a:defRPr>
            </a:lvl1pPr>
          </a:lstStyle>
          <a:p>
            <a:r>
              <a:rPr lang="en-US" altLang="zh-TW" dirty="0" smtClean="0"/>
              <a:t>Click to edit Master title style</a:t>
            </a:r>
            <a:endParaRPr lang="zh-TW" altLang="en-US" dirty="0"/>
          </a:p>
        </p:txBody>
      </p:sp>
      <p:sp>
        <p:nvSpPr>
          <p:cNvPr id="6" name="文字版面配置區 21"/>
          <p:cNvSpPr>
            <a:spLocks noGrp="1"/>
          </p:cNvSpPr>
          <p:nvPr>
            <p:ph type="body" sz="quarter" idx="10"/>
          </p:nvPr>
        </p:nvSpPr>
        <p:spPr>
          <a:xfrm>
            <a:off x="4823942" y="2247714"/>
            <a:ext cx="4068538" cy="756084"/>
          </a:xfrm>
          <a:prstGeom prst="rect">
            <a:avLst/>
          </a:prstGeom>
        </p:spPr>
        <p:txBody>
          <a:bodyPr/>
          <a:lstStyle>
            <a:lvl1pPr marL="0" indent="0" algn="l" defTabSz="914400" rtl="0" eaLnBrk="0" latinLnBrk="0" hangingPunct="0">
              <a:buNone/>
              <a:defRPr lang="zh-TW" altLang="en-US" sz="1600" b="1" kern="1200" dirty="0" smtClean="0">
                <a:solidFill>
                  <a:schemeClr val="bg1">
                    <a:lumMod val="65000"/>
                    <a:lumOff val="35000"/>
                  </a:schemeClr>
                </a:solidFill>
                <a:latin typeface="Arial" pitchFamily="34" charset="0"/>
                <a:ea typeface="Arial"/>
                <a:cs typeface="Arial" pitchFamily="34" charset="0"/>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cxnSp>
        <p:nvCxnSpPr>
          <p:cNvPr id="7" name="直線接點 3"/>
          <p:cNvCxnSpPr/>
          <p:nvPr userDrawn="1"/>
        </p:nvCxnSpPr>
        <p:spPr>
          <a:xfrm>
            <a:off x="4355976" y="2193708"/>
            <a:ext cx="4680520" cy="0"/>
          </a:xfrm>
          <a:prstGeom prst="line">
            <a:avLst/>
          </a:prstGeom>
          <a:ln w="19050">
            <a:gradFill>
              <a:gsLst>
                <a:gs pos="50000">
                  <a:schemeClr val="bg1">
                    <a:lumMod val="65000"/>
                    <a:lumOff val="35000"/>
                  </a:schemeClr>
                </a:gs>
                <a:gs pos="50000">
                  <a:schemeClr val="tx1">
                    <a:lumMod val="0"/>
                    <a:lumOff val="100000"/>
                    <a:alpha val="50000"/>
                  </a:schemeClr>
                </a:gs>
                <a:gs pos="100000">
                  <a:schemeClr val="tx1">
                    <a:lumMod val="75000"/>
                    <a:lumOff val="25000"/>
                    <a:alpha val="0"/>
                  </a:schemeClr>
                </a:gs>
              </a:gsLst>
              <a:lin ang="0" scaled="0"/>
            </a:gradFill>
          </a:ln>
        </p:spPr>
        <p:style>
          <a:lnRef idx="2">
            <a:schemeClr val="accent1"/>
          </a:lnRef>
          <a:fillRef idx="0">
            <a:schemeClr val="accent1"/>
          </a:fillRef>
          <a:effectRef idx="1">
            <a:schemeClr val="accent1"/>
          </a:effectRef>
          <a:fontRef idx="minor">
            <a:schemeClr val="tx1"/>
          </a:fontRef>
        </p:style>
      </p:cxnSp>
      <p:pic>
        <p:nvPicPr>
          <p:cNvPr id="8" name="圖片 13" descr="AMI_pyramid_clear.png"/>
          <p:cNvPicPr>
            <a:picLocks noChangeAspect="1"/>
          </p:cNvPicPr>
          <p:nvPr userDrawn="1"/>
        </p:nvPicPr>
        <p:blipFill>
          <a:blip r:embed="rId2" cstate="print">
            <a:lum bright="-10000"/>
          </a:blip>
          <a:srcRect l="27354"/>
          <a:stretch>
            <a:fillRect/>
          </a:stretch>
        </p:blipFill>
        <p:spPr>
          <a:xfrm>
            <a:off x="3244" y="987574"/>
            <a:ext cx="5464566" cy="4115835"/>
          </a:xfrm>
          <a:prstGeom prst="rect">
            <a:avLst/>
          </a:prstGeom>
          <a:ln>
            <a:noFill/>
          </a:ln>
          <a:effectLst>
            <a:outerShdw blurRad="292100" dist="139700" dir="2700000" algn="tl" rotWithShape="0">
              <a:srgbClr val="333333">
                <a:alpha val="30000"/>
              </a:srgbClr>
            </a:outerShdw>
          </a:effectLst>
        </p:spPr>
      </p:pic>
      <p:pic>
        <p:nvPicPr>
          <p:cNvPr id="10" name="Picture 2" descr="D:\#Marketing\1_Logo\AMI logo\AMI_Document_Type_Logos\icon_group_nda.png"/>
          <p:cNvPicPr>
            <a:picLocks noChangeAspect="1" noChangeArrowheads="1"/>
          </p:cNvPicPr>
          <p:nvPr userDrawn="1"/>
        </p:nvPicPr>
        <p:blipFill>
          <a:blip r:embed="rId3" cstate="print"/>
          <a:srcRect/>
          <a:stretch>
            <a:fillRect/>
          </a:stretch>
        </p:blipFill>
        <p:spPr bwMode="auto">
          <a:xfrm>
            <a:off x="7289924" y="4333785"/>
            <a:ext cx="1428751" cy="542221"/>
          </a:xfrm>
          <a:prstGeom prst="rect">
            <a:avLst/>
          </a:prstGeom>
          <a:noFill/>
        </p:spPr>
      </p:pic>
    </p:spTree>
    <p:extLst>
      <p:ext uri="{BB962C8B-B14F-4D97-AF65-F5344CB8AC3E}">
        <p14:creationId xmlns:p14="http://schemas.microsoft.com/office/powerpoint/2010/main" xmlns="" val="42897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th Section Slide">
    <p:spTree>
      <p:nvGrpSpPr>
        <p:cNvPr id="1" name=""/>
        <p:cNvGrpSpPr/>
        <p:nvPr/>
      </p:nvGrpSpPr>
      <p:grpSpPr>
        <a:xfrm>
          <a:off x="0" y="0"/>
          <a:ext cx="0" cy="0"/>
          <a:chOff x="0" y="0"/>
          <a:chExt cx="0" cy="0"/>
        </a:xfrm>
      </p:grpSpPr>
      <p:sp>
        <p:nvSpPr>
          <p:cNvPr id="8" name="矩形 7"/>
          <p:cNvSpPr/>
          <p:nvPr userDrawn="1"/>
        </p:nvSpPr>
        <p:spPr>
          <a:xfrm>
            <a:off x="0" y="1707654"/>
            <a:ext cx="9144000" cy="3186354"/>
          </a:xfrm>
          <a:prstGeom prst="rect">
            <a:avLst/>
          </a:prstGeom>
          <a:gradFill flip="none" rotWithShape="1">
            <a:gsLst>
              <a:gs pos="70000">
                <a:schemeClr val="accent1">
                  <a:lumMod val="60000"/>
                  <a:lumOff val="40000"/>
                  <a:alpha val="70000"/>
                </a:schemeClr>
              </a:gs>
              <a:gs pos="0">
                <a:schemeClr val="accent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ln>
                <a:noFill/>
              </a:ln>
            </a:endParaRPr>
          </a:p>
        </p:txBody>
      </p:sp>
      <p:sp>
        <p:nvSpPr>
          <p:cNvPr id="16" name="內容版面配置區 2"/>
          <p:cNvSpPr>
            <a:spLocks noGrp="1"/>
          </p:cNvSpPr>
          <p:nvPr>
            <p:ph idx="1"/>
          </p:nvPr>
        </p:nvSpPr>
        <p:spPr>
          <a:xfrm>
            <a:off x="457200" y="1761660"/>
            <a:ext cx="5122912" cy="2916324"/>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800"/>
              </a:spcAft>
              <a:buClr>
                <a:srgbClr val="C00000"/>
              </a:buClr>
              <a:buSzPct val="75000"/>
              <a:buFont typeface="Wingdings" pitchFamily="2" charset="2"/>
              <a:buChar char="l"/>
              <a:defRPr lang="zh-TW" altLang="en-US" sz="2000" b="1" kern="1200" cap="none" spc="0" dirty="0" smtClean="0">
                <a:ln w="11430"/>
                <a:solidFill>
                  <a:schemeClr val="tx1">
                    <a:lumMod val="65000"/>
                    <a:lumOff val="35000"/>
                  </a:schemeClr>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p:txBody>
      </p:sp>
      <p:cxnSp>
        <p:nvCxnSpPr>
          <p:cNvPr id="23" name="直線接點 3"/>
          <p:cNvCxnSpPr/>
          <p:nvPr userDrawn="1"/>
        </p:nvCxnSpPr>
        <p:spPr>
          <a:xfrm>
            <a:off x="0" y="1707654"/>
            <a:ext cx="9144000" cy="0"/>
          </a:xfrm>
          <a:prstGeom prst="line">
            <a:avLst/>
          </a:prstGeom>
          <a:ln w="25400">
            <a:gradFill>
              <a:gsLst>
                <a:gs pos="50000">
                  <a:schemeClr val="tx1">
                    <a:lumMod val="75000"/>
                    <a:lumOff val="25000"/>
                    <a:alpha val="61000"/>
                  </a:schemeClr>
                </a:gs>
                <a:gs pos="50000">
                  <a:schemeClr val="tx1">
                    <a:lumMod val="0"/>
                    <a:lumOff val="100000"/>
                    <a:alpha val="50000"/>
                  </a:schemeClr>
                </a:gs>
                <a:gs pos="100000">
                  <a:schemeClr val="tx1">
                    <a:lumMod val="75000"/>
                    <a:lumOff val="25000"/>
                    <a:alpha val="0"/>
                  </a:schemeClr>
                </a:gs>
              </a:gsLst>
              <a:lin ang="0" scaled="0"/>
            </a:gradFill>
          </a:ln>
        </p:spPr>
        <p:style>
          <a:lnRef idx="2">
            <a:schemeClr val="accent1"/>
          </a:lnRef>
          <a:fillRef idx="0">
            <a:schemeClr val="accent1"/>
          </a:fillRef>
          <a:effectRef idx="1">
            <a:schemeClr val="accent1"/>
          </a:effectRef>
          <a:fontRef idx="minor">
            <a:schemeClr val="tx1"/>
          </a:fontRef>
        </p:style>
      </p:cxnSp>
      <p:sp>
        <p:nvSpPr>
          <p:cNvPr id="7" name="標題 1"/>
          <p:cNvSpPr>
            <a:spLocks noGrp="1"/>
          </p:cNvSpPr>
          <p:nvPr>
            <p:ph type="ctrTitle" hasCustomPrompt="1"/>
          </p:nvPr>
        </p:nvSpPr>
        <p:spPr>
          <a:xfrm>
            <a:off x="400000" y="1005577"/>
            <a:ext cx="8564488" cy="540059"/>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th Section Slide">
    <p:spTree>
      <p:nvGrpSpPr>
        <p:cNvPr id="1" name=""/>
        <p:cNvGrpSpPr/>
        <p:nvPr/>
      </p:nvGrpSpPr>
      <p:grpSpPr>
        <a:xfrm>
          <a:off x="0" y="0"/>
          <a:ext cx="0" cy="0"/>
          <a:chOff x="0" y="0"/>
          <a:chExt cx="0" cy="0"/>
        </a:xfrm>
      </p:grpSpPr>
      <p:sp>
        <p:nvSpPr>
          <p:cNvPr id="7" name="矩形 6"/>
          <p:cNvSpPr/>
          <p:nvPr userDrawn="1"/>
        </p:nvSpPr>
        <p:spPr>
          <a:xfrm>
            <a:off x="0" y="1707654"/>
            <a:ext cx="9144000" cy="3132348"/>
          </a:xfrm>
          <a:prstGeom prst="rect">
            <a:avLst/>
          </a:prstGeom>
          <a:gradFill flip="none" rotWithShape="1">
            <a:gsLst>
              <a:gs pos="100000">
                <a:srgbClr val="429824">
                  <a:alpha val="40000"/>
                </a:srgbClr>
              </a:gs>
              <a:gs pos="0">
                <a:schemeClr val="accent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ln>
                <a:noFill/>
              </a:ln>
            </a:endParaRPr>
          </a:p>
        </p:txBody>
      </p:sp>
      <p:sp>
        <p:nvSpPr>
          <p:cNvPr id="16" name="內容版面配置區 2"/>
          <p:cNvSpPr>
            <a:spLocks noGrp="1"/>
          </p:cNvSpPr>
          <p:nvPr>
            <p:ph idx="1"/>
          </p:nvPr>
        </p:nvSpPr>
        <p:spPr>
          <a:xfrm>
            <a:off x="457200" y="1761660"/>
            <a:ext cx="5122912" cy="2916324"/>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800"/>
              </a:spcAft>
              <a:buClr>
                <a:srgbClr val="C00000"/>
              </a:buClr>
              <a:buSzPct val="75000"/>
              <a:buFont typeface="Wingdings" pitchFamily="2" charset="2"/>
              <a:buChar char="l"/>
              <a:defRPr lang="zh-TW" altLang="en-US" sz="2000" b="1" kern="1200" cap="none" spc="0" dirty="0" smtClean="0">
                <a:ln w="11430"/>
                <a:solidFill>
                  <a:schemeClr val="tx1">
                    <a:lumMod val="65000"/>
                    <a:lumOff val="35000"/>
                  </a:schemeClr>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p:txBody>
      </p:sp>
      <p:cxnSp>
        <p:nvCxnSpPr>
          <p:cNvPr id="23" name="直線接點 3"/>
          <p:cNvCxnSpPr/>
          <p:nvPr userDrawn="1"/>
        </p:nvCxnSpPr>
        <p:spPr>
          <a:xfrm>
            <a:off x="0" y="1707654"/>
            <a:ext cx="9144000" cy="0"/>
          </a:xfrm>
          <a:prstGeom prst="line">
            <a:avLst/>
          </a:prstGeom>
          <a:ln w="25400">
            <a:gradFill>
              <a:gsLst>
                <a:gs pos="50000">
                  <a:schemeClr val="tx1">
                    <a:lumMod val="75000"/>
                    <a:lumOff val="25000"/>
                    <a:alpha val="61000"/>
                  </a:schemeClr>
                </a:gs>
                <a:gs pos="50000">
                  <a:schemeClr val="tx1">
                    <a:lumMod val="0"/>
                    <a:lumOff val="100000"/>
                    <a:alpha val="50000"/>
                  </a:schemeClr>
                </a:gs>
                <a:gs pos="100000">
                  <a:schemeClr val="tx1">
                    <a:lumMod val="75000"/>
                    <a:lumOff val="25000"/>
                    <a:alpha val="0"/>
                  </a:schemeClr>
                </a:gs>
              </a:gsLst>
              <a:lin ang="0" scaled="0"/>
            </a:gradFill>
          </a:ln>
        </p:spPr>
        <p:style>
          <a:lnRef idx="2">
            <a:schemeClr val="accent1"/>
          </a:lnRef>
          <a:fillRef idx="0">
            <a:schemeClr val="accent1"/>
          </a:fillRef>
          <a:effectRef idx="1">
            <a:schemeClr val="accent1"/>
          </a:effectRef>
          <a:fontRef idx="minor">
            <a:schemeClr val="tx1"/>
          </a:fontRef>
        </p:style>
      </p:cxnSp>
      <p:sp>
        <p:nvSpPr>
          <p:cNvPr id="9" name="標題 1"/>
          <p:cNvSpPr>
            <a:spLocks noGrp="1"/>
          </p:cNvSpPr>
          <p:nvPr>
            <p:ph type="ctrTitle" hasCustomPrompt="1"/>
          </p:nvPr>
        </p:nvSpPr>
        <p:spPr>
          <a:xfrm>
            <a:off x="400000" y="1005577"/>
            <a:ext cx="8564488" cy="540059"/>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th Section Slide">
    <p:spTree>
      <p:nvGrpSpPr>
        <p:cNvPr id="1" name=""/>
        <p:cNvGrpSpPr/>
        <p:nvPr/>
      </p:nvGrpSpPr>
      <p:grpSpPr>
        <a:xfrm>
          <a:off x="0" y="0"/>
          <a:ext cx="0" cy="0"/>
          <a:chOff x="0" y="0"/>
          <a:chExt cx="0" cy="0"/>
        </a:xfrm>
      </p:grpSpPr>
      <p:sp>
        <p:nvSpPr>
          <p:cNvPr id="7" name="矩形 6"/>
          <p:cNvSpPr/>
          <p:nvPr userDrawn="1"/>
        </p:nvSpPr>
        <p:spPr>
          <a:xfrm>
            <a:off x="0" y="1707654"/>
            <a:ext cx="9144000" cy="3132348"/>
          </a:xfrm>
          <a:prstGeom prst="rect">
            <a:avLst/>
          </a:prstGeom>
          <a:gradFill flip="none" rotWithShape="1">
            <a:gsLst>
              <a:gs pos="100000">
                <a:schemeClr val="bg1">
                  <a:lumMod val="50000"/>
                  <a:alpha val="54000"/>
                </a:schemeClr>
              </a:gs>
              <a:gs pos="0">
                <a:schemeClr val="accent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ln>
                <a:noFill/>
              </a:ln>
            </a:endParaRPr>
          </a:p>
        </p:txBody>
      </p:sp>
      <p:sp>
        <p:nvSpPr>
          <p:cNvPr id="16" name="內容版面配置區 2"/>
          <p:cNvSpPr>
            <a:spLocks noGrp="1"/>
          </p:cNvSpPr>
          <p:nvPr>
            <p:ph idx="1"/>
          </p:nvPr>
        </p:nvSpPr>
        <p:spPr>
          <a:xfrm>
            <a:off x="457200" y="1761660"/>
            <a:ext cx="5122912" cy="2916324"/>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800"/>
              </a:spcAft>
              <a:buClr>
                <a:srgbClr val="C00000"/>
              </a:buClr>
              <a:buSzPct val="75000"/>
              <a:buFont typeface="Wingdings" pitchFamily="2" charset="2"/>
              <a:buChar char="l"/>
              <a:defRPr lang="zh-TW" altLang="en-US" sz="2000" b="1" kern="1200" cap="none" spc="0" dirty="0" smtClean="0">
                <a:ln w="11430"/>
                <a:solidFill>
                  <a:schemeClr val="tx1">
                    <a:lumMod val="65000"/>
                    <a:lumOff val="35000"/>
                  </a:schemeClr>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p:txBody>
      </p:sp>
      <p:cxnSp>
        <p:nvCxnSpPr>
          <p:cNvPr id="23" name="直線接點 3"/>
          <p:cNvCxnSpPr/>
          <p:nvPr userDrawn="1"/>
        </p:nvCxnSpPr>
        <p:spPr>
          <a:xfrm>
            <a:off x="0" y="1707654"/>
            <a:ext cx="9144000" cy="0"/>
          </a:xfrm>
          <a:prstGeom prst="line">
            <a:avLst/>
          </a:prstGeom>
          <a:ln w="25400">
            <a:gradFill>
              <a:gsLst>
                <a:gs pos="50000">
                  <a:schemeClr val="tx1">
                    <a:lumMod val="75000"/>
                    <a:lumOff val="25000"/>
                    <a:alpha val="61000"/>
                  </a:schemeClr>
                </a:gs>
                <a:gs pos="50000">
                  <a:schemeClr val="tx1">
                    <a:lumMod val="0"/>
                    <a:lumOff val="100000"/>
                    <a:alpha val="50000"/>
                  </a:schemeClr>
                </a:gs>
                <a:gs pos="100000">
                  <a:schemeClr val="tx1">
                    <a:lumMod val="75000"/>
                    <a:lumOff val="25000"/>
                    <a:alpha val="0"/>
                  </a:schemeClr>
                </a:gs>
              </a:gsLst>
              <a:lin ang="0" scaled="0"/>
            </a:gradFill>
          </a:ln>
        </p:spPr>
        <p:style>
          <a:lnRef idx="2">
            <a:schemeClr val="accent1"/>
          </a:lnRef>
          <a:fillRef idx="0">
            <a:schemeClr val="accent1"/>
          </a:fillRef>
          <a:effectRef idx="1">
            <a:schemeClr val="accent1"/>
          </a:effectRef>
          <a:fontRef idx="minor">
            <a:schemeClr val="tx1"/>
          </a:fontRef>
        </p:style>
      </p:cxnSp>
      <p:sp>
        <p:nvSpPr>
          <p:cNvPr id="9" name="標題 1"/>
          <p:cNvSpPr>
            <a:spLocks noGrp="1"/>
          </p:cNvSpPr>
          <p:nvPr>
            <p:ph type="ctrTitle" hasCustomPrompt="1"/>
          </p:nvPr>
        </p:nvSpPr>
        <p:spPr>
          <a:xfrm>
            <a:off x="400000" y="1005577"/>
            <a:ext cx="8564488" cy="540059"/>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ssage Slide-A">
    <p:spTree>
      <p:nvGrpSpPr>
        <p:cNvPr id="1" name=""/>
        <p:cNvGrpSpPr/>
        <p:nvPr/>
      </p:nvGrpSpPr>
      <p:grpSpPr>
        <a:xfrm>
          <a:off x="0" y="0"/>
          <a:ext cx="0" cy="0"/>
          <a:chOff x="0" y="0"/>
          <a:chExt cx="0" cy="0"/>
        </a:xfrm>
      </p:grpSpPr>
      <p:sp>
        <p:nvSpPr>
          <p:cNvPr id="4"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sp>
        <p:nvSpPr>
          <p:cNvPr id="5" name="內容版面配置區 2"/>
          <p:cNvSpPr>
            <a:spLocks noGrp="1"/>
          </p:cNvSpPr>
          <p:nvPr>
            <p:ph idx="1" hasCustomPrompt="1"/>
          </p:nvPr>
        </p:nvSpPr>
        <p:spPr>
          <a:xfrm>
            <a:off x="457200" y="1113588"/>
            <a:ext cx="8229600" cy="3232454"/>
          </a:xfrm>
          <a:prstGeom prst="rect">
            <a:avLst/>
          </a:prstGeom>
        </p:spPr>
        <p:txBody>
          <a:bodyPr/>
          <a:lstStyle>
            <a:lvl1pPr marL="216000" indent="-216000">
              <a:spcBef>
                <a:spcPts val="1200"/>
              </a:spcBef>
              <a:buClr>
                <a:srgbClr val="C00000"/>
              </a:buClr>
              <a:buSzPct val="75000"/>
              <a:buFont typeface="Wingdings" pitchFamily="2" charset="2"/>
              <a:buChar char="l"/>
              <a:defRPr sz="2000" b="1">
                <a:solidFill>
                  <a:schemeClr val="tx1">
                    <a:lumMod val="65000"/>
                    <a:lumOff val="35000"/>
                  </a:schemeClr>
                </a:solidFill>
                <a:latin typeface="Arial" pitchFamily="34" charset="0"/>
                <a:ea typeface="Arial"/>
              </a:defRPr>
            </a:lvl1pPr>
            <a:lvl2pPr marL="432000" indent="-216000">
              <a:spcBef>
                <a:spcPts val="1200"/>
              </a:spcBef>
              <a:defRPr sz="1700">
                <a:solidFill>
                  <a:schemeClr val="tx1">
                    <a:lumMod val="65000"/>
                    <a:lumOff val="35000"/>
                  </a:schemeClr>
                </a:solidFill>
                <a:latin typeface="Arial" pitchFamily="34" charset="0"/>
                <a:ea typeface="Arial"/>
              </a:defRPr>
            </a:lvl2pPr>
            <a:lvl3pPr marL="576000" indent="-144000">
              <a:spcBef>
                <a:spcPts val="600"/>
              </a:spcBef>
              <a:buSzPct val="75000"/>
              <a:buFont typeface="Wingdings" pitchFamily="2" charset="2"/>
              <a:buChar char="n"/>
              <a:defRPr lang="en-US" altLang="zh-TW" sz="1400" kern="1200" dirty="0" smtClean="0">
                <a:solidFill>
                  <a:schemeClr val="tx1">
                    <a:lumMod val="65000"/>
                    <a:lumOff val="35000"/>
                  </a:schemeClr>
                </a:solidFill>
                <a:latin typeface="+mn-lt"/>
                <a:ea typeface="Arial"/>
                <a:cs typeface="+mn-cs"/>
              </a:defRPr>
            </a:lvl3pPr>
            <a:lvl4pPr marL="719138" indent="-180975">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2"/>
            <a:endParaRPr lang="en-US" altLang="zh-TW" dirty="0" smtClean="0"/>
          </a:p>
          <a:p>
            <a:pPr lvl="2"/>
            <a:endParaRPr lang="zh-TW" altLang="en-US" dirty="0" smtClean="0"/>
          </a:p>
        </p:txBody>
      </p:sp>
      <p:cxnSp>
        <p:nvCxnSpPr>
          <p:cNvPr id="9"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660908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ssage Slide-B1">
    <p:spTree>
      <p:nvGrpSpPr>
        <p:cNvPr id="1" name=""/>
        <p:cNvGrpSpPr/>
        <p:nvPr/>
      </p:nvGrpSpPr>
      <p:grpSpPr>
        <a:xfrm>
          <a:off x="0" y="0"/>
          <a:ext cx="0" cy="0"/>
          <a:chOff x="0" y="0"/>
          <a:chExt cx="0" cy="0"/>
        </a:xfrm>
      </p:grpSpPr>
      <p:sp>
        <p:nvSpPr>
          <p:cNvPr id="6"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7"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
        <p:nvSpPr>
          <p:cNvPr id="9" name="內容版面配置區 2"/>
          <p:cNvSpPr>
            <a:spLocks noGrp="1"/>
          </p:cNvSpPr>
          <p:nvPr>
            <p:ph idx="11" hasCustomPrompt="1"/>
          </p:nvPr>
        </p:nvSpPr>
        <p:spPr>
          <a:xfrm>
            <a:off x="467544" y="1113589"/>
            <a:ext cx="3888432" cy="3240360"/>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
        <p:nvSpPr>
          <p:cNvPr id="10" name="內容版面配置區 2"/>
          <p:cNvSpPr>
            <a:spLocks noGrp="1"/>
          </p:cNvSpPr>
          <p:nvPr>
            <p:ph idx="12" hasCustomPrompt="1"/>
          </p:nvPr>
        </p:nvSpPr>
        <p:spPr>
          <a:xfrm>
            <a:off x="4644008" y="1113588"/>
            <a:ext cx="3888432" cy="3240360"/>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Tree>
    <p:extLst>
      <p:ext uri="{BB962C8B-B14F-4D97-AF65-F5344CB8AC3E}">
        <p14:creationId xmlns:p14="http://schemas.microsoft.com/office/powerpoint/2010/main" xmlns="" val="25376252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ssage Slide-B2">
    <p:spTree>
      <p:nvGrpSpPr>
        <p:cNvPr id="1" name=""/>
        <p:cNvGrpSpPr/>
        <p:nvPr/>
      </p:nvGrpSpPr>
      <p:grpSpPr>
        <a:xfrm>
          <a:off x="0" y="0"/>
          <a:ext cx="0" cy="0"/>
          <a:chOff x="0" y="0"/>
          <a:chExt cx="0" cy="0"/>
        </a:xfrm>
      </p:grpSpPr>
      <p:sp>
        <p:nvSpPr>
          <p:cNvPr id="10" name="文字版面配置區 7"/>
          <p:cNvSpPr>
            <a:spLocks noGrp="1"/>
          </p:cNvSpPr>
          <p:nvPr>
            <p:ph type="body" sz="quarter" idx="11" hasCustomPrompt="1"/>
          </p:nvPr>
        </p:nvSpPr>
        <p:spPr>
          <a:xfrm>
            <a:off x="539552" y="1059583"/>
            <a:ext cx="3875856" cy="331724"/>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marL="0" indent="0" algn="l">
              <a:buFont typeface="Arial" pitchFamily="34" charset="0"/>
              <a:buNone/>
              <a:defRPr lang="zh-TW" altLang="en-US" sz="2000" b="1" kern="1200" cap="none" spc="0" dirty="0" smtClean="0">
                <a:ln w="11430"/>
                <a:solidFill>
                  <a:srgbClr val="C00000"/>
                </a:solidFill>
                <a:effectLst>
                  <a:outerShdw blurRad="38100" dist="38100" dir="2700000" algn="tl">
                    <a:srgbClr val="000000">
                      <a:alpha val="43137"/>
                    </a:srgbClr>
                  </a:outerShdw>
                </a:effectLst>
                <a:latin typeface="+mj-lt"/>
                <a:ea typeface="Arial"/>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spcBef>
                <a:spcPct val="20000"/>
              </a:spcBef>
              <a:buClr>
                <a:srgbClr val="C00000"/>
              </a:buClr>
              <a:buSzPct val="75000"/>
              <a:buFont typeface="Arial" pitchFamily="34" charset="0"/>
              <a:buNone/>
            </a:pPr>
            <a:r>
              <a:rPr lang="en-US" altLang="zh-TW" dirty="0" smtClean="0"/>
              <a:t>Click to edit Master title style</a:t>
            </a:r>
            <a:endParaRPr lang="zh-TW" altLang="en-US" dirty="0" smtClean="0"/>
          </a:p>
        </p:txBody>
      </p:sp>
      <p:sp>
        <p:nvSpPr>
          <p:cNvPr id="11" name="文字版面配置區 7"/>
          <p:cNvSpPr>
            <a:spLocks noGrp="1"/>
          </p:cNvSpPr>
          <p:nvPr>
            <p:ph type="body" sz="quarter" idx="12" hasCustomPrompt="1"/>
          </p:nvPr>
        </p:nvSpPr>
        <p:spPr>
          <a:xfrm>
            <a:off x="4788024" y="1059583"/>
            <a:ext cx="3875856" cy="331724"/>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marL="0" indent="0" algn="l">
              <a:buFont typeface="Arial" pitchFamily="34" charset="0"/>
              <a:buNone/>
              <a:defRPr lang="zh-TW" altLang="en-US" sz="2000" b="1" kern="1200" cap="none" spc="0" dirty="0" smtClean="0">
                <a:ln w="11430"/>
                <a:solidFill>
                  <a:srgbClr val="C00000"/>
                </a:solidFill>
                <a:effectLst>
                  <a:outerShdw blurRad="38100" dist="38100" dir="2700000" algn="tl">
                    <a:srgbClr val="000000">
                      <a:alpha val="43137"/>
                    </a:srgbClr>
                  </a:outerShdw>
                </a:effectLst>
                <a:latin typeface="+mj-lt"/>
                <a:ea typeface="Arial"/>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TW" dirty="0" smtClean="0"/>
              <a:t>Click to edit Master title style</a:t>
            </a:r>
            <a:endParaRPr lang="zh-TW" altLang="en-US" dirty="0" smtClean="0"/>
          </a:p>
        </p:txBody>
      </p:sp>
      <p:sp>
        <p:nvSpPr>
          <p:cNvPr id="12"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13"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
        <p:nvSpPr>
          <p:cNvPr id="14" name="內容版面配置區 2"/>
          <p:cNvSpPr>
            <a:spLocks noGrp="1"/>
          </p:cNvSpPr>
          <p:nvPr>
            <p:ph idx="14" hasCustomPrompt="1"/>
          </p:nvPr>
        </p:nvSpPr>
        <p:spPr>
          <a:xfrm>
            <a:off x="539552" y="1545636"/>
            <a:ext cx="3888432" cy="3078342"/>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
        <p:nvSpPr>
          <p:cNvPr id="15" name="內容版面配置區 2"/>
          <p:cNvSpPr>
            <a:spLocks noGrp="1"/>
          </p:cNvSpPr>
          <p:nvPr>
            <p:ph idx="15" hasCustomPrompt="1"/>
          </p:nvPr>
        </p:nvSpPr>
        <p:spPr>
          <a:xfrm>
            <a:off x="4788024" y="1545636"/>
            <a:ext cx="3888432" cy="3078342"/>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Tree>
    <p:extLst>
      <p:ext uri="{BB962C8B-B14F-4D97-AF65-F5344CB8AC3E}">
        <p14:creationId xmlns:p14="http://schemas.microsoft.com/office/powerpoint/2010/main" xmlns="" val="18180560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ssage Slide-B3">
    <p:spTree>
      <p:nvGrpSpPr>
        <p:cNvPr id="1" name=""/>
        <p:cNvGrpSpPr/>
        <p:nvPr/>
      </p:nvGrpSpPr>
      <p:grpSpPr>
        <a:xfrm>
          <a:off x="0" y="0"/>
          <a:ext cx="0" cy="0"/>
          <a:chOff x="0" y="0"/>
          <a:chExt cx="0" cy="0"/>
        </a:xfrm>
      </p:grpSpPr>
      <p:sp>
        <p:nvSpPr>
          <p:cNvPr id="6" name="內容版面配置區 2"/>
          <p:cNvSpPr>
            <a:spLocks noGrp="1"/>
          </p:cNvSpPr>
          <p:nvPr>
            <p:ph idx="1" hasCustomPrompt="1"/>
          </p:nvPr>
        </p:nvSpPr>
        <p:spPr>
          <a:xfrm>
            <a:off x="3923928" y="1383619"/>
            <a:ext cx="4824536" cy="3117833"/>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20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cxnSp>
        <p:nvCxnSpPr>
          <p:cNvPr id="7" name="Straight Connector 3"/>
          <p:cNvCxnSpPr/>
          <p:nvPr userDrawn="1"/>
        </p:nvCxnSpPr>
        <p:spPr>
          <a:xfrm>
            <a:off x="3563888" y="1298314"/>
            <a:ext cx="0" cy="3203138"/>
          </a:xfrm>
          <a:prstGeom prst="line">
            <a:avLst/>
          </a:prstGeom>
          <a:ln w="12700">
            <a:solidFill>
              <a:schemeClr val="bg1">
                <a:alpha val="27000"/>
              </a:schemeClr>
            </a:solidFill>
            <a:prstDash val="dash"/>
          </a:ln>
        </p:spPr>
        <p:style>
          <a:lnRef idx="1">
            <a:schemeClr val="accent6"/>
          </a:lnRef>
          <a:fillRef idx="0">
            <a:schemeClr val="accent6"/>
          </a:fillRef>
          <a:effectRef idx="0">
            <a:schemeClr val="accent6"/>
          </a:effectRef>
          <a:fontRef idx="minor">
            <a:schemeClr val="tx1"/>
          </a:fontRef>
        </p:style>
      </p:cxnSp>
      <p:sp>
        <p:nvSpPr>
          <p:cNvPr id="8" name="文字版面配置區 3"/>
          <p:cNvSpPr>
            <a:spLocks noGrp="1"/>
          </p:cNvSpPr>
          <p:nvPr>
            <p:ph type="body" sz="half" idx="2"/>
          </p:nvPr>
        </p:nvSpPr>
        <p:spPr>
          <a:xfrm>
            <a:off x="323528" y="3759882"/>
            <a:ext cx="2952328" cy="378042"/>
          </a:xfrm>
          <a:prstGeom prst="rect">
            <a:avLst/>
          </a:prstGeom>
        </p:spPr>
        <p:txBody>
          <a:bodyPr/>
          <a:lstStyle>
            <a:lvl1pPr marL="0" indent="0" algn="ctr">
              <a:buNone/>
              <a:defRPr sz="1400">
                <a:solidFill>
                  <a:srgbClr val="C00000"/>
                </a:solidFill>
                <a:ea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cxnSp>
        <p:nvCxnSpPr>
          <p:cNvPr id="10" name="直線接點 9"/>
          <p:cNvCxnSpPr/>
          <p:nvPr userDrawn="1"/>
        </p:nvCxnSpPr>
        <p:spPr bwMode="auto">
          <a:xfrm>
            <a:off x="3581400" y="1403122"/>
            <a:ext cx="4638" cy="3112844"/>
          </a:xfrm>
          <a:prstGeom prst="line">
            <a:avLst/>
          </a:prstGeom>
          <a:ln w="19050">
            <a:solidFill>
              <a:schemeClr val="tx2">
                <a:lumMod val="50000"/>
              </a:schemeClr>
            </a:solidFill>
            <a:prstDash val="dash"/>
            <a:headEnd type="none" w="med" len="med"/>
            <a:tailEnd type="none" w="lg" len="med"/>
          </a:ln>
          <a:effectLst>
            <a:outerShdw blurRad="40000" dist="20000" dir="5400000" rotWithShape="0">
              <a:schemeClr val="tx1">
                <a:lumMod val="65000"/>
                <a:lumOff val="35000"/>
                <a:alpha val="49000"/>
              </a:schemeClr>
            </a:outerShdw>
          </a:effectLst>
        </p:spPr>
        <p:style>
          <a:lnRef idx="2">
            <a:schemeClr val="accent3"/>
          </a:lnRef>
          <a:fillRef idx="0">
            <a:schemeClr val="accent3"/>
          </a:fillRef>
          <a:effectRef idx="1">
            <a:schemeClr val="accent3"/>
          </a:effectRef>
          <a:fontRef idx="minor">
            <a:schemeClr val="tx1"/>
          </a:fontRef>
        </p:style>
      </p:cxnSp>
      <p:sp>
        <p:nvSpPr>
          <p:cNvPr id="11"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12"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714466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ssage Slide-C">
    <p:spTree>
      <p:nvGrpSpPr>
        <p:cNvPr id="1" name=""/>
        <p:cNvGrpSpPr/>
        <p:nvPr/>
      </p:nvGrpSpPr>
      <p:grpSpPr>
        <a:xfrm>
          <a:off x="0" y="0"/>
          <a:ext cx="0" cy="0"/>
          <a:chOff x="0" y="0"/>
          <a:chExt cx="0" cy="0"/>
        </a:xfrm>
      </p:grpSpPr>
      <p:sp>
        <p:nvSpPr>
          <p:cNvPr id="4" name="標題 1"/>
          <p:cNvSpPr>
            <a:spLocks noGrp="1"/>
          </p:cNvSpPr>
          <p:nvPr>
            <p:ph type="title"/>
          </p:nvPr>
        </p:nvSpPr>
        <p:spPr>
          <a:xfrm>
            <a:off x="1328376" y="3651870"/>
            <a:ext cx="6660497" cy="378042"/>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algn="l">
              <a:defRPr sz="20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sp>
        <p:nvSpPr>
          <p:cNvPr id="7" name="圖片版面配置區 2"/>
          <p:cNvSpPr>
            <a:spLocks noGrp="1"/>
          </p:cNvSpPr>
          <p:nvPr>
            <p:ph type="pic" idx="10"/>
          </p:nvPr>
        </p:nvSpPr>
        <p:spPr>
          <a:xfrm>
            <a:off x="1331640" y="459581"/>
            <a:ext cx="6624736" cy="3086100"/>
          </a:xfrm>
          <a:prstGeom prst="rect">
            <a:avLst/>
          </a:prstGeom>
        </p:spPr>
        <p:txBody>
          <a:bodyPr>
            <a:normAutofit/>
          </a:bodyPr>
          <a:lstStyle>
            <a:lvl1pPr marL="0" indent="0">
              <a:buNone/>
              <a:defRPr sz="1600">
                <a:solidFill>
                  <a:schemeClr val="bg1"/>
                </a:solidFill>
                <a:ea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8" name="文字版面配置區 3"/>
          <p:cNvSpPr>
            <a:spLocks noGrp="1"/>
          </p:cNvSpPr>
          <p:nvPr>
            <p:ph type="body" sz="half" idx="2"/>
          </p:nvPr>
        </p:nvSpPr>
        <p:spPr>
          <a:xfrm>
            <a:off x="1331640" y="4083918"/>
            <a:ext cx="6624736" cy="756084"/>
          </a:xfrm>
          <a:prstGeom prst="rect">
            <a:avLst/>
          </a:prstGeom>
        </p:spPr>
        <p:txBody>
          <a:bodyPr/>
          <a:lstStyle>
            <a:lvl1pPr marL="0" indent="0">
              <a:buNone/>
              <a:defRPr sz="1400">
                <a:solidFill>
                  <a:schemeClr val="tx1">
                    <a:lumMod val="65000"/>
                    <a:lumOff val="35000"/>
                  </a:schemeClr>
                </a:solidFill>
                <a:ea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cxnSp>
        <p:nvCxnSpPr>
          <p:cNvPr id="5" name="直線接點 3"/>
          <p:cNvCxnSpPr/>
          <p:nvPr userDrawn="1"/>
        </p:nvCxnSpPr>
        <p:spPr>
          <a:xfrm>
            <a:off x="0" y="3597864"/>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9609219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Slide-D">
    <p:spTree>
      <p:nvGrpSpPr>
        <p:cNvPr id="1" name=""/>
        <p:cNvGrpSpPr/>
        <p:nvPr/>
      </p:nvGrpSpPr>
      <p:grpSpPr>
        <a:xfrm>
          <a:off x="0" y="0"/>
          <a:ext cx="0" cy="0"/>
          <a:chOff x="0" y="0"/>
          <a:chExt cx="0" cy="0"/>
        </a:xfrm>
      </p:grpSpPr>
      <p:sp>
        <p:nvSpPr>
          <p:cNvPr id="15" name="內容版面配置區 2"/>
          <p:cNvSpPr>
            <a:spLocks noGrp="1"/>
          </p:cNvSpPr>
          <p:nvPr>
            <p:ph idx="1" hasCustomPrompt="1"/>
          </p:nvPr>
        </p:nvSpPr>
        <p:spPr>
          <a:xfrm>
            <a:off x="403775" y="1491630"/>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17" name="文字版面配置區 3"/>
          <p:cNvSpPr>
            <a:spLocks noGrp="1"/>
          </p:cNvSpPr>
          <p:nvPr>
            <p:ph type="body" sz="half" idx="2"/>
          </p:nvPr>
        </p:nvSpPr>
        <p:spPr>
          <a:xfrm>
            <a:off x="1267870" y="1869672"/>
            <a:ext cx="2664296"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18" name="內容版面配置區 2"/>
          <p:cNvSpPr>
            <a:spLocks noGrp="1"/>
          </p:cNvSpPr>
          <p:nvPr>
            <p:ph idx="10" hasCustomPrompt="1"/>
          </p:nvPr>
        </p:nvSpPr>
        <p:spPr>
          <a:xfrm>
            <a:off x="5293512" y="1491630"/>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80000"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19" name="文字版面配置區 3"/>
          <p:cNvSpPr>
            <a:spLocks noGrp="1"/>
          </p:cNvSpPr>
          <p:nvPr>
            <p:ph type="body" sz="half" idx="11"/>
          </p:nvPr>
        </p:nvSpPr>
        <p:spPr>
          <a:xfrm>
            <a:off x="5588350" y="1869672"/>
            <a:ext cx="2448272"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20" name="內容版面配置區 2"/>
          <p:cNvSpPr>
            <a:spLocks noGrp="1"/>
          </p:cNvSpPr>
          <p:nvPr>
            <p:ph idx="12" hasCustomPrompt="1"/>
          </p:nvPr>
        </p:nvSpPr>
        <p:spPr>
          <a:xfrm>
            <a:off x="403775" y="3327834"/>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21" name="文字版面配置區 3"/>
          <p:cNvSpPr>
            <a:spLocks noGrp="1"/>
          </p:cNvSpPr>
          <p:nvPr>
            <p:ph type="body" sz="half" idx="13"/>
          </p:nvPr>
        </p:nvSpPr>
        <p:spPr>
          <a:xfrm>
            <a:off x="1267870" y="3705876"/>
            <a:ext cx="2664296"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22" name="內容版面配置區 2"/>
          <p:cNvSpPr>
            <a:spLocks noGrp="1"/>
          </p:cNvSpPr>
          <p:nvPr>
            <p:ph idx="14" hasCustomPrompt="1"/>
          </p:nvPr>
        </p:nvSpPr>
        <p:spPr>
          <a:xfrm>
            <a:off x="5293512" y="3327834"/>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80000"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23" name="文字版面配置區 3"/>
          <p:cNvSpPr>
            <a:spLocks noGrp="1"/>
          </p:cNvSpPr>
          <p:nvPr>
            <p:ph type="body" sz="half" idx="15"/>
          </p:nvPr>
        </p:nvSpPr>
        <p:spPr>
          <a:xfrm>
            <a:off x="5588350" y="3705876"/>
            <a:ext cx="2448272"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12"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13"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314005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oadmap Slide-A">
    <p:spTree>
      <p:nvGrpSpPr>
        <p:cNvPr id="1" name=""/>
        <p:cNvGrpSpPr/>
        <p:nvPr/>
      </p:nvGrpSpPr>
      <p:grpSpPr>
        <a:xfrm>
          <a:off x="0" y="0"/>
          <a:ext cx="0" cy="0"/>
          <a:chOff x="0" y="0"/>
          <a:chExt cx="0" cy="0"/>
        </a:xfrm>
      </p:grpSpPr>
      <p:sp>
        <p:nvSpPr>
          <p:cNvPr id="21" name="圓角矩形 20"/>
          <p:cNvSpPr/>
          <p:nvPr/>
        </p:nvSpPr>
        <p:spPr>
          <a:xfrm>
            <a:off x="733069" y="1820535"/>
            <a:ext cx="7644428" cy="48952"/>
          </a:xfrm>
          <a:prstGeom prst="roundRect">
            <a:avLst/>
          </a:prstGeom>
          <a:solidFill>
            <a:schemeClr val="bg1">
              <a:lumMod val="50000"/>
            </a:schemeClr>
          </a:solidFill>
        </p:spPr>
        <p:style>
          <a:lnRef idx="0">
            <a:schemeClr val="dk1"/>
          </a:lnRef>
          <a:fillRef idx="1003">
            <a:schemeClr val="lt2"/>
          </a:fillRef>
          <a:effectRef idx="3">
            <a:schemeClr val="dk1"/>
          </a:effectRef>
          <a:fontRef idx="minor">
            <a:schemeClr val="lt1"/>
          </a:fontRef>
        </p:style>
        <p:txBody>
          <a:bodyPr rtlCol="0" anchor="ctr"/>
          <a:lstStyle/>
          <a:p>
            <a:pPr algn="ctr"/>
            <a:endParaRPr lang="zh-TW" altLang="en-US" sz="1400" dirty="0">
              <a:latin typeface="+mn-lt"/>
            </a:endParaRPr>
          </a:p>
        </p:txBody>
      </p:sp>
      <p:grpSp>
        <p:nvGrpSpPr>
          <p:cNvPr id="22" name="群組 90"/>
          <p:cNvGrpSpPr/>
          <p:nvPr/>
        </p:nvGrpSpPr>
        <p:grpSpPr>
          <a:xfrm>
            <a:off x="2493989" y="1733435"/>
            <a:ext cx="456887" cy="244761"/>
            <a:chOff x="4741073" y="4187490"/>
            <a:chExt cx="500067" cy="357190"/>
          </a:xfrm>
        </p:grpSpPr>
        <p:sp>
          <p:nvSpPr>
            <p:cNvPr id="53" name="流程圖: 接點 52"/>
            <p:cNvSpPr>
              <a:spLocks noChangeAspect="1"/>
            </p:cNvSpPr>
            <p:nvPr/>
          </p:nvSpPr>
          <p:spPr>
            <a:xfrm flipV="1">
              <a:off x="4829859" y="4208127"/>
              <a:ext cx="310756" cy="310755"/>
            </a:xfrm>
            <a:prstGeom prst="flowChartConnector">
              <a:avLst/>
            </a:prstGeom>
            <a:solidFill>
              <a:schemeClr val="accent2">
                <a:lumMod val="75000"/>
              </a:schemeClr>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kumimoji="0" lang="zh-TW" altLang="en-US" sz="600" b="1" dirty="0">
                <a:latin typeface="+mn-lt"/>
              </a:endParaRPr>
            </a:p>
          </p:txBody>
        </p:sp>
        <p:sp>
          <p:nvSpPr>
            <p:cNvPr id="54" name="標題 1"/>
            <p:cNvSpPr txBox="1">
              <a:spLocks/>
            </p:cNvSpPr>
            <p:nvPr/>
          </p:nvSpPr>
          <p:spPr bwMode="auto">
            <a:xfrm>
              <a:off x="4741073" y="4187490"/>
              <a:ext cx="500067" cy="357190"/>
            </a:xfrm>
            <a:prstGeom prst="rect">
              <a:avLst/>
            </a:prstGeom>
          </p:spPr>
          <p:txBody>
            <a:bodyPr anchor="ctr"/>
            <a:lstStyle/>
            <a:p>
              <a:pPr algn="ctr" fontAlgn="auto">
                <a:spcAft>
                  <a:spcPts val="0"/>
                </a:spcAft>
                <a:defRPr/>
              </a:pPr>
              <a:r>
                <a:rPr lang="en-US" sz="1050" b="1" dirty="0" smtClean="0">
                  <a:solidFill>
                    <a:schemeClr val="bg1"/>
                  </a:solidFill>
                  <a:latin typeface="+mn-lt"/>
                </a:rPr>
                <a:t>Q2</a:t>
              </a:r>
              <a:endParaRPr lang="en-US" altLang="zh-TW" sz="1050" b="1" dirty="0" smtClean="0">
                <a:solidFill>
                  <a:schemeClr val="bg1"/>
                </a:solidFill>
                <a:latin typeface="+mn-lt"/>
              </a:endParaRPr>
            </a:p>
          </p:txBody>
        </p:sp>
      </p:grpSp>
      <p:grpSp>
        <p:nvGrpSpPr>
          <p:cNvPr id="23" name="群組 86"/>
          <p:cNvGrpSpPr/>
          <p:nvPr/>
        </p:nvGrpSpPr>
        <p:grpSpPr>
          <a:xfrm>
            <a:off x="4420675" y="1726787"/>
            <a:ext cx="456887" cy="244761"/>
            <a:chOff x="4201191" y="4177787"/>
            <a:chExt cx="500065" cy="357190"/>
          </a:xfrm>
        </p:grpSpPr>
        <p:sp>
          <p:nvSpPr>
            <p:cNvPr id="51" name="流程圖: 接點 50"/>
            <p:cNvSpPr>
              <a:spLocks noChangeAspect="1"/>
            </p:cNvSpPr>
            <p:nvPr/>
          </p:nvSpPr>
          <p:spPr>
            <a:xfrm flipV="1">
              <a:off x="4294294" y="4208126"/>
              <a:ext cx="310755" cy="310755"/>
            </a:xfrm>
            <a:prstGeom prst="flowChartConnector">
              <a:avLst/>
            </a:prstGeom>
            <a:solidFill>
              <a:schemeClr val="accent5"/>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kumimoji="0" lang="zh-TW" altLang="en-US" sz="600" b="1" dirty="0">
                <a:latin typeface="+mn-lt"/>
              </a:endParaRPr>
            </a:p>
          </p:txBody>
        </p:sp>
        <p:sp>
          <p:nvSpPr>
            <p:cNvPr id="52" name="標題 1"/>
            <p:cNvSpPr txBox="1">
              <a:spLocks/>
            </p:cNvSpPr>
            <p:nvPr/>
          </p:nvSpPr>
          <p:spPr bwMode="auto">
            <a:xfrm>
              <a:off x="4201191" y="4177787"/>
              <a:ext cx="500065" cy="357190"/>
            </a:xfrm>
            <a:prstGeom prst="rect">
              <a:avLst/>
            </a:prstGeom>
          </p:spPr>
          <p:txBody>
            <a:bodyPr anchor="ctr"/>
            <a:lstStyle/>
            <a:p>
              <a:pPr algn="ctr" fontAlgn="auto">
                <a:spcAft>
                  <a:spcPts val="0"/>
                </a:spcAft>
                <a:defRPr/>
              </a:pPr>
              <a:r>
                <a:rPr lang="en-US" sz="1050" b="1" dirty="0" smtClean="0">
                  <a:solidFill>
                    <a:schemeClr val="bg1"/>
                  </a:solidFill>
                  <a:latin typeface="+mn-lt"/>
                </a:rPr>
                <a:t>Q3</a:t>
              </a:r>
              <a:endParaRPr lang="en-US" altLang="zh-TW" sz="1050" b="1" dirty="0" smtClean="0">
                <a:solidFill>
                  <a:schemeClr val="bg1"/>
                </a:solidFill>
                <a:latin typeface="+mn-lt"/>
              </a:endParaRPr>
            </a:p>
          </p:txBody>
        </p:sp>
      </p:grpSp>
      <p:grpSp>
        <p:nvGrpSpPr>
          <p:cNvPr id="24" name="群組 87"/>
          <p:cNvGrpSpPr/>
          <p:nvPr/>
        </p:nvGrpSpPr>
        <p:grpSpPr>
          <a:xfrm>
            <a:off x="6347361" y="1715239"/>
            <a:ext cx="456887" cy="244761"/>
            <a:chOff x="5580379" y="4160914"/>
            <a:chExt cx="500066" cy="357188"/>
          </a:xfrm>
        </p:grpSpPr>
        <p:sp>
          <p:nvSpPr>
            <p:cNvPr id="49" name="流程圖: 接點 48"/>
            <p:cNvSpPr>
              <a:spLocks noChangeAspect="1"/>
            </p:cNvSpPr>
            <p:nvPr/>
          </p:nvSpPr>
          <p:spPr>
            <a:xfrm flipV="1">
              <a:off x="5690054" y="4205299"/>
              <a:ext cx="310755" cy="310755"/>
            </a:xfrm>
            <a:prstGeom prst="flowChartConnector">
              <a:avLst/>
            </a:prstGeom>
            <a:solidFill>
              <a:srgbClr val="0070C0"/>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kumimoji="0" lang="zh-TW" altLang="en-US" sz="600" b="1" dirty="0">
                <a:effectLst>
                  <a:outerShdw blurRad="38100" dist="38100" dir="2700000" algn="tl">
                    <a:srgbClr val="000000">
                      <a:alpha val="43137"/>
                    </a:srgbClr>
                  </a:outerShdw>
                </a:effectLst>
                <a:latin typeface="+mn-lt"/>
              </a:endParaRPr>
            </a:p>
          </p:txBody>
        </p:sp>
        <p:sp>
          <p:nvSpPr>
            <p:cNvPr id="50" name="標題 1"/>
            <p:cNvSpPr txBox="1">
              <a:spLocks/>
            </p:cNvSpPr>
            <p:nvPr/>
          </p:nvSpPr>
          <p:spPr bwMode="auto">
            <a:xfrm>
              <a:off x="5580379" y="4160914"/>
              <a:ext cx="500066" cy="357188"/>
            </a:xfrm>
            <a:prstGeom prst="rect">
              <a:avLst/>
            </a:prstGeom>
          </p:spPr>
          <p:txBody>
            <a:bodyPr anchor="ctr"/>
            <a:lstStyle/>
            <a:p>
              <a:pPr algn="ctr" fontAlgn="auto">
                <a:spcAft>
                  <a:spcPts val="0"/>
                </a:spcAft>
                <a:defRPr/>
              </a:pPr>
              <a:r>
                <a:rPr lang="en-US" sz="1050" b="1" dirty="0" smtClean="0">
                  <a:solidFill>
                    <a:schemeClr val="bg1"/>
                  </a:solidFill>
                  <a:effectLst>
                    <a:outerShdw blurRad="38100" dist="38100" dir="2700000" algn="tl">
                      <a:srgbClr val="000000">
                        <a:alpha val="43137"/>
                      </a:srgbClr>
                    </a:outerShdw>
                  </a:effectLst>
                  <a:latin typeface="+mn-lt"/>
                </a:rPr>
                <a:t>Q4</a:t>
              </a:r>
              <a:endParaRPr lang="en-US" altLang="zh-TW" sz="1050" b="1" dirty="0" smtClean="0">
                <a:solidFill>
                  <a:schemeClr val="bg1"/>
                </a:solidFill>
                <a:effectLst>
                  <a:outerShdw blurRad="38100" dist="38100" dir="2700000" algn="tl">
                    <a:srgbClr val="000000">
                      <a:alpha val="43137"/>
                    </a:srgbClr>
                  </a:outerShdw>
                </a:effectLst>
                <a:latin typeface="+mn-lt"/>
              </a:endParaRPr>
            </a:p>
          </p:txBody>
        </p:sp>
      </p:grpSp>
      <p:sp>
        <p:nvSpPr>
          <p:cNvPr id="25" name="流程圖: 接點 24"/>
          <p:cNvSpPr>
            <a:spLocks noChangeAspect="1"/>
          </p:cNvSpPr>
          <p:nvPr/>
        </p:nvSpPr>
        <p:spPr>
          <a:xfrm flipV="1">
            <a:off x="667829" y="1783338"/>
            <a:ext cx="164458" cy="123344"/>
          </a:xfrm>
          <a:prstGeom prst="flowChartConnector">
            <a:avLst/>
          </a:prstGeom>
          <a:solidFill>
            <a:schemeClr val="bg1">
              <a:lumMod val="50000"/>
            </a:schemeClr>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kumimoji="0" lang="zh-TW" altLang="en-US" sz="600" b="1" dirty="0">
              <a:latin typeface="+mn-lt"/>
            </a:endParaRPr>
          </a:p>
        </p:txBody>
      </p:sp>
      <p:sp>
        <p:nvSpPr>
          <p:cNvPr id="26" name="標題 1"/>
          <p:cNvSpPr txBox="1">
            <a:spLocks/>
          </p:cNvSpPr>
          <p:nvPr/>
        </p:nvSpPr>
        <p:spPr>
          <a:xfrm>
            <a:off x="89213" y="1714048"/>
            <a:ext cx="652696" cy="244761"/>
          </a:xfrm>
          <a:prstGeom prst="rect">
            <a:avLst/>
          </a:prstGeom>
        </p:spPr>
        <p:txBody>
          <a:bodyPr anchor="ctr"/>
          <a:lstStyle/>
          <a:p>
            <a:pPr algn="ctr" fontAlgn="auto">
              <a:spcAft>
                <a:spcPts val="0"/>
              </a:spcAft>
              <a:defRPr/>
            </a:pPr>
            <a:r>
              <a:rPr lang="en-US" altLang="zh-TW" sz="1400" b="1" dirty="0" smtClean="0">
                <a:solidFill>
                  <a:schemeClr val="tx1"/>
                </a:solidFill>
                <a:effectLst>
                  <a:outerShdw blurRad="38100" dist="38100" dir="2700000" algn="tl">
                    <a:srgbClr val="000000">
                      <a:alpha val="43137"/>
                    </a:srgbClr>
                  </a:outerShdw>
                </a:effectLst>
                <a:latin typeface="+mn-lt"/>
                <a:ea typeface="+mj-ea"/>
                <a:cs typeface="+mj-cs"/>
              </a:rPr>
              <a:t>2013</a:t>
            </a:r>
            <a:endParaRPr lang="zh-TW" altLang="en-US" sz="1400" b="1" dirty="0">
              <a:solidFill>
                <a:schemeClr val="tx1"/>
              </a:solidFill>
              <a:effectLst>
                <a:outerShdw blurRad="38100" dist="38100" dir="2700000" algn="tl">
                  <a:srgbClr val="000000">
                    <a:alpha val="43137"/>
                  </a:srgbClr>
                </a:outerShdw>
              </a:effectLst>
              <a:latin typeface="+mn-lt"/>
              <a:ea typeface="+mj-ea"/>
              <a:cs typeface="+mj-cs"/>
            </a:endParaRPr>
          </a:p>
        </p:txBody>
      </p:sp>
      <p:sp>
        <p:nvSpPr>
          <p:cNvPr id="31" name="流程圖: 接點 30"/>
          <p:cNvSpPr>
            <a:spLocks noChangeAspect="1"/>
          </p:cNvSpPr>
          <p:nvPr/>
        </p:nvSpPr>
        <p:spPr>
          <a:xfrm flipV="1">
            <a:off x="8295974" y="1783338"/>
            <a:ext cx="164458" cy="123344"/>
          </a:xfrm>
          <a:prstGeom prst="flowChartConnector">
            <a:avLst/>
          </a:prstGeom>
          <a:solidFill>
            <a:schemeClr val="bg1">
              <a:lumMod val="50000"/>
            </a:schemeClr>
          </a:solidFill>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kumimoji="0" lang="zh-TW" altLang="en-US" sz="600" b="1" dirty="0">
              <a:latin typeface="+mn-lt"/>
            </a:endParaRPr>
          </a:p>
        </p:txBody>
      </p:sp>
      <p:sp>
        <p:nvSpPr>
          <p:cNvPr id="32" name="標題 1"/>
          <p:cNvSpPr txBox="1">
            <a:spLocks/>
          </p:cNvSpPr>
          <p:nvPr/>
        </p:nvSpPr>
        <p:spPr>
          <a:xfrm>
            <a:off x="8414618" y="1714048"/>
            <a:ext cx="652696" cy="244761"/>
          </a:xfrm>
          <a:prstGeom prst="rect">
            <a:avLst/>
          </a:prstGeom>
        </p:spPr>
        <p:txBody>
          <a:bodyPr anchor="ctr"/>
          <a:lstStyle/>
          <a:p>
            <a:pPr algn="ctr" fontAlgn="auto">
              <a:spcAft>
                <a:spcPts val="0"/>
              </a:spcAft>
              <a:defRPr/>
            </a:pPr>
            <a:r>
              <a:rPr lang="en-US" altLang="zh-TW" sz="1400" b="1" dirty="0" smtClean="0">
                <a:solidFill>
                  <a:schemeClr val="tx1"/>
                </a:solidFill>
                <a:effectLst>
                  <a:outerShdw blurRad="38100" dist="38100" dir="2700000" algn="tl">
                    <a:srgbClr val="000000">
                      <a:alpha val="43137"/>
                    </a:srgbClr>
                  </a:outerShdw>
                </a:effectLst>
                <a:latin typeface="+mn-lt"/>
                <a:ea typeface="+mj-ea"/>
                <a:cs typeface="+mj-cs"/>
              </a:rPr>
              <a:t>2014</a:t>
            </a:r>
            <a:endParaRPr lang="zh-TW" altLang="en-US" sz="1400" b="1" dirty="0">
              <a:solidFill>
                <a:schemeClr val="tx1"/>
              </a:solidFill>
              <a:effectLst>
                <a:outerShdw blurRad="38100" dist="38100" dir="2700000" algn="tl">
                  <a:srgbClr val="000000">
                    <a:alpha val="43137"/>
                  </a:srgbClr>
                </a:outerShdw>
              </a:effectLst>
              <a:latin typeface="+mn-lt"/>
              <a:ea typeface="+mj-ea"/>
              <a:cs typeface="+mj-cs"/>
            </a:endParaRPr>
          </a:p>
        </p:txBody>
      </p:sp>
      <p:sp>
        <p:nvSpPr>
          <p:cNvPr id="5" name="流程圖: 資料 4"/>
          <p:cNvSpPr/>
          <p:nvPr userDrawn="1"/>
        </p:nvSpPr>
        <p:spPr>
          <a:xfrm>
            <a:off x="6218390" y="2672511"/>
            <a:ext cx="366546" cy="76574"/>
          </a:xfrm>
          <a:prstGeom prst="flowChartInputOutpu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sp>
        <p:nvSpPr>
          <p:cNvPr id="6" name="流程圖: 資料 5"/>
          <p:cNvSpPr/>
          <p:nvPr userDrawn="1"/>
        </p:nvSpPr>
        <p:spPr>
          <a:xfrm flipH="1">
            <a:off x="4732530" y="2672511"/>
            <a:ext cx="366546" cy="76573"/>
          </a:xfrm>
          <a:prstGeom prst="flowChartInputOutpu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sp>
        <p:nvSpPr>
          <p:cNvPr id="9" name="流程圖: 資料 8"/>
          <p:cNvSpPr/>
          <p:nvPr userDrawn="1"/>
        </p:nvSpPr>
        <p:spPr>
          <a:xfrm flipH="1">
            <a:off x="6708364" y="2661227"/>
            <a:ext cx="366546" cy="76573"/>
          </a:xfrm>
          <a:prstGeom prst="flowChartInputOutp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sp>
        <p:nvSpPr>
          <p:cNvPr id="10" name="流程圖: 資料 9"/>
          <p:cNvSpPr/>
          <p:nvPr userDrawn="1"/>
        </p:nvSpPr>
        <p:spPr>
          <a:xfrm>
            <a:off x="8194224" y="2661227"/>
            <a:ext cx="366546" cy="76574"/>
          </a:xfrm>
          <a:prstGeom prst="flowChartInputOutp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grpSp>
        <p:nvGrpSpPr>
          <p:cNvPr id="12" name="群組 96"/>
          <p:cNvGrpSpPr/>
          <p:nvPr/>
        </p:nvGrpSpPr>
        <p:grpSpPr>
          <a:xfrm>
            <a:off x="763876" y="2678153"/>
            <a:ext cx="1852405" cy="76575"/>
            <a:chOff x="588410" y="3538291"/>
            <a:chExt cx="1936518" cy="106736"/>
          </a:xfrm>
        </p:grpSpPr>
        <p:sp>
          <p:nvSpPr>
            <p:cNvPr id="18" name="流程圖: 資料 17"/>
            <p:cNvSpPr/>
            <p:nvPr/>
          </p:nvSpPr>
          <p:spPr>
            <a:xfrm flipH="1">
              <a:off x="588410" y="3538291"/>
              <a:ext cx="383190" cy="10673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sp>
          <p:nvSpPr>
            <p:cNvPr id="19" name="流程圖: 資料 18"/>
            <p:cNvSpPr/>
            <p:nvPr/>
          </p:nvSpPr>
          <p:spPr>
            <a:xfrm>
              <a:off x="2141738" y="3538292"/>
              <a:ext cx="383190" cy="106735"/>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grpSp>
      <p:sp>
        <p:nvSpPr>
          <p:cNvPr id="13" name="矩形 83"/>
          <p:cNvSpPr/>
          <p:nvPr/>
        </p:nvSpPr>
        <p:spPr>
          <a:xfrm>
            <a:off x="840202" y="2420532"/>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chemeClr val="bg1"/>
              </a:solidFill>
              <a:latin typeface="+mn-lt"/>
            </a:endParaRPr>
          </a:p>
        </p:txBody>
      </p:sp>
      <p:sp>
        <p:nvSpPr>
          <p:cNvPr id="14" name="矩形 13"/>
          <p:cNvSpPr/>
          <p:nvPr/>
        </p:nvSpPr>
        <p:spPr>
          <a:xfrm>
            <a:off x="763876" y="2477588"/>
            <a:ext cx="1852404" cy="276999"/>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a:spAutoFit/>
          </a:bodyPr>
          <a:lstStyle/>
          <a:p>
            <a:pPr algn="ctr" fontAlgn="auto">
              <a:spcAft>
                <a:spcPts val="0"/>
              </a:spcAft>
              <a:defRPr/>
            </a:pPr>
            <a:endParaRPr lang="en-US" sz="1200" b="1" dirty="0" smtClean="0">
              <a:solidFill>
                <a:schemeClr val="bg1"/>
              </a:solidFill>
              <a:effectLst>
                <a:outerShdw blurRad="38100" dist="38100" dir="2700000" algn="tl">
                  <a:srgbClr val="000000">
                    <a:alpha val="43137"/>
                  </a:srgbClr>
                </a:outerShdw>
              </a:effectLst>
              <a:latin typeface="+mn-lt"/>
            </a:endParaRPr>
          </a:p>
        </p:txBody>
      </p:sp>
      <p:grpSp>
        <p:nvGrpSpPr>
          <p:cNvPr id="15" name="群組 90"/>
          <p:cNvGrpSpPr/>
          <p:nvPr/>
        </p:nvGrpSpPr>
        <p:grpSpPr>
          <a:xfrm>
            <a:off x="1364592" y="2425714"/>
            <a:ext cx="675029" cy="361622"/>
            <a:chOff x="4928628" y="4187490"/>
            <a:chExt cx="500066" cy="357190"/>
          </a:xfrm>
        </p:grpSpPr>
        <p:sp>
          <p:nvSpPr>
            <p:cNvPr id="16" name="流程圖: 接點 15"/>
            <p:cNvSpPr>
              <a:spLocks noChangeAspect="1"/>
            </p:cNvSpPr>
            <p:nvPr/>
          </p:nvSpPr>
          <p:spPr>
            <a:xfrm flipV="1">
              <a:off x="5028710" y="4208127"/>
              <a:ext cx="310754" cy="310755"/>
            </a:xfrm>
            <a:prstGeom prst="flowChartConnector">
              <a:avLst/>
            </a:prstGeom>
            <a:solidFill>
              <a:schemeClr val="accent6">
                <a:lumMod val="75000"/>
              </a:schemeClr>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kumimoji="0" lang="zh-TW" altLang="en-US" sz="800" b="1" spc="50" dirty="0">
                <a:solidFill>
                  <a:schemeClr val="bg1"/>
                </a:solidFill>
                <a:latin typeface="+mn-lt"/>
              </a:endParaRPr>
            </a:p>
          </p:txBody>
        </p:sp>
        <p:sp>
          <p:nvSpPr>
            <p:cNvPr id="17" name="標題 1"/>
            <p:cNvSpPr txBox="1">
              <a:spLocks/>
            </p:cNvSpPr>
            <p:nvPr/>
          </p:nvSpPr>
          <p:spPr bwMode="auto">
            <a:xfrm>
              <a:off x="4928628" y="4187490"/>
              <a:ext cx="500066" cy="357190"/>
            </a:xfrm>
            <a:prstGeom prst="rect">
              <a:avLst/>
            </a:prstGeom>
          </p:spPr>
          <p:txBody>
            <a:bodyPr anchor="ctr"/>
            <a:lstStyle/>
            <a:p>
              <a:pPr algn="ctr" fontAlgn="auto">
                <a:spcAft>
                  <a:spcPts val="0"/>
                </a:spcAft>
                <a:defRPr/>
              </a:pPr>
              <a:r>
                <a:rPr lang="en-US" sz="1200" b="1" spc="50" dirty="0" smtClean="0">
                  <a:solidFill>
                    <a:schemeClr val="bg1"/>
                  </a:solidFill>
                  <a:effectLst>
                    <a:outerShdw blurRad="38100" dist="38100" dir="2700000" algn="tl">
                      <a:srgbClr val="000000">
                        <a:alpha val="43137"/>
                      </a:srgbClr>
                    </a:outerShdw>
                  </a:effectLst>
                  <a:latin typeface="+mn-lt"/>
                </a:rPr>
                <a:t>Q1</a:t>
              </a:r>
              <a:endParaRPr lang="en-US" altLang="zh-TW" sz="1200" b="1" spc="50" dirty="0" smtClean="0">
                <a:solidFill>
                  <a:schemeClr val="bg1"/>
                </a:solidFill>
                <a:effectLst>
                  <a:outerShdw blurRad="38100" dist="38100" dir="2700000" algn="tl">
                    <a:srgbClr val="000000">
                      <a:alpha val="43137"/>
                    </a:srgbClr>
                  </a:outerShdw>
                </a:effectLst>
                <a:latin typeface="+mn-lt"/>
              </a:endParaRPr>
            </a:p>
          </p:txBody>
        </p:sp>
      </p:grpSp>
      <p:grpSp>
        <p:nvGrpSpPr>
          <p:cNvPr id="56" name="群組 96"/>
          <p:cNvGrpSpPr/>
          <p:nvPr/>
        </p:nvGrpSpPr>
        <p:grpSpPr>
          <a:xfrm>
            <a:off x="2756695" y="2668799"/>
            <a:ext cx="1852405" cy="76575"/>
            <a:chOff x="588410" y="3538291"/>
            <a:chExt cx="1936518" cy="106736"/>
          </a:xfrm>
        </p:grpSpPr>
        <p:sp>
          <p:nvSpPr>
            <p:cNvPr id="62" name="流程圖: 資料 61"/>
            <p:cNvSpPr/>
            <p:nvPr/>
          </p:nvSpPr>
          <p:spPr>
            <a:xfrm flipH="1">
              <a:off x="588410" y="3538291"/>
              <a:ext cx="383190" cy="10673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sp>
          <p:nvSpPr>
            <p:cNvPr id="63" name="流程圖: 資料 62"/>
            <p:cNvSpPr/>
            <p:nvPr/>
          </p:nvSpPr>
          <p:spPr>
            <a:xfrm>
              <a:off x="2141738" y="3538292"/>
              <a:ext cx="383190" cy="106735"/>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latin typeface="+mn-lt"/>
              </a:endParaRPr>
            </a:p>
          </p:txBody>
        </p:sp>
      </p:grpSp>
      <p:sp>
        <p:nvSpPr>
          <p:cNvPr id="57" name="矩形 83"/>
          <p:cNvSpPr/>
          <p:nvPr/>
        </p:nvSpPr>
        <p:spPr>
          <a:xfrm>
            <a:off x="2841947" y="2407418"/>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chemeClr val="bg1"/>
              </a:solidFill>
              <a:latin typeface="+mn-lt"/>
            </a:endParaRPr>
          </a:p>
        </p:txBody>
      </p:sp>
      <p:sp>
        <p:nvSpPr>
          <p:cNvPr id="58" name="矩形 57"/>
          <p:cNvSpPr/>
          <p:nvPr/>
        </p:nvSpPr>
        <p:spPr>
          <a:xfrm>
            <a:off x="2756695" y="2468233"/>
            <a:ext cx="1852404" cy="276999"/>
          </a:xfrm>
          <a:prstGeom prst="rect">
            <a:avLst/>
          </a:prstGeom>
          <a:solidFill>
            <a:schemeClr val="accent2"/>
          </a:solidFill>
          <a:effectLst>
            <a:outerShdw blurRad="50800" dist="38100" dir="2700000" algn="tl" rotWithShape="0">
              <a:prstClr val="black">
                <a:alpha val="40000"/>
              </a:prstClr>
            </a:outerShdw>
          </a:effectLst>
        </p:spPr>
        <p:txBody>
          <a:bodyPr wrap="square">
            <a:spAutoFit/>
          </a:bodyPr>
          <a:lstStyle/>
          <a:p>
            <a:pPr algn="ctr" fontAlgn="auto">
              <a:spcAft>
                <a:spcPts val="0"/>
              </a:spcAft>
              <a:defRPr/>
            </a:pPr>
            <a:endParaRPr lang="en-US" sz="1200" b="1" dirty="0" smtClean="0">
              <a:solidFill>
                <a:schemeClr val="bg1"/>
              </a:solidFill>
              <a:effectLst>
                <a:outerShdw blurRad="38100" dist="38100" dir="2700000" algn="tl">
                  <a:srgbClr val="000000">
                    <a:alpha val="43137"/>
                  </a:srgbClr>
                </a:outerShdw>
              </a:effectLst>
              <a:latin typeface="+mn-lt"/>
            </a:endParaRPr>
          </a:p>
        </p:txBody>
      </p:sp>
      <p:grpSp>
        <p:nvGrpSpPr>
          <p:cNvPr id="59" name="群組 90"/>
          <p:cNvGrpSpPr/>
          <p:nvPr/>
        </p:nvGrpSpPr>
        <p:grpSpPr>
          <a:xfrm>
            <a:off x="3378683" y="2416360"/>
            <a:ext cx="675029" cy="361622"/>
            <a:chOff x="4944383" y="4187490"/>
            <a:chExt cx="500066" cy="357190"/>
          </a:xfrm>
        </p:grpSpPr>
        <p:sp>
          <p:nvSpPr>
            <p:cNvPr id="60" name="流程圖: 接點 59"/>
            <p:cNvSpPr>
              <a:spLocks noChangeAspect="1"/>
            </p:cNvSpPr>
            <p:nvPr/>
          </p:nvSpPr>
          <p:spPr>
            <a:xfrm flipV="1">
              <a:off x="5044466" y="4208127"/>
              <a:ext cx="310754" cy="310755"/>
            </a:xfrm>
            <a:prstGeom prst="flowChartConnector">
              <a:avLst/>
            </a:prstGeom>
            <a:solidFill>
              <a:schemeClr val="accent2"/>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kumimoji="0" lang="zh-TW" altLang="en-US" sz="800" b="1" spc="50" dirty="0">
                <a:solidFill>
                  <a:schemeClr val="bg1"/>
                </a:solidFill>
                <a:latin typeface="+mn-lt"/>
              </a:endParaRPr>
            </a:p>
          </p:txBody>
        </p:sp>
        <p:sp>
          <p:nvSpPr>
            <p:cNvPr id="61" name="標題 1"/>
            <p:cNvSpPr txBox="1">
              <a:spLocks/>
            </p:cNvSpPr>
            <p:nvPr/>
          </p:nvSpPr>
          <p:spPr bwMode="auto">
            <a:xfrm>
              <a:off x="4944383" y="4187490"/>
              <a:ext cx="500066" cy="357190"/>
            </a:xfrm>
            <a:prstGeom prst="rect">
              <a:avLst/>
            </a:prstGeom>
          </p:spPr>
          <p:txBody>
            <a:bodyPr anchor="ctr"/>
            <a:lstStyle/>
            <a:p>
              <a:pPr algn="ctr" fontAlgn="auto">
                <a:spcAft>
                  <a:spcPts val="0"/>
                </a:spcAft>
                <a:defRPr/>
              </a:pPr>
              <a:r>
                <a:rPr lang="en-US" sz="1200" b="1" spc="50" dirty="0" smtClean="0">
                  <a:solidFill>
                    <a:schemeClr val="bg1"/>
                  </a:solidFill>
                  <a:effectLst>
                    <a:outerShdw blurRad="38100" dist="38100" dir="2700000" algn="tl">
                      <a:srgbClr val="000000">
                        <a:alpha val="43137"/>
                      </a:srgbClr>
                    </a:outerShdw>
                  </a:effectLst>
                  <a:latin typeface="+mn-lt"/>
                </a:rPr>
                <a:t>Q2</a:t>
              </a:r>
              <a:endParaRPr lang="en-US" altLang="zh-TW" sz="1200" b="1" spc="50" dirty="0" smtClean="0">
                <a:solidFill>
                  <a:schemeClr val="bg1"/>
                </a:solidFill>
                <a:effectLst>
                  <a:outerShdw blurRad="38100" dist="38100" dir="2700000" algn="tl">
                    <a:srgbClr val="000000">
                      <a:alpha val="43137"/>
                    </a:srgbClr>
                  </a:outerShdw>
                </a:effectLst>
                <a:latin typeface="+mn-lt"/>
              </a:endParaRPr>
            </a:p>
          </p:txBody>
        </p:sp>
      </p:grpSp>
      <p:sp>
        <p:nvSpPr>
          <p:cNvPr id="64" name="矩形 83"/>
          <p:cNvSpPr/>
          <p:nvPr userDrawn="1"/>
        </p:nvSpPr>
        <p:spPr>
          <a:xfrm>
            <a:off x="4802739" y="2399896"/>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chemeClr val="bg1"/>
              </a:solidFill>
              <a:latin typeface="+mn-lt"/>
            </a:endParaRPr>
          </a:p>
        </p:txBody>
      </p:sp>
      <p:sp>
        <p:nvSpPr>
          <p:cNvPr id="65" name="矩形 83"/>
          <p:cNvSpPr/>
          <p:nvPr userDrawn="1"/>
        </p:nvSpPr>
        <p:spPr>
          <a:xfrm>
            <a:off x="6784692" y="2411180"/>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chemeClr val="bg1"/>
              </a:solidFill>
              <a:latin typeface="+mn-lt"/>
            </a:endParaRPr>
          </a:p>
        </p:txBody>
      </p:sp>
      <p:sp>
        <p:nvSpPr>
          <p:cNvPr id="66" name="矩形 65"/>
          <p:cNvSpPr/>
          <p:nvPr userDrawn="1"/>
        </p:nvSpPr>
        <p:spPr>
          <a:xfrm>
            <a:off x="4732531" y="2471945"/>
            <a:ext cx="1852404" cy="276999"/>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fontAlgn="auto">
              <a:spcAft>
                <a:spcPts val="0"/>
              </a:spcAft>
              <a:defRPr/>
            </a:pPr>
            <a:endParaRPr lang="en-US" sz="1200" b="1" dirty="0" smtClean="0">
              <a:solidFill>
                <a:schemeClr val="bg1"/>
              </a:solidFill>
              <a:effectLst>
                <a:outerShdw blurRad="38100" dist="38100" dir="2700000" algn="tl">
                  <a:srgbClr val="000000">
                    <a:alpha val="43137"/>
                  </a:srgbClr>
                </a:outerShdw>
              </a:effectLst>
              <a:latin typeface="+mn-lt"/>
            </a:endParaRPr>
          </a:p>
        </p:txBody>
      </p:sp>
      <p:sp>
        <p:nvSpPr>
          <p:cNvPr id="67" name="流程圖: 接點 66"/>
          <p:cNvSpPr>
            <a:spLocks noChangeAspect="1"/>
          </p:cNvSpPr>
          <p:nvPr userDrawn="1"/>
        </p:nvSpPr>
        <p:spPr>
          <a:xfrm flipV="1">
            <a:off x="5424402" y="2440965"/>
            <a:ext cx="419480" cy="314612"/>
          </a:xfrm>
          <a:prstGeom prst="flowChartConnector">
            <a:avLst/>
          </a:prstGeom>
          <a:solidFill>
            <a:schemeClr val="accent5"/>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kumimoji="0" lang="zh-TW" altLang="en-US" sz="800" b="1" spc="50" dirty="0">
              <a:solidFill>
                <a:schemeClr val="bg1"/>
              </a:solidFill>
              <a:latin typeface="+mn-lt"/>
            </a:endParaRPr>
          </a:p>
        </p:txBody>
      </p:sp>
      <p:sp>
        <p:nvSpPr>
          <p:cNvPr id="68" name="矩形 67"/>
          <p:cNvSpPr/>
          <p:nvPr userDrawn="1"/>
        </p:nvSpPr>
        <p:spPr>
          <a:xfrm>
            <a:off x="6708365" y="2460662"/>
            <a:ext cx="1852404" cy="276999"/>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fontAlgn="auto">
              <a:spcAft>
                <a:spcPts val="0"/>
              </a:spcAft>
              <a:defRPr/>
            </a:pPr>
            <a:endParaRPr lang="en-US" sz="1200" b="1" dirty="0" smtClean="0">
              <a:solidFill>
                <a:schemeClr val="bg1"/>
              </a:solidFill>
              <a:effectLst>
                <a:outerShdw blurRad="38100" dist="38100" dir="2700000" algn="tl">
                  <a:srgbClr val="000000">
                    <a:alpha val="43137"/>
                  </a:srgbClr>
                </a:outerShdw>
              </a:effectLst>
              <a:latin typeface="+mn-lt"/>
            </a:endParaRPr>
          </a:p>
        </p:txBody>
      </p:sp>
      <p:sp>
        <p:nvSpPr>
          <p:cNvPr id="69" name="流程圖: 接點 68"/>
          <p:cNvSpPr>
            <a:spLocks noChangeAspect="1"/>
          </p:cNvSpPr>
          <p:nvPr userDrawn="1"/>
        </p:nvSpPr>
        <p:spPr>
          <a:xfrm flipV="1">
            <a:off x="7434522" y="2429681"/>
            <a:ext cx="419480" cy="314612"/>
          </a:xfrm>
          <a:prstGeom prst="flowChartConnector">
            <a:avLst/>
          </a:prstGeom>
          <a:solidFill>
            <a:srgbClr val="0070C0"/>
          </a:solidFill>
          <a:ln/>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kumimoji="0" lang="zh-TW" altLang="en-US" sz="800" b="1" spc="50" dirty="0">
              <a:solidFill>
                <a:schemeClr val="bg1"/>
              </a:solidFill>
              <a:latin typeface="+mn-lt"/>
            </a:endParaRPr>
          </a:p>
        </p:txBody>
      </p:sp>
      <p:sp>
        <p:nvSpPr>
          <p:cNvPr id="70" name="標題 1"/>
          <p:cNvSpPr txBox="1">
            <a:spLocks/>
          </p:cNvSpPr>
          <p:nvPr userDrawn="1"/>
        </p:nvSpPr>
        <p:spPr bwMode="auto">
          <a:xfrm>
            <a:off x="5292080" y="2418701"/>
            <a:ext cx="675028" cy="361623"/>
          </a:xfrm>
          <a:prstGeom prst="rect">
            <a:avLst/>
          </a:prstGeom>
        </p:spPr>
        <p:txBody>
          <a:bodyPr anchor="ctr"/>
          <a:lstStyle/>
          <a:p>
            <a:pPr algn="ctr" fontAlgn="auto">
              <a:spcAft>
                <a:spcPts val="0"/>
              </a:spcAft>
              <a:defRPr/>
            </a:pPr>
            <a:r>
              <a:rPr lang="en-US" sz="1200" b="1" spc="50" dirty="0" smtClean="0">
                <a:solidFill>
                  <a:schemeClr val="bg1"/>
                </a:solidFill>
                <a:effectLst>
                  <a:outerShdw blurRad="38100" dist="38100" dir="2700000" algn="tl">
                    <a:srgbClr val="000000">
                      <a:alpha val="43137"/>
                    </a:srgbClr>
                  </a:outerShdw>
                </a:effectLst>
                <a:latin typeface="+mn-lt"/>
              </a:rPr>
              <a:t>Q3</a:t>
            </a:r>
            <a:endParaRPr lang="en-US" altLang="zh-TW" sz="1200" b="1" spc="50" dirty="0" smtClean="0">
              <a:solidFill>
                <a:schemeClr val="bg1"/>
              </a:solidFill>
              <a:effectLst>
                <a:outerShdw blurRad="38100" dist="38100" dir="2700000" algn="tl">
                  <a:srgbClr val="000000">
                    <a:alpha val="43137"/>
                  </a:srgbClr>
                </a:outerShdw>
              </a:effectLst>
              <a:latin typeface="+mn-lt"/>
            </a:endParaRPr>
          </a:p>
        </p:txBody>
      </p:sp>
      <p:sp>
        <p:nvSpPr>
          <p:cNvPr id="71" name="標題 1"/>
          <p:cNvSpPr txBox="1">
            <a:spLocks/>
          </p:cNvSpPr>
          <p:nvPr userDrawn="1"/>
        </p:nvSpPr>
        <p:spPr bwMode="auto">
          <a:xfrm>
            <a:off x="7302200" y="2399339"/>
            <a:ext cx="675028" cy="361623"/>
          </a:xfrm>
          <a:prstGeom prst="rect">
            <a:avLst/>
          </a:prstGeom>
        </p:spPr>
        <p:txBody>
          <a:bodyPr anchor="ctr"/>
          <a:lstStyle/>
          <a:p>
            <a:pPr algn="ctr" fontAlgn="auto">
              <a:spcAft>
                <a:spcPts val="0"/>
              </a:spcAft>
              <a:defRPr/>
            </a:pPr>
            <a:r>
              <a:rPr lang="en-US" sz="1200" b="1" spc="50" dirty="0" smtClean="0">
                <a:solidFill>
                  <a:schemeClr val="bg1"/>
                </a:solidFill>
                <a:effectLst>
                  <a:outerShdw blurRad="38100" dist="38100" dir="2700000" algn="tl">
                    <a:srgbClr val="000000">
                      <a:alpha val="43137"/>
                    </a:srgbClr>
                  </a:outerShdw>
                </a:effectLst>
                <a:latin typeface="+mn-lt"/>
              </a:rPr>
              <a:t>Q4</a:t>
            </a:r>
            <a:endParaRPr lang="en-US" altLang="zh-TW" sz="1200" b="1" spc="50" dirty="0" smtClean="0">
              <a:solidFill>
                <a:schemeClr val="bg1"/>
              </a:solidFill>
              <a:effectLst>
                <a:outerShdw blurRad="38100" dist="38100" dir="2700000" algn="tl">
                  <a:srgbClr val="000000">
                    <a:alpha val="43137"/>
                  </a:srgbClr>
                </a:outerShdw>
              </a:effectLst>
              <a:latin typeface="+mn-lt"/>
            </a:endParaRPr>
          </a:p>
        </p:txBody>
      </p:sp>
      <p:sp>
        <p:nvSpPr>
          <p:cNvPr id="72" name="標題 1"/>
          <p:cNvSpPr txBox="1">
            <a:spLocks/>
          </p:cNvSpPr>
          <p:nvPr userDrawn="1"/>
        </p:nvSpPr>
        <p:spPr bwMode="auto">
          <a:xfrm>
            <a:off x="4747575" y="2760963"/>
            <a:ext cx="1790287" cy="1744169"/>
          </a:xfrm>
          <a:prstGeom prst="rect">
            <a:avLst/>
          </a:prstGeom>
        </p:spPr>
        <p:txBody>
          <a:bodyPr anchor="t"/>
          <a:lstStyle/>
          <a:p>
            <a:pPr algn="ctr" fontAlgn="auto">
              <a:spcAft>
                <a:spcPts val="0"/>
              </a:spcAft>
              <a:defRPr/>
            </a:pPr>
            <a:endParaRPr lang="en-US" sz="1050" dirty="0" smtClean="0">
              <a:solidFill>
                <a:srgbClr val="7030A0"/>
              </a:solidFill>
              <a:latin typeface="+mn-lt"/>
            </a:endParaRPr>
          </a:p>
        </p:txBody>
      </p:sp>
      <p:sp>
        <p:nvSpPr>
          <p:cNvPr id="89" name="文字版面配置區 3"/>
          <p:cNvSpPr>
            <a:spLocks noGrp="1"/>
          </p:cNvSpPr>
          <p:nvPr userDrawn="1">
            <p:ph type="body" sz="half" idx="10"/>
          </p:nvPr>
        </p:nvSpPr>
        <p:spPr>
          <a:xfrm>
            <a:off x="849660" y="1888022"/>
            <a:ext cx="1805270"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0" name="文字版面配置區 3"/>
          <p:cNvSpPr>
            <a:spLocks noGrp="1"/>
          </p:cNvSpPr>
          <p:nvPr userDrawn="1">
            <p:ph type="body" sz="half" idx="11"/>
          </p:nvPr>
        </p:nvSpPr>
        <p:spPr>
          <a:xfrm>
            <a:off x="2813114" y="1888022"/>
            <a:ext cx="1805270"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1" name="文字版面配置區 3"/>
          <p:cNvSpPr>
            <a:spLocks noGrp="1"/>
          </p:cNvSpPr>
          <p:nvPr userDrawn="1">
            <p:ph type="body" sz="half" idx="12"/>
          </p:nvPr>
        </p:nvSpPr>
        <p:spPr>
          <a:xfrm>
            <a:off x="4721135" y="1888022"/>
            <a:ext cx="1805270"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2" name="文字版面配置區 3"/>
          <p:cNvSpPr>
            <a:spLocks noGrp="1"/>
          </p:cNvSpPr>
          <p:nvPr userDrawn="1">
            <p:ph type="body" sz="half" idx="13"/>
          </p:nvPr>
        </p:nvSpPr>
        <p:spPr>
          <a:xfrm>
            <a:off x="6660232" y="1888022"/>
            <a:ext cx="1638183"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3" name="文字版面配置區 3"/>
          <p:cNvSpPr>
            <a:spLocks noGrp="1"/>
          </p:cNvSpPr>
          <p:nvPr userDrawn="1">
            <p:ph type="body" sz="half" idx="14"/>
          </p:nvPr>
        </p:nvSpPr>
        <p:spPr>
          <a:xfrm>
            <a:off x="840201"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96" name="文字版面配置區 3"/>
          <p:cNvSpPr>
            <a:spLocks noGrp="1"/>
          </p:cNvSpPr>
          <p:nvPr userDrawn="1">
            <p:ph type="body" sz="half" idx="15"/>
          </p:nvPr>
        </p:nvSpPr>
        <p:spPr>
          <a:xfrm>
            <a:off x="2131967"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0" name="文字版面配置區 3"/>
          <p:cNvSpPr>
            <a:spLocks noGrp="1"/>
          </p:cNvSpPr>
          <p:nvPr>
            <p:ph type="body" sz="half" idx="17"/>
          </p:nvPr>
        </p:nvSpPr>
        <p:spPr>
          <a:xfrm>
            <a:off x="296724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1" name="文字版面配置區 3"/>
          <p:cNvSpPr>
            <a:spLocks noGrp="1"/>
          </p:cNvSpPr>
          <p:nvPr>
            <p:ph type="body" sz="half" idx="18"/>
          </p:nvPr>
        </p:nvSpPr>
        <p:spPr>
          <a:xfrm>
            <a:off x="407976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2" name="文字版面配置區 3"/>
          <p:cNvSpPr>
            <a:spLocks noGrp="1"/>
          </p:cNvSpPr>
          <p:nvPr>
            <p:ph type="body" sz="half" idx="19"/>
          </p:nvPr>
        </p:nvSpPr>
        <p:spPr>
          <a:xfrm>
            <a:off x="600587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3" name="文字版面配置區 3"/>
          <p:cNvSpPr>
            <a:spLocks noGrp="1"/>
          </p:cNvSpPr>
          <p:nvPr>
            <p:ph type="body" sz="half" idx="20"/>
          </p:nvPr>
        </p:nvSpPr>
        <p:spPr>
          <a:xfrm>
            <a:off x="6726907"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4" name="文字版面配置區 3"/>
          <p:cNvSpPr>
            <a:spLocks noGrp="1"/>
          </p:cNvSpPr>
          <p:nvPr>
            <p:ph type="body" sz="half" idx="21"/>
          </p:nvPr>
        </p:nvSpPr>
        <p:spPr>
          <a:xfrm>
            <a:off x="785400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5" name="文字版面配置區 3"/>
          <p:cNvSpPr>
            <a:spLocks noGrp="1"/>
          </p:cNvSpPr>
          <p:nvPr>
            <p:ph type="body" sz="half" idx="22"/>
          </p:nvPr>
        </p:nvSpPr>
        <p:spPr>
          <a:xfrm>
            <a:off x="4802739"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108" name="文字版面配置區 3"/>
          <p:cNvSpPr>
            <a:spLocks noGrp="1"/>
          </p:cNvSpPr>
          <p:nvPr>
            <p:ph type="body" sz="half" idx="23"/>
          </p:nvPr>
        </p:nvSpPr>
        <p:spPr>
          <a:xfrm>
            <a:off x="2850589"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110" name="文字版面配置區 3"/>
          <p:cNvSpPr>
            <a:spLocks noGrp="1"/>
          </p:cNvSpPr>
          <p:nvPr>
            <p:ph type="body" sz="half" idx="24"/>
          </p:nvPr>
        </p:nvSpPr>
        <p:spPr>
          <a:xfrm>
            <a:off x="6787627"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114" name="文字版面配置區 3"/>
          <p:cNvSpPr>
            <a:spLocks noGrp="1"/>
          </p:cNvSpPr>
          <p:nvPr>
            <p:ph type="body" sz="half" idx="26"/>
          </p:nvPr>
        </p:nvSpPr>
        <p:spPr>
          <a:xfrm>
            <a:off x="849660"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115" name="文字版面配置區 3"/>
          <p:cNvSpPr>
            <a:spLocks noGrp="1"/>
          </p:cNvSpPr>
          <p:nvPr>
            <p:ph type="body" sz="half" idx="27"/>
          </p:nvPr>
        </p:nvSpPr>
        <p:spPr>
          <a:xfrm>
            <a:off x="4812197"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116" name="文字版面配置區 3"/>
          <p:cNvSpPr>
            <a:spLocks noGrp="1"/>
          </p:cNvSpPr>
          <p:nvPr>
            <p:ph type="body" sz="half" idx="28"/>
          </p:nvPr>
        </p:nvSpPr>
        <p:spPr>
          <a:xfrm>
            <a:off x="2851405"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117" name="文字版面配置區 3"/>
          <p:cNvSpPr>
            <a:spLocks noGrp="1"/>
          </p:cNvSpPr>
          <p:nvPr>
            <p:ph type="body" sz="half" idx="29"/>
          </p:nvPr>
        </p:nvSpPr>
        <p:spPr>
          <a:xfrm>
            <a:off x="6784691"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73"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74"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576179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3" name="圖片 13" descr="AMI_pyramid_clear.png"/>
          <p:cNvPicPr>
            <a:picLocks noChangeAspect="1"/>
          </p:cNvPicPr>
          <p:nvPr userDrawn="1"/>
        </p:nvPicPr>
        <p:blipFill>
          <a:blip r:embed="rId2" cstate="print">
            <a:lum bright="-10000"/>
          </a:blip>
          <a:srcRect l="27354"/>
          <a:stretch>
            <a:fillRect/>
          </a:stretch>
        </p:blipFill>
        <p:spPr>
          <a:xfrm>
            <a:off x="3782" y="760171"/>
            <a:ext cx="5464566" cy="4115835"/>
          </a:xfrm>
          <a:prstGeom prst="rect">
            <a:avLst/>
          </a:prstGeom>
          <a:ln>
            <a:noFill/>
          </a:ln>
          <a:effectLst>
            <a:outerShdw blurRad="292100" dist="139700" dir="2700000" algn="tl" rotWithShape="0">
              <a:srgbClr val="333333">
                <a:alpha val="30000"/>
              </a:srgbClr>
            </a:outerShdw>
          </a:effectLst>
        </p:spPr>
      </p:pic>
      <p:sp>
        <p:nvSpPr>
          <p:cNvPr id="4" name="標題 1"/>
          <p:cNvSpPr>
            <a:spLocks noGrp="1"/>
          </p:cNvSpPr>
          <p:nvPr>
            <p:ph type="title" hasCustomPrompt="1"/>
          </p:nvPr>
        </p:nvSpPr>
        <p:spPr>
          <a:xfrm>
            <a:off x="5076056" y="2571750"/>
            <a:ext cx="3960440" cy="360040"/>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algn="l">
              <a:defRPr sz="1600" b="0" cap="none" spc="0">
                <a:ln w="11430"/>
                <a:solidFill>
                  <a:schemeClr val="bg1">
                    <a:lumMod val="65000"/>
                    <a:lumOff val="35000"/>
                  </a:schemeClr>
                </a:solidFill>
                <a:effectLst/>
                <a:latin typeface="Arial" pitchFamily="34" charset="0"/>
                <a:ea typeface="Arial"/>
              </a:defRPr>
            </a:lvl1pPr>
          </a:lstStyle>
          <a:p>
            <a:pPr lvl="0"/>
            <a:r>
              <a:rPr lang="en-US" altLang="zh-TW" dirty="0" smtClean="0"/>
              <a:t>Click to edit Master text styles</a:t>
            </a:r>
          </a:p>
        </p:txBody>
      </p:sp>
      <p:sp>
        <p:nvSpPr>
          <p:cNvPr id="5" name="文字版面配置區 11"/>
          <p:cNvSpPr>
            <a:spLocks noGrp="1"/>
          </p:cNvSpPr>
          <p:nvPr>
            <p:ph type="body" sz="quarter" idx="10" hasCustomPrompt="1"/>
          </p:nvPr>
        </p:nvSpPr>
        <p:spPr>
          <a:xfrm>
            <a:off x="4427984" y="1851670"/>
            <a:ext cx="4608512" cy="576064"/>
          </a:xfrm>
          <a:prstGeom prst="rect">
            <a:avLst/>
          </a:prstGeom>
          <a:effectLst>
            <a:outerShdw blurRad="50800" dist="38100" dir="5400000" algn="t" rotWithShape="0">
              <a:prstClr val="black">
                <a:alpha val="40000"/>
              </a:prstClr>
            </a:outerShdw>
          </a:effectLst>
        </p:spPr>
        <p:txBody>
          <a:bodyPr>
            <a:noAutofit/>
            <a:scene3d>
              <a:camera prst="orthographicFront"/>
              <a:lightRig rig="soft" dir="t">
                <a:rot lat="0" lon="0" rev="10800000"/>
              </a:lightRig>
            </a:scene3d>
            <a:sp3d>
              <a:bevelT w="27940" h="12700"/>
              <a:contourClr>
                <a:srgbClr val="DDDDDD"/>
              </a:contourClr>
            </a:sp3d>
          </a:bodyPr>
          <a:lstStyle>
            <a:lvl1pPr marL="0" indent="0" algn="l">
              <a:buFontTx/>
              <a:buNone/>
              <a:defRPr sz="3200" b="1" cap="none" spc="150">
                <a:ln w="11430"/>
                <a:solidFill>
                  <a:schemeClr val="bg1">
                    <a:lumMod val="85000"/>
                    <a:lumOff val="15000"/>
                  </a:schemeClr>
                </a:solidFill>
                <a:effectLst/>
                <a:latin typeface="Arial Bold" pitchFamily="34" charset="0"/>
                <a:ea typeface="Arial Bold" pitchFamily="34" charset="0"/>
                <a:cs typeface="Arial Bold" pitchFamily="34" charset="0"/>
              </a:defRPr>
            </a:lvl1pPr>
          </a:lstStyle>
          <a:p>
            <a:pPr lvl="0"/>
            <a:r>
              <a:rPr lang="en-US" altLang="zh-TW" dirty="0" smtClean="0"/>
              <a:t>Click to edit the text</a:t>
            </a:r>
            <a:endParaRPr lang="zh-TW" altLang="en-US" dirty="0" smtClean="0"/>
          </a:p>
        </p:txBody>
      </p:sp>
      <p:sp>
        <p:nvSpPr>
          <p:cNvPr id="6" name="矩形 17"/>
          <p:cNvSpPr/>
          <p:nvPr userDrawn="1"/>
        </p:nvSpPr>
        <p:spPr>
          <a:xfrm>
            <a:off x="0" y="4940576"/>
            <a:ext cx="9144000" cy="209550"/>
          </a:xfrm>
          <a:prstGeom prst="rect">
            <a:avLst/>
          </a:prstGeom>
          <a:gradFill flip="none" rotWithShape="1">
            <a:gsLst>
              <a:gs pos="50000">
                <a:srgbClr val="CC0000">
                  <a:shade val="67500"/>
                  <a:satMod val="115000"/>
                </a:srgbClr>
              </a:gs>
              <a:gs pos="100000">
                <a:srgbClr val="CC0000">
                  <a:shade val="100000"/>
                  <a:satMod val="115000"/>
                </a:srgbClr>
              </a:gs>
            </a:gsLst>
            <a:lin ang="16200000" scaled="1"/>
            <a:tileRect/>
          </a:gra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srgbClr val="FFFFFF">
                  <a:lumMod val="85000"/>
                </a:srgbClr>
              </a:solidFill>
              <a:effectLst/>
              <a:uLnTx/>
              <a:uFillTx/>
              <a:latin typeface="Arial"/>
              <a:ea typeface="新細明體"/>
            </a:endParaRPr>
          </a:p>
        </p:txBody>
      </p:sp>
      <p:sp>
        <p:nvSpPr>
          <p:cNvPr id="7" name="TextBox 7"/>
          <p:cNvSpPr txBox="1"/>
          <p:nvPr userDrawn="1"/>
        </p:nvSpPr>
        <p:spPr>
          <a:xfrm>
            <a:off x="3449087" y="4928097"/>
            <a:ext cx="2448272" cy="215444"/>
          </a:xfrm>
          <a:prstGeom prst="rect">
            <a:avLst/>
          </a:prstGeom>
          <a:noFill/>
        </p:spPr>
        <p:txBody>
          <a:bodyPr wrap="square" rtlCol="0">
            <a:spAutoFit/>
          </a:bodyPr>
          <a:lstStyle/>
          <a:p>
            <a:pPr algn="ctr"/>
            <a:fld id="{0A091B13-B88E-46D7-ABE0-FF81327DD013}" type="slidenum">
              <a:rPr lang="en-US" sz="800" b="1" smtClean="0">
                <a:solidFill>
                  <a:srgbClr val="FFFFFF">
                    <a:lumMod val="85000"/>
                  </a:srgbClr>
                </a:solidFill>
                <a:latin typeface="Arial" pitchFamily="34" charset="0"/>
                <a:ea typeface="Arial"/>
              </a:rPr>
              <a:pPr algn="ctr"/>
              <a:t>‹#›</a:t>
            </a:fld>
            <a:endParaRPr lang="en-US" sz="800" b="1" dirty="0">
              <a:solidFill>
                <a:srgbClr val="FFFFFF">
                  <a:lumMod val="85000"/>
                </a:srgbClr>
              </a:solidFill>
              <a:latin typeface="Arial" pitchFamily="34" charset="0"/>
              <a:ea typeface="Arial"/>
            </a:endParaRPr>
          </a:p>
        </p:txBody>
      </p:sp>
      <p:sp>
        <p:nvSpPr>
          <p:cNvPr id="8" name="TextBox 7"/>
          <p:cNvSpPr txBox="1"/>
          <p:nvPr userDrawn="1"/>
        </p:nvSpPr>
        <p:spPr>
          <a:xfrm>
            <a:off x="28870" y="4940199"/>
            <a:ext cx="3391002" cy="21544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smtClean="0">
                <a:solidFill>
                  <a:schemeClr val="tx1">
                    <a:lumMod val="85000"/>
                  </a:schemeClr>
                </a:solidFill>
                <a:latin typeface="Arial" pitchFamily="34" charset="0"/>
                <a:ea typeface="Arial"/>
                <a:cs typeface="Arial" pitchFamily="34" charset="0"/>
              </a:rPr>
              <a:t>Copyright</a:t>
            </a:r>
            <a:r>
              <a:rPr lang="en-US" sz="800" b="1" baseline="0" dirty="0" smtClean="0">
                <a:solidFill>
                  <a:schemeClr val="tx1">
                    <a:lumMod val="85000"/>
                  </a:schemeClr>
                </a:solidFill>
                <a:latin typeface="Arial" pitchFamily="34" charset="0"/>
                <a:ea typeface="Arial"/>
                <a:cs typeface="Arial" pitchFamily="34" charset="0"/>
              </a:rPr>
              <a:t> </a:t>
            </a:r>
            <a:r>
              <a:rPr lang="en-US" sz="800" b="1" dirty="0" smtClean="0">
                <a:solidFill>
                  <a:schemeClr val="tx1">
                    <a:lumMod val="85000"/>
                  </a:schemeClr>
                </a:solidFill>
                <a:latin typeface="Arial" pitchFamily="34" charset="0"/>
                <a:ea typeface="Arial"/>
                <a:cs typeface="Arial" pitchFamily="34" charset="0"/>
              </a:rPr>
              <a:t>© 2014 | </a:t>
            </a:r>
            <a:r>
              <a:rPr lang="en-US" altLang="zh-TW" sz="800" b="1" dirty="0" smtClean="0">
                <a:solidFill>
                  <a:schemeClr val="tx1">
                    <a:lumMod val="85000"/>
                  </a:schemeClr>
                </a:solidFill>
                <a:latin typeface="Arial" pitchFamily="34" charset="0"/>
                <a:ea typeface="Arial"/>
                <a:cs typeface="Arial" pitchFamily="34" charset="0"/>
              </a:rPr>
              <a:t>AMI - Confidential Document (NDA Required) </a:t>
            </a:r>
            <a:endParaRPr lang="en-US" sz="900" b="1" dirty="0">
              <a:solidFill>
                <a:schemeClr val="tx1">
                  <a:lumMod val="85000"/>
                </a:schemeClr>
              </a:solidFill>
              <a:latin typeface="Arial" pitchFamily="34" charset="0"/>
              <a:ea typeface="Arial"/>
              <a:cs typeface="Arial" pitchFamily="34" charset="0"/>
            </a:endParaRPr>
          </a:p>
        </p:txBody>
      </p:sp>
      <p:sp>
        <p:nvSpPr>
          <p:cNvPr id="9" name="TextBox 7"/>
          <p:cNvSpPr txBox="1"/>
          <p:nvPr userDrawn="1"/>
        </p:nvSpPr>
        <p:spPr>
          <a:xfrm>
            <a:off x="6149550" y="4934682"/>
            <a:ext cx="2448272" cy="215444"/>
          </a:xfrm>
          <a:prstGeom prst="rect">
            <a:avLst/>
          </a:prstGeom>
          <a:noFill/>
        </p:spPr>
        <p:txBody>
          <a:bodyPr wrap="square" rtlCol="0">
            <a:spAutoFit/>
          </a:bodyPr>
          <a:lstStyle/>
          <a:p>
            <a:pPr algn="r"/>
            <a:r>
              <a:rPr lang="en-US" sz="800" b="1" spc="200" dirty="0" smtClean="0">
                <a:solidFill>
                  <a:srgbClr val="FFFFFF">
                    <a:lumMod val="85000"/>
                  </a:srgbClr>
                </a:solidFill>
                <a:latin typeface="Arial" pitchFamily="34" charset="0"/>
                <a:ea typeface="Arial"/>
                <a:cs typeface="Arial" pitchFamily="34" charset="0"/>
              </a:rPr>
              <a:t>www.ami.com |</a:t>
            </a:r>
            <a:endParaRPr lang="en-US" sz="800" b="1" spc="200" dirty="0">
              <a:solidFill>
                <a:srgbClr val="FFFFFF">
                  <a:lumMod val="85000"/>
                </a:srgbClr>
              </a:solidFill>
              <a:latin typeface="Arial" pitchFamily="34" charset="0"/>
              <a:ea typeface="Arial"/>
              <a:cs typeface="Arial" pitchFamily="34" charset="0"/>
            </a:endParaRPr>
          </a:p>
        </p:txBody>
      </p:sp>
    </p:spTree>
    <p:extLst>
      <p:ext uri="{BB962C8B-B14F-4D97-AF65-F5344CB8AC3E}">
        <p14:creationId xmlns:p14="http://schemas.microsoft.com/office/powerpoint/2010/main" xmlns="" val="2677516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oadmap Slide-B">
    <p:spTree>
      <p:nvGrpSpPr>
        <p:cNvPr id="1" name=""/>
        <p:cNvGrpSpPr/>
        <p:nvPr/>
      </p:nvGrpSpPr>
      <p:grpSpPr>
        <a:xfrm>
          <a:off x="0" y="0"/>
          <a:ext cx="0" cy="0"/>
          <a:chOff x="0" y="0"/>
          <a:chExt cx="0" cy="0"/>
        </a:xfrm>
      </p:grpSpPr>
      <p:sp>
        <p:nvSpPr>
          <p:cNvPr id="4" name="AutoShape 55"/>
          <p:cNvSpPr>
            <a:spLocks noChangeArrowheads="1"/>
          </p:cNvSpPr>
          <p:nvPr userDrawn="1"/>
        </p:nvSpPr>
        <p:spPr bwMode="auto">
          <a:xfrm>
            <a:off x="7241563" y="1209840"/>
            <a:ext cx="1828800" cy="3630163"/>
          </a:xfrm>
          <a:prstGeom prst="round2SameRect">
            <a:avLst/>
          </a:prstGeom>
          <a:gradFill>
            <a:gsLst>
              <a:gs pos="0">
                <a:schemeClr val="tx2">
                  <a:lumMod val="75000"/>
                  <a:alpha val="10000"/>
                </a:schemeClr>
              </a:gs>
              <a:gs pos="87000">
                <a:schemeClr val="tx2">
                  <a:alpha val="10000"/>
                </a:schemeClr>
              </a:gs>
              <a:gs pos="100000">
                <a:schemeClr val="tx2">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latin typeface="Arial" pitchFamily="34" charset="0"/>
              <a:cs typeface="Arial" pitchFamily="34" charset="0"/>
            </a:endParaRPr>
          </a:p>
        </p:txBody>
      </p:sp>
      <p:sp>
        <p:nvSpPr>
          <p:cNvPr id="7" name="AutoShape 55"/>
          <p:cNvSpPr>
            <a:spLocks noChangeArrowheads="1"/>
          </p:cNvSpPr>
          <p:nvPr userDrawn="1"/>
        </p:nvSpPr>
        <p:spPr bwMode="auto">
          <a:xfrm>
            <a:off x="5406072" y="1209840"/>
            <a:ext cx="1828800" cy="3630163"/>
          </a:xfrm>
          <a:prstGeom prst="round2SameRect">
            <a:avLst/>
          </a:prstGeom>
          <a:gradFill>
            <a:gsLst>
              <a:gs pos="0">
                <a:schemeClr val="accent1">
                  <a:alpha val="10000"/>
                </a:schemeClr>
              </a:gs>
              <a:gs pos="87000">
                <a:schemeClr val="accent1">
                  <a:alpha val="10000"/>
                </a:schemeClr>
              </a:gs>
              <a:gs pos="100000">
                <a:schemeClr val="accent1">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latin typeface="Arial" pitchFamily="34" charset="0"/>
              <a:cs typeface="Arial" pitchFamily="34" charset="0"/>
            </a:endParaRPr>
          </a:p>
        </p:txBody>
      </p:sp>
      <p:sp>
        <p:nvSpPr>
          <p:cNvPr id="123" name="Line 61"/>
          <p:cNvSpPr>
            <a:spLocks noChangeShapeType="1"/>
          </p:cNvSpPr>
          <p:nvPr userDrawn="1"/>
        </p:nvSpPr>
        <p:spPr bwMode="auto">
          <a:xfrm>
            <a:off x="7234872" y="1822719"/>
            <a:ext cx="0" cy="3024000"/>
          </a:xfrm>
          <a:prstGeom prst="line">
            <a:avLst/>
          </a:prstGeom>
          <a:noFill/>
          <a:ln w="25400" cap="rnd">
            <a:solidFill>
              <a:schemeClr val="tx1"/>
            </a:solidFill>
            <a:prstDash val="sysDot"/>
            <a:round/>
            <a:headEnd/>
            <a:tailEnd/>
          </a:ln>
        </p:spPr>
        <p:txBody>
          <a:bodyPr/>
          <a:lstStyle/>
          <a:p>
            <a:endParaRPr lang="en-US" dirty="0"/>
          </a:p>
        </p:txBody>
      </p:sp>
      <p:sp>
        <p:nvSpPr>
          <p:cNvPr id="5" name="AutoShape 52"/>
          <p:cNvSpPr>
            <a:spLocks noChangeArrowheads="1"/>
          </p:cNvSpPr>
          <p:nvPr userDrawn="1"/>
        </p:nvSpPr>
        <p:spPr bwMode="auto">
          <a:xfrm>
            <a:off x="3570580" y="1209838"/>
            <a:ext cx="1828800" cy="3630163"/>
          </a:xfrm>
          <a:prstGeom prst="round2SameRect">
            <a:avLst/>
          </a:prstGeom>
          <a:gradFill>
            <a:gsLst>
              <a:gs pos="0">
                <a:schemeClr val="tx2">
                  <a:lumMod val="75000"/>
                  <a:alpha val="10000"/>
                </a:schemeClr>
              </a:gs>
              <a:gs pos="87000">
                <a:schemeClr val="tx2">
                  <a:alpha val="10000"/>
                </a:schemeClr>
              </a:gs>
              <a:gs pos="100000">
                <a:schemeClr val="tx2">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latin typeface="Arial" pitchFamily="34" charset="0"/>
              <a:cs typeface="Arial" pitchFamily="34" charset="0"/>
            </a:endParaRPr>
          </a:p>
        </p:txBody>
      </p:sp>
      <p:sp>
        <p:nvSpPr>
          <p:cNvPr id="6" name="AutoShape 53"/>
          <p:cNvSpPr>
            <a:spLocks noChangeArrowheads="1"/>
          </p:cNvSpPr>
          <p:nvPr userDrawn="1"/>
        </p:nvSpPr>
        <p:spPr bwMode="auto">
          <a:xfrm>
            <a:off x="1735088" y="1209840"/>
            <a:ext cx="1828800" cy="3630163"/>
          </a:xfrm>
          <a:prstGeom prst="round2SameRect">
            <a:avLst/>
          </a:prstGeom>
          <a:gradFill>
            <a:gsLst>
              <a:gs pos="0">
                <a:schemeClr val="accent1">
                  <a:alpha val="10000"/>
                </a:schemeClr>
              </a:gs>
              <a:gs pos="87000">
                <a:schemeClr val="accent1">
                  <a:alpha val="10000"/>
                </a:schemeClr>
              </a:gs>
              <a:gs pos="100000">
                <a:schemeClr val="accent1">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400" dirty="0">
              <a:latin typeface="Arial" pitchFamily="34" charset="0"/>
              <a:cs typeface="Arial" pitchFamily="34" charset="0"/>
            </a:endParaRPr>
          </a:p>
        </p:txBody>
      </p:sp>
      <p:sp>
        <p:nvSpPr>
          <p:cNvPr id="8" name="Text Box 56"/>
          <p:cNvSpPr txBox="1">
            <a:spLocks noChangeArrowheads="1"/>
          </p:cNvSpPr>
          <p:nvPr userDrawn="1"/>
        </p:nvSpPr>
        <p:spPr bwMode="auto">
          <a:xfrm>
            <a:off x="2104607"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schemeClr val="tx1">
                    <a:lumMod val="65000"/>
                    <a:lumOff val="35000"/>
                  </a:schemeClr>
                </a:solidFill>
                <a:effectLst>
                  <a:outerShdw blurRad="25400" algn="tl" rotWithShape="0">
                    <a:srgbClr val="000000">
                      <a:alpha val="43000"/>
                    </a:srgbClr>
                  </a:outerShdw>
                </a:effectLst>
              </a:rPr>
              <a:t>Q1 2013</a:t>
            </a:r>
            <a:endParaRPr lang="en-US" sz="1800" b="1" dirty="0">
              <a:ln w="11430"/>
              <a:solidFill>
                <a:schemeClr val="tx1">
                  <a:lumMod val="65000"/>
                  <a:lumOff val="35000"/>
                </a:schemeClr>
              </a:solidFill>
              <a:effectLst>
                <a:outerShdw blurRad="25400" algn="tl" rotWithShape="0">
                  <a:srgbClr val="000000">
                    <a:alpha val="43000"/>
                  </a:srgbClr>
                </a:outerShdw>
              </a:effectLst>
            </a:endParaRPr>
          </a:p>
        </p:txBody>
      </p:sp>
      <p:sp>
        <p:nvSpPr>
          <p:cNvPr id="9" name="Text Box 57"/>
          <p:cNvSpPr txBox="1">
            <a:spLocks noChangeArrowheads="1"/>
          </p:cNvSpPr>
          <p:nvPr userDrawn="1"/>
        </p:nvSpPr>
        <p:spPr bwMode="auto">
          <a:xfrm>
            <a:off x="5770871"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schemeClr val="tx1">
                    <a:lumMod val="65000"/>
                    <a:lumOff val="35000"/>
                  </a:schemeClr>
                </a:solidFill>
                <a:effectLst>
                  <a:outerShdw blurRad="25400" algn="tl" rotWithShape="0">
                    <a:srgbClr val="000000">
                      <a:alpha val="43000"/>
                    </a:srgbClr>
                  </a:outerShdw>
                </a:effectLst>
              </a:rPr>
              <a:t>Q3 2013</a:t>
            </a:r>
            <a:endParaRPr lang="en-US" sz="1800" b="1" dirty="0">
              <a:ln w="11430"/>
              <a:solidFill>
                <a:schemeClr val="tx1">
                  <a:lumMod val="65000"/>
                  <a:lumOff val="35000"/>
                </a:schemeClr>
              </a:solidFill>
              <a:effectLst>
                <a:outerShdw blurRad="25400" algn="tl" rotWithShape="0">
                  <a:srgbClr val="000000">
                    <a:alpha val="43000"/>
                  </a:srgbClr>
                </a:outerShdw>
              </a:effectLst>
            </a:endParaRPr>
          </a:p>
        </p:txBody>
      </p:sp>
      <p:sp>
        <p:nvSpPr>
          <p:cNvPr id="10" name="Text Box 58"/>
          <p:cNvSpPr txBox="1">
            <a:spLocks noChangeArrowheads="1"/>
          </p:cNvSpPr>
          <p:nvPr userDrawn="1"/>
        </p:nvSpPr>
        <p:spPr bwMode="auto">
          <a:xfrm>
            <a:off x="3986396"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schemeClr val="tx1">
                    <a:lumMod val="65000"/>
                    <a:lumOff val="35000"/>
                  </a:schemeClr>
                </a:solidFill>
                <a:effectLst>
                  <a:outerShdw blurRad="25400" algn="tl" rotWithShape="0">
                    <a:srgbClr val="000000">
                      <a:alpha val="43000"/>
                    </a:srgbClr>
                  </a:outerShdw>
                </a:effectLst>
              </a:rPr>
              <a:t>Q2 2013</a:t>
            </a:r>
            <a:endParaRPr lang="en-US" sz="1800" b="1" dirty="0">
              <a:ln w="11430"/>
              <a:solidFill>
                <a:schemeClr val="tx1">
                  <a:lumMod val="65000"/>
                  <a:lumOff val="35000"/>
                </a:schemeClr>
              </a:solidFill>
              <a:effectLst>
                <a:outerShdw blurRad="25400" algn="tl" rotWithShape="0">
                  <a:srgbClr val="000000">
                    <a:alpha val="43000"/>
                  </a:srgbClr>
                </a:outerShdw>
              </a:effectLst>
            </a:endParaRPr>
          </a:p>
        </p:txBody>
      </p:sp>
      <p:sp>
        <p:nvSpPr>
          <p:cNvPr id="11" name="Line 61"/>
          <p:cNvSpPr>
            <a:spLocks noChangeShapeType="1"/>
          </p:cNvSpPr>
          <p:nvPr userDrawn="1"/>
        </p:nvSpPr>
        <p:spPr bwMode="auto">
          <a:xfrm>
            <a:off x="5405478" y="1822719"/>
            <a:ext cx="0" cy="3024000"/>
          </a:xfrm>
          <a:prstGeom prst="line">
            <a:avLst/>
          </a:prstGeom>
          <a:noFill/>
          <a:ln w="25400" cap="rnd">
            <a:solidFill>
              <a:schemeClr val="tx1"/>
            </a:solidFill>
            <a:prstDash val="sysDot"/>
            <a:round/>
            <a:headEnd/>
            <a:tailEnd/>
          </a:ln>
        </p:spPr>
        <p:txBody>
          <a:bodyPr/>
          <a:lstStyle/>
          <a:p>
            <a:endParaRPr lang="en-US" dirty="0"/>
          </a:p>
        </p:txBody>
      </p:sp>
      <p:sp>
        <p:nvSpPr>
          <p:cNvPr id="12" name="Line 62"/>
          <p:cNvSpPr>
            <a:spLocks noChangeShapeType="1"/>
          </p:cNvSpPr>
          <p:nvPr userDrawn="1"/>
        </p:nvSpPr>
        <p:spPr bwMode="auto">
          <a:xfrm>
            <a:off x="3575363" y="1822719"/>
            <a:ext cx="0" cy="3024000"/>
          </a:xfrm>
          <a:prstGeom prst="line">
            <a:avLst/>
          </a:prstGeom>
          <a:noFill/>
          <a:ln w="25400" cap="rnd">
            <a:solidFill>
              <a:schemeClr val="tx1"/>
            </a:solidFill>
            <a:prstDash val="sysDot"/>
            <a:round/>
            <a:headEnd/>
            <a:tailEnd/>
          </a:ln>
        </p:spPr>
        <p:txBody>
          <a:bodyPr/>
          <a:lstStyle/>
          <a:p>
            <a:endParaRPr lang="en-US" dirty="0"/>
          </a:p>
        </p:txBody>
      </p:sp>
      <p:sp>
        <p:nvSpPr>
          <p:cNvPr id="57" name="Text Box 57"/>
          <p:cNvSpPr txBox="1">
            <a:spLocks noChangeArrowheads="1"/>
          </p:cNvSpPr>
          <p:nvPr userDrawn="1"/>
        </p:nvSpPr>
        <p:spPr bwMode="auto">
          <a:xfrm>
            <a:off x="7596487"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schemeClr val="tx1">
                    <a:lumMod val="65000"/>
                    <a:lumOff val="35000"/>
                  </a:schemeClr>
                </a:solidFill>
                <a:effectLst>
                  <a:outerShdw blurRad="25400" algn="tl" rotWithShape="0">
                    <a:srgbClr val="000000">
                      <a:alpha val="43000"/>
                    </a:srgbClr>
                  </a:outerShdw>
                </a:effectLst>
              </a:rPr>
              <a:t>Q4 2013</a:t>
            </a:r>
            <a:endParaRPr lang="en-US" sz="1800" b="1" dirty="0">
              <a:ln w="11430"/>
              <a:solidFill>
                <a:schemeClr val="tx1">
                  <a:lumMod val="65000"/>
                  <a:lumOff val="35000"/>
                </a:schemeClr>
              </a:solidFill>
              <a:effectLst>
                <a:outerShdw blurRad="25400" algn="tl" rotWithShape="0">
                  <a:srgbClr val="000000">
                    <a:alpha val="43000"/>
                  </a:srgbClr>
                </a:outerShdw>
              </a:effectLst>
            </a:endParaRPr>
          </a:p>
        </p:txBody>
      </p:sp>
      <p:sp>
        <p:nvSpPr>
          <p:cNvPr id="61" name="文字版面配置區 60"/>
          <p:cNvSpPr>
            <a:spLocks noGrp="1"/>
          </p:cNvSpPr>
          <p:nvPr userDrawn="1">
            <p:ph type="body" sz="quarter" idx="10"/>
          </p:nvPr>
        </p:nvSpPr>
        <p:spPr>
          <a:xfrm>
            <a:off x="1746225" y="210880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77" name="文字版面配置區 60"/>
          <p:cNvSpPr>
            <a:spLocks noGrp="1"/>
          </p:cNvSpPr>
          <p:nvPr userDrawn="1">
            <p:ph type="body" sz="quarter" idx="13"/>
          </p:nvPr>
        </p:nvSpPr>
        <p:spPr>
          <a:xfrm>
            <a:off x="1746225" y="1960029"/>
            <a:ext cx="2052000" cy="152012"/>
          </a:xfrm>
          <a:prstGeom prst="roundRect">
            <a:avLst/>
          </a:prstGeom>
          <a:solidFill>
            <a:schemeClr val="bg2">
              <a:lumMod val="60000"/>
              <a:lumOff val="40000"/>
            </a:schemeClr>
          </a:solidFill>
          <a:ln w="12700" cap="sq">
            <a:solidFill>
              <a:srgbClr val="969696"/>
            </a:solidFill>
            <a:round/>
            <a:headEnd/>
            <a:tailEnd/>
          </a:ln>
        </p:spPr>
        <p:txBody>
          <a:bodyPr wrap="none" anchor="ctr"/>
          <a:lstStyle>
            <a:lvl1pPr marL="0" indent="0">
              <a:buNone/>
              <a:defRPr lang="zh-TW" altLang="en-US" sz="1000" dirty="0" smtClean="0">
                <a:solidFill>
                  <a:schemeClr val="tx1">
                    <a:lumMod val="85000"/>
                    <a:lumOff val="15000"/>
                  </a:schemeClr>
                </a:solidFill>
                <a:latin typeface="+mn-lt"/>
                <a:ea typeface="+mn-ea"/>
              </a:defRPr>
            </a:lvl1pPr>
          </a:lstStyle>
          <a:p>
            <a:pPr marL="0" lvl="0" eaLnBrk="0" hangingPunct="0"/>
            <a:r>
              <a:rPr lang="zh-TW" altLang="en-US" dirty="0" smtClean="0"/>
              <a:t>按一下以編輯母片文字樣式</a:t>
            </a:r>
          </a:p>
        </p:txBody>
      </p:sp>
      <p:sp>
        <p:nvSpPr>
          <p:cNvPr id="83" name="美工圖案版面配置區 70"/>
          <p:cNvSpPr>
            <a:spLocks noGrp="1"/>
          </p:cNvSpPr>
          <p:nvPr userDrawn="1">
            <p:ph type="clipArt" sz="quarter" idx="17"/>
          </p:nvPr>
        </p:nvSpPr>
        <p:spPr>
          <a:xfrm>
            <a:off x="5212687" y="1696721"/>
            <a:ext cx="2294179" cy="229831"/>
          </a:xfrm>
          <a:prstGeom prst="homePlate">
            <a:avLst/>
          </a:prstGeom>
          <a:solidFill>
            <a:schemeClr val="accent3">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lvl1pPr marL="0" indent="0">
              <a:buNone/>
              <a:defRPr lang="zh-TW" altLang="en-US" sz="800" dirty="0">
                <a:solidFill>
                  <a:schemeClr val="accent3">
                    <a:lumMod val="75000"/>
                  </a:schemeClr>
                </a:solidFill>
              </a:defRPr>
            </a:lvl1pPr>
          </a:lstStyle>
          <a:p>
            <a:pPr marL="0" lvl="0" eaLnBrk="0" hangingPunct="0"/>
            <a:endParaRPr lang="zh-TW" altLang="en-US" dirty="0"/>
          </a:p>
        </p:txBody>
      </p:sp>
      <p:sp>
        <p:nvSpPr>
          <p:cNvPr id="82" name="美工圖案版面配置區 70"/>
          <p:cNvSpPr>
            <a:spLocks noGrp="1"/>
          </p:cNvSpPr>
          <p:nvPr userDrawn="1">
            <p:ph type="clipArt" sz="quarter" idx="16"/>
          </p:nvPr>
        </p:nvSpPr>
        <p:spPr>
          <a:xfrm>
            <a:off x="3657078" y="1696721"/>
            <a:ext cx="1895024" cy="229831"/>
          </a:xfrm>
          <a:prstGeom prst="homePlate">
            <a:avLst/>
          </a:prstGeom>
          <a:solidFill>
            <a:schemeClr val="accent4">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none" anchor="ctr"/>
          <a:lstStyle>
            <a:lvl1pPr marL="0" indent="0">
              <a:buNone/>
              <a:defRPr lang="zh-TW" altLang="en-US" sz="800" dirty="0">
                <a:solidFill>
                  <a:schemeClr val="accent4">
                    <a:lumMod val="75000"/>
                  </a:schemeClr>
                </a:solidFill>
              </a:defRPr>
            </a:lvl1pPr>
          </a:lstStyle>
          <a:p>
            <a:pPr marL="0" lvl="0" algn="ctr" eaLnBrk="0" hangingPunct="0"/>
            <a:endParaRPr lang="zh-TW" altLang="en-US" dirty="0"/>
          </a:p>
        </p:txBody>
      </p:sp>
      <p:sp>
        <p:nvSpPr>
          <p:cNvPr id="80" name="美工圖案版面配置區 70"/>
          <p:cNvSpPr>
            <a:spLocks noGrp="1"/>
          </p:cNvSpPr>
          <p:nvPr userDrawn="1">
            <p:ph type="clipArt" sz="quarter" idx="14"/>
          </p:nvPr>
        </p:nvSpPr>
        <p:spPr>
          <a:xfrm>
            <a:off x="2810424" y="1696721"/>
            <a:ext cx="1617561" cy="229831"/>
          </a:xfrm>
          <a:prstGeom prst="homePlate">
            <a:avLst/>
          </a:prstGeom>
          <a:solidFill>
            <a:schemeClr val="accent2">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accent2">
                    <a:lumMod val="75000"/>
                  </a:schemeClr>
                </a:solidFill>
              </a:defRPr>
            </a:lvl1pPr>
          </a:lstStyle>
          <a:p>
            <a:pPr marL="0" lvl="0" eaLnBrk="0" hangingPunct="0"/>
            <a:endParaRPr lang="zh-TW" altLang="en-US" dirty="0"/>
          </a:p>
        </p:txBody>
      </p:sp>
      <p:sp>
        <p:nvSpPr>
          <p:cNvPr id="81" name="美工圖案版面配置區 70"/>
          <p:cNvSpPr>
            <a:spLocks noGrp="1"/>
          </p:cNvSpPr>
          <p:nvPr userDrawn="1">
            <p:ph type="clipArt" sz="quarter" idx="15"/>
          </p:nvPr>
        </p:nvSpPr>
        <p:spPr>
          <a:xfrm>
            <a:off x="1619673" y="1696721"/>
            <a:ext cx="1617561" cy="229831"/>
          </a:xfrm>
          <a:prstGeom prst="homePlate">
            <a:avLst/>
          </a:prstGeom>
          <a:solidFill>
            <a:schemeClr val="accent5">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5"/>
          </a:lnRef>
          <a:fillRef idx="3">
            <a:schemeClr val="accent5"/>
          </a:fillRef>
          <a:effectRef idx="3">
            <a:schemeClr val="accent5"/>
          </a:effectRef>
          <a:fontRef idx="minor">
            <a:schemeClr val="lt1"/>
          </a:fontRef>
        </p:style>
        <p:txBody>
          <a:bodyPr wrap="none" anchor="ctr"/>
          <a:lstStyle>
            <a:lvl1pPr marL="0" indent="0">
              <a:buNone/>
              <a:defRPr lang="zh-TW" altLang="en-US" sz="800" dirty="0">
                <a:solidFill>
                  <a:schemeClr val="accent5">
                    <a:lumMod val="75000"/>
                  </a:schemeClr>
                </a:solidFill>
              </a:defRPr>
            </a:lvl1pPr>
          </a:lstStyle>
          <a:p>
            <a:pPr marL="0" lvl="0" algn="ctr" eaLnBrk="0" hangingPunct="0"/>
            <a:endParaRPr lang="zh-TW" altLang="en-US" dirty="0"/>
          </a:p>
        </p:txBody>
      </p:sp>
      <p:sp>
        <p:nvSpPr>
          <p:cNvPr id="71" name="美工圖案版面配置區 70"/>
          <p:cNvSpPr>
            <a:spLocks noGrp="1"/>
          </p:cNvSpPr>
          <p:nvPr>
            <p:ph type="clipArt" sz="quarter" idx="12"/>
          </p:nvPr>
        </p:nvSpPr>
        <p:spPr>
          <a:xfrm>
            <a:off x="8688" y="1696721"/>
            <a:ext cx="1958116" cy="229831"/>
          </a:xfrm>
          <a:prstGeom prst="homePlate">
            <a:avLst/>
          </a:prstGeom>
          <a:solidFill>
            <a:schemeClr val="tx1">
              <a:lumMod val="75000"/>
              <a:lumOff val="2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tx1">
                    <a:lumMod val="75000"/>
                    <a:lumOff val="25000"/>
                  </a:schemeClr>
                </a:solidFill>
              </a:defRPr>
            </a:lvl1pPr>
          </a:lstStyle>
          <a:p>
            <a:pPr marL="0" lvl="0" eaLnBrk="0" hangingPunct="0"/>
            <a:endParaRPr lang="zh-TW" altLang="en-US" dirty="0"/>
          </a:p>
        </p:txBody>
      </p:sp>
      <p:sp>
        <p:nvSpPr>
          <p:cNvPr id="69" name="文字版面配置區 21"/>
          <p:cNvSpPr>
            <a:spLocks noGrp="1"/>
          </p:cNvSpPr>
          <p:nvPr userDrawn="1">
            <p:ph type="body" sz="quarter" idx="11"/>
          </p:nvPr>
        </p:nvSpPr>
        <p:spPr>
          <a:xfrm>
            <a:off x="107505" y="1705629"/>
            <a:ext cx="1689506" cy="249082"/>
          </a:xfrm>
          <a:prstGeom prst="rect">
            <a:avLst/>
          </a:prstGeom>
        </p:spPr>
        <p:txBody>
          <a:bodyPr>
            <a:normAutofit/>
          </a:bodyPr>
          <a:lstStyle>
            <a:lvl1pPr marL="0" indent="0" algn="r" defTabSz="914400" rtl="0" eaLnBrk="0" latinLnBrk="0" hangingPunct="0">
              <a:buNone/>
              <a:defRPr lang="en-US" altLang="zh-TW" sz="1600" b="1" kern="1200" dirty="0" smtClean="0">
                <a:ln w="11430"/>
                <a:solidFill>
                  <a:schemeClr val="bg1">
                    <a:lumMod val="95000"/>
                  </a:schemeClr>
                </a:solidFill>
                <a:effectLst/>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7" name="文字版面配置區 60"/>
          <p:cNvSpPr>
            <a:spLocks noGrp="1"/>
          </p:cNvSpPr>
          <p:nvPr>
            <p:ph type="body" sz="quarter" idx="21"/>
          </p:nvPr>
        </p:nvSpPr>
        <p:spPr>
          <a:xfrm>
            <a:off x="3820565" y="196002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84" name="文字版面配置區 21"/>
          <p:cNvSpPr>
            <a:spLocks noGrp="1"/>
          </p:cNvSpPr>
          <p:nvPr>
            <p:ph type="body" sz="quarter" idx="18"/>
          </p:nvPr>
        </p:nvSpPr>
        <p:spPr>
          <a:xfrm>
            <a:off x="1966803" y="1728603"/>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5" name="文字版面配置區 21"/>
          <p:cNvSpPr>
            <a:spLocks noGrp="1"/>
          </p:cNvSpPr>
          <p:nvPr>
            <p:ph type="body" sz="quarter" idx="19"/>
          </p:nvPr>
        </p:nvSpPr>
        <p:spPr>
          <a:xfrm>
            <a:off x="4079119" y="1728603"/>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6" name="文字版面配置區 21"/>
          <p:cNvSpPr>
            <a:spLocks noGrp="1"/>
          </p:cNvSpPr>
          <p:nvPr>
            <p:ph type="body" sz="quarter" idx="20"/>
          </p:nvPr>
        </p:nvSpPr>
        <p:spPr>
          <a:xfrm>
            <a:off x="5770871" y="1728603"/>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8" name="文字版面配置區 60"/>
          <p:cNvSpPr>
            <a:spLocks noGrp="1"/>
          </p:cNvSpPr>
          <p:nvPr>
            <p:ph type="body" sz="quarter" idx="22"/>
          </p:nvPr>
        </p:nvSpPr>
        <p:spPr>
          <a:xfrm>
            <a:off x="1746225" y="2749171"/>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90" name="美工圖案版面配置區 70"/>
          <p:cNvSpPr>
            <a:spLocks noGrp="1"/>
          </p:cNvSpPr>
          <p:nvPr>
            <p:ph type="clipArt" sz="quarter" idx="24"/>
          </p:nvPr>
        </p:nvSpPr>
        <p:spPr>
          <a:xfrm>
            <a:off x="5212687" y="2485863"/>
            <a:ext cx="2294179" cy="229831"/>
          </a:xfrm>
          <a:prstGeom prst="homePlate">
            <a:avLst/>
          </a:prstGeom>
          <a:solidFill>
            <a:schemeClr val="accent3">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lvl1pPr marL="0" indent="0">
              <a:buNone/>
              <a:defRPr lang="zh-TW" altLang="en-US" sz="800" dirty="0">
                <a:solidFill>
                  <a:schemeClr val="accent3">
                    <a:lumMod val="75000"/>
                  </a:schemeClr>
                </a:solidFill>
              </a:defRPr>
            </a:lvl1pPr>
          </a:lstStyle>
          <a:p>
            <a:pPr marL="0" lvl="0" eaLnBrk="0" hangingPunct="0"/>
            <a:endParaRPr lang="zh-TW" altLang="en-US" dirty="0"/>
          </a:p>
        </p:txBody>
      </p:sp>
      <p:sp>
        <p:nvSpPr>
          <p:cNvPr id="91" name="美工圖案版面配置區 70"/>
          <p:cNvSpPr>
            <a:spLocks noGrp="1"/>
          </p:cNvSpPr>
          <p:nvPr>
            <p:ph type="clipArt" sz="quarter" idx="25"/>
          </p:nvPr>
        </p:nvSpPr>
        <p:spPr>
          <a:xfrm>
            <a:off x="3657078" y="2485863"/>
            <a:ext cx="1895024" cy="229831"/>
          </a:xfrm>
          <a:prstGeom prst="homePlate">
            <a:avLst/>
          </a:prstGeom>
          <a:solidFill>
            <a:schemeClr val="accent4">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none" anchor="ctr"/>
          <a:lstStyle>
            <a:lvl1pPr marL="0" indent="0">
              <a:buNone/>
              <a:defRPr lang="zh-TW" altLang="en-US" sz="800" dirty="0">
                <a:solidFill>
                  <a:schemeClr val="accent4">
                    <a:lumMod val="75000"/>
                  </a:schemeClr>
                </a:solidFill>
              </a:defRPr>
            </a:lvl1pPr>
          </a:lstStyle>
          <a:p>
            <a:pPr marL="0" lvl="0" algn="ctr" eaLnBrk="0" hangingPunct="0"/>
            <a:endParaRPr lang="zh-TW" altLang="en-US" dirty="0"/>
          </a:p>
        </p:txBody>
      </p:sp>
      <p:sp>
        <p:nvSpPr>
          <p:cNvPr id="92" name="美工圖案版面配置區 70"/>
          <p:cNvSpPr>
            <a:spLocks noGrp="1"/>
          </p:cNvSpPr>
          <p:nvPr>
            <p:ph type="clipArt" sz="quarter" idx="26"/>
          </p:nvPr>
        </p:nvSpPr>
        <p:spPr>
          <a:xfrm>
            <a:off x="1691681" y="2485863"/>
            <a:ext cx="2301068" cy="229831"/>
          </a:xfrm>
          <a:prstGeom prst="homePlate">
            <a:avLst/>
          </a:prstGeom>
          <a:solidFill>
            <a:schemeClr val="accent2">
              <a:lumMod val="75000"/>
            </a:schemeClr>
          </a:solidFill>
          <a:ln>
            <a:headEnd/>
            <a:tailEnd/>
          </a:ln>
        </p:spPr>
        <p:style>
          <a:lnRef idx="0">
            <a:schemeClr val="accent2"/>
          </a:lnRef>
          <a:fillRef idx="3">
            <a:schemeClr val="accent2"/>
          </a:fillRef>
          <a:effectRef idx="3">
            <a:schemeClr val="accent2"/>
          </a:effectRef>
          <a:fontRef idx="none"/>
        </p:style>
        <p:txBody>
          <a:bodyPr wrap="none" anchor="ctr"/>
          <a:lstStyle>
            <a:lvl1pPr marL="0" indent="0">
              <a:buNone/>
              <a:defRPr lang="zh-TW" altLang="en-US" sz="800" dirty="0">
                <a:solidFill>
                  <a:schemeClr val="accent5">
                    <a:lumMod val="75000"/>
                  </a:schemeClr>
                </a:solidFill>
              </a:defRPr>
            </a:lvl1pPr>
          </a:lstStyle>
          <a:p>
            <a:pPr marL="0" lvl="0" algn="ctr" eaLnBrk="0" hangingPunct="0"/>
            <a:endParaRPr lang="zh-TW" altLang="en-US" dirty="0"/>
          </a:p>
        </p:txBody>
      </p:sp>
      <p:sp>
        <p:nvSpPr>
          <p:cNvPr id="94" name="美工圖案版面配置區 70"/>
          <p:cNvSpPr>
            <a:spLocks noGrp="1"/>
          </p:cNvSpPr>
          <p:nvPr>
            <p:ph type="clipArt" sz="quarter" idx="28"/>
          </p:nvPr>
        </p:nvSpPr>
        <p:spPr>
          <a:xfrm>
            <a:off x="8688" y="2485863"/>
            <a:ext cx="1958116" cy="229831"/>
          </a:xfrm>
          <a:prstGeom prst="homePlate">
            <a:avLst/>
          </a:prstGeom>
          <a:solidFill>
            <a:schemeClr val="tx1">
              <a:lumMod val="75000"/>
              <a:lumOff val="2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tx1">
                    <a:lumMod val="75000"/>
                    <a:lumOff val="25000"/>
                  </a:schemeClr>
                </a:solidFill>
              </a:defRPr>
            </a:lvl1pPr>
          </a:lstStyle>
          <a:p>
            <a:pPr marL="0" lvl="0" eaLnBrk="0" hangingPunct="0"/>
            <a:endParaRPr lang="zh-TW" altLang="en-US" dirty="0"/>
          </a:p>
        </p:txBody>
      </p:sp>
      <p:sp>
        <p:nvSpPr>
          <p:cNvPr id="95" name="文字版面配置區 21"/>
          <p:cNvSpPr>
            <a:spLocks noGrp="1"/>
          </p:cNvSpPr>
          <p:nvPr>
            <p:ph type="body" sz="quarter" idx="29"/>
          </p:nvPr>
        </p:nvSpPr>
        <p:spPr>
          <a:xfrm>
            <a:off x="107505" y="2494770"/>
            <a:ext cx="1689506" cy="249082"/>
          </a:xfrm>
          <a:prstGeom prst="rect">
            <a:avLst/>
          </a:prstGeom>
        </p:spPr>
        <p:txBody>
          <a:bodyPr>
            <a:normAutofit/>
          </a:bodyPr>
          <a:lstStyle>
            <a:lvl1pPr marL="0" indent="0" algn="r" defTabSz="914400" rtl="0" eaLnBrk="0" latinLnBrk="0" hangingPunct="0">
              <a:buNone/>
              <a:defRPr lang="en-US" altLang="zh-TW" sz="1600" b="1" kern="1200" dirty="0" smtClean="0">
                <a:ln w="11430"/>
                <a:solidFill>
                  <a:schemeClr val="bg1">
                    <a:lumMod val="95000"/>
                  </a:schemeClr>
                </a:solidFill>
                <a:effectLst/>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96" name="文字版面配置區 60"/>
          <p:cNvSpPr>
            <a:spLocks noGrp="1"/>
          </p:cNvSpPr>
          <p:nvPr>
            <p:ph type="body" sz="quarter" idx="30"/>
          </p:nvPr>
        </p:nvSpPr>
        <p:spPr>
          <a:xfrm>
            <a:off x="4038296" y="2749171"/>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0" name="文字版面配置區 60"/>
          <p:cNvSpPr>
            <a:spLocks noGrp="1"/>
          </p:cNvSpPr>
          <p:nvPr>
            <p:ph type="body" sz="quarter" idx="34"/>
          </p:nvPr>
        </p:nvSpPr>
        <p:spPr>
          <a:xfrm>
            <a:off x="1746225" y="2914339"/>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1" name="文字版面配置區 60"/>
          <p:cNvSpPr>
            <a:spLocks noGrp="1"/>
          </p:cNvSpPr>
          <p:nvPr>
            <p:ph type="body" sz="quarter" idx="35"/>
          </p:nvPr>
        </p:nvSpPr>
        <p:spPr>
          <a:xfrm>
            <a:off x="4038296" y="2914339"/>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2" name="文字版面配置區 60"/>
          <p:cNvSpPr>
            <a:spLocks noGrp="1"/>
          </p:cNvSpPr>
          <p:nvPr>
            <p:ph type="body" sz="quarter" idx="36"/>
          </p:nvPr>
        </p:nvSpPr>
        <p:spPr>
          <a:xfrm>
            <a:off x="1746225" y="3079507"/>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3" name="文字版面配置區 60"/>
          <p:cNvSpPr>
            <a:spLocks noGrp="1"/>
          </p:cNvSpPr>
          <p:nvPr>
            <p:ph type="body" sz="quarter" idx="37"/>
          </p:nvPr>
        </p:nvSpPr>
        <p:spPr>
          <a:xfrm>
            <a:off x="4038296" y="3079507"/>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4" name="文字版面配置區 60"/>
          <p:cNvSpPr>
            <a:spLocks noGrp="1"/>
          </p:cNvSpPr>
          <p:nvPr>
            <p:ph type="body" sz="quarter" idx="38"/>
          </p:nvPr>
        </p:nvSpPr>
        <p:spPr>
          <a:xfrm>
            <a:off x="1746225" y="3244675"/>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5" name="文字版面配置區 60"/>
          <p:cNvSpPr>
            <a:spLocks noGrp="1"/>
          </p:cNvSpPr>
          <p:nvPr>
            <p:ph type="body" sz="quarter" idx="39"/>
          </p:nvPr>
        </p:nvSpPr>
        <p:spPr>
          <a:xfrm>
            <a:off x="4038296" y="3244675"/>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97" name="文字版面配置區 21"/>
          <p:cNvSpPr>
            <a:spLocks noGrp="1"/>
          </p:cNvSpPr>
          <p:nvPr>
            <p:ph type="body" sz="quarter" idx="31"/>
          </p:nvPr>
        </p:nvSpPr>
        <p:spPr>
          <a:xfrm>
            <a:off x="1966803" y="2517745"/>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98" name="文字版面配置區 21"/>
          <p:cNvSpPr>
            <a:spLocks noGrp="1"/>
          </p:cNvSpPr>
          <p:nvPr>
            <p:ph type="body" sz="quarter" idx="32"/>
          </p:nvPr>
        </p:nvSpPr>
        <p:spPr>
          <a:xfrm>
            <a:off x="4079119" y="2517745"/>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99" name="文字版面配置區 21"/>
          <p:cNvSpPr>
            <a:spLocks noGrp="1"/>
          </p:cNvSpPr>
          <p:nvPr>
            <p:ph type="body" sz="quarter" idx="33"/>
          </p:nvPr>
        </p:nvSpPr>
        <p:spPr>
          <a:xfrm>
            <a:off x="5770871" y="2517745"/>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06" name="文字版面配置區 60"/>
          <p:cNvSpPr>
            <a:spLocks noGrp="1"/>
          </p:cNvSpPr>
          <p:nvPr>
            <p:ph type="body" sz="quarter" idx="40"/>
          </p:nvPr>
        </p:nvSpPr>
        <p:spPr>
          <a:xfrm>
            <a:off x="1746225" y="3883297"/>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7" name="美工圖案版面配置區 70"/>
          <p:cNvSpPr>
            <a:spLocks noGrp="1"/>
          </p:cNvSpPr>
          <p:nvPr>
            <p:ph type="clipArt" sz="quarter" idx="41"/>
          </p:nvPr>
        </p:nvSpPr>
        <p:spPr>
          <a:xfrm>
            <a:off x="3986396" y="3619989"/>
            <a:ext cx="2796115" cy="229831"/>
          </a:xfrm>
          <a:prstGeom prst="homePlate">
            <a:avLst/>
          </a:prstGeom>
          <a:solidFill>
            <a:schemeClr val="accent3">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lvl1pPr marL="0" indent="0">
              <a:buNone/>
              <a:defRPr lang="zh-TW" altLang="en-US" sz="800" dirty="0">
                <a:solidFill>
                  <a:schemeClr val="accent3">
                    <a:lumMod val="75000"/>
                  </a:schemeClr>
                </a:solidFill>
              </a:defRPr>
            </a:lvl1pPr>
          </a:lstStyle>
          <a:p>
            <a:pPr marL="0" lvl="0" eaLnBrk="0" hangingPunct="0"/>
            <a:endParaRPr lang="zh-TW" altLang="en-US" dirty="0"/>
          </a:p>
        </p:txBody>
      </p:sp>
      <p:sp>
        <p:nvSpPr>
          <p:cNvPr id="108" name="美工圖案版面配置區 70"/>
          <p:cNvSpPr>
            <a:spLocks noGrp="1"/>
          </p:cNvSpPr>
          <p:nvPr>
            <p:ph type="clipArt" sz="quarter" idx="42"/>
          </p:nvPr>
        </p:nvSpPr>
        <p:spPr>
          <a:xfrm>
            <a:off x="1735089" y="3619989"/>
            <a:ext cx="2702515" cy="229831"/>
          </a:xfrm>
          <a:prstGeom prst="homePlate">
            <a:avLst/>
          </a:prstGeom>
          <a:solidFill>
            <a:schemeClr val="accent4">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none" anchor="ctr"/>
          <a:lstStyle>
            <a:lvl1pPr marL="0" indent="0">
              <a:buNone/>
              <a:defRPr lang="zh-TW" altLang="en-US" sz="800" dirty="0">
                <a:solidFill>
                  <a:schemeClr val="accent4">
                    <a:lumMod val="75000"/>
                  </a:schemeClr>
                </a:solidFill>
              </a:defRPr>
            </a:lvl1pPr>
          </a:lstStyle>
          <a:p>
            <a:pPr marL="0" lvl="0" algn="ctr" eaLnBrk="0" hangingPunct="0"/>
            <a:endParaRPr lang="zh-TW" altLang="en-US" dirty="0"/>
          </a:p>
        </p:txBody>
      </p:sp>
      <p:sp>
        <p:nvSpPr>
          <p:cNvPr id="111" name="美工圖案版面配置區 70"/>
          <p:cNvSpPr>
            <a:spLocks noGrp="1"/>
          </p:cNvSpPr>
          <p:nvPr>
            <p:ph type="clipArt" sz="quarter" idx="45"/>
          </p:nvPr>
        </p:nvSpPr>
        <p:spPr>
          <a:xfrm>
            <a:off x="8688" y="3619989"/>
            <a:ext cx="1958116" cy="229831"/>
          </a:xfrm>
          <a:prstGeom prst="homePlate">
            <a:avLst/>
          </a:prstGeom>
          <a:solidFill>
            <a:schemeClr val="tx1">
              <a:lumMod val="75000"/>
              <a:lumOff val="2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tx1">
                    <a:lumMod val="75000"/>
                    <a:lumOff val="25000"/>
                  </a:schemeClr>
                </a:solidFill>
              </a:defRPr>
            </a:lvl1pPr>
          </a:lstStyle>
          <a:p>
            <a:pPr marL="0" lvl="0" eaLnBrk="0" hangingPunct="0"/>
            <a:endParaRPr lang="zh-TW" altLang="en-US" dirty="0"/>
          </a:p>
        </p:txBody>
      </p:sp>
      <p:sp>
        <p:nvSpPr>
          <p:cNvPr id="112" name="文字版面配置區 21"/>
          <p:cNvSpPr>
            <a:spLocks noGrp="1"/>
          </p:cNvSpPr>
          <p:nvPr>
            <p:ph type="body" sz="quarter" idx="46"/>
          </p:nvPr>
        </p:nvSpPr>
        <p:spPr>
          <a:xfrm>
            <a:off x="107505" y="3628896"/>
            <a:ext cx="1689506" cy="249082"/>
          </a:xfrm>
          <a:prstGeom prst="rect">
            <a:avLst/>
          </a:prstGeom>
        </p:spPr>
        <p:txBody>
          <a:bodyPr>
            <a:normAutofit/>
          </a:bodyPr>
          <a:lstStyle>
            <a:lvl1pPr marL="0" indent="0" algn="r" defTabSz="914400" rtl="0" eaLnBrk="0" latinLnBrk="0" hangingPunct="0">
              <a:buNone/>
              <a:defRPr lang="en-US" altLang="zh-TW" sz="1600" b="1" kern="1200" dirty="0" smtClean="0">
                <a:ln w="11430"/>
                <a:solidFill>
                  <a:schemeClr val="bg1">
                    <a:lumMod val="95000"/>
                  </a:schemeClr>
                </a:solidFill>
                <a:effectLst/>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13" name="文字版面配置區 60"/>
          <p:cNvSpPr>
            <a:spLocks noGrp="1"/>
          </p:cNvSpPr>
          <p:nvPr>
            <p:ph type="body" sz="quarter" idx="47"/>
          </p:nvPr>
        </p:nvSpPr>
        <p:spPr>
          <a:xfrm>
            <a:off x="3820565" y="3883297"/>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4" name="文字版面配置區 60"/>
          <p:cNvSpPr>
            <a:spLocks noGrp="1"/>
          </p:cNvSpPr>
          <p:nvPr>
            <p:ph type="body" sz="quarter" idx="48"/>
          </p:nvPr>
        </p:nvSpPr>
        <p:spPr>
          <a:xfrm>
            <a:off x="1746225" y="4047243"/>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5" name="文字版面配置區 60"/>
          <p:cNvSpPr>
            <a:spLocks noGrp="1"/>
          </p:cNvSpPr>
          <p:nvPr>
            <p:ph type="body" sz="quarter" idx="49"/>
          </p:nvPr>
        </p:nvSpPr>
        <p:spPr>
          <a:xfrm>
            <a:off x="3820565" y="4047243"/>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6" name="文字版面配置區 60"/>
          <p:cNvSpPr>
            <a:spLocks noGrp="1"/>
          </p:cNvSpPr>
          <p:nvPr>
            <p:ph type="body" sz="quarter" idx="50"/>
          </p:nvPr>
        </p:nvSpPr>
        <p:spPr>
          <a:xfrm>
            <a:off x="1746225" y="4211188"/>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7" name="文字版面配置區 60"/>
          <p:cNvSpPr>
            <a:spLocks noGrp="1"/>
          </p:cNvSpPr>
          <p:nvPr>
            <p:ph type="body" sz="quarter" idx="51"/>
          </p:nvPr>
        </p:nvSpPr>
        <p:spPr>
          <a:xfrm>
            <a:off x="3820565" y="4211188"/>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8" name="文字版面配置區 60"/>
          <p:cNvSpPr>
            <a:spLocks noGrp="1"/>
          </p:cNvSpPr>
          <p:nvPr>
            <p:ph type="body" sz="quarter" idx="52"/>
          </p:nvPr>
        </p:nvSpPr>
        <p:spPr>
          <a:xfrm>
            <a:off x="1746225" y="4375134"/>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9" name="文字版面配置區 60"/>
          <p:cNvSpPr>
            <a:spLocks noGrp="1"/>
          </p:cNvSpPr>
          <p:nvPr>
            <p:ph type="body" sz="quarter" idx="53"/>
          </p:nvPr>
        </p:nvSpPr>
        <p:spPr>
          <a:xfrm>
            <a:off x="3820565" y="4375134"/>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21" name="文字版面配置區 21"/>
          <p:cNvSpPr>
            <a:spLocks noGrp="1"/>
          </p:cNvSpPr>
          <p:nvPr>
            <p:ph type="body" sz="quarter" idx="55"/>
          </p:nvPr>
        </p:nvSpPr>
        <p:spPr>
          <a:xfrm>
            <a:off x="2181973" y="3651871"/>
            <a:ext cx="1804422"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22" name="文字版面配置區 21"/>
          <p:cNvSpPr>
            <a:spLocks noGrp="1"/>
          </p:cNvSpPr>
          <p:nvPr>
            <p:ph type="body" sz="quarter" idx="56"/>
          </p:nvPr>
        </p:nvSpPr>
        <p:spPr>
          <a:xfrm>
            <a:off x="4564142" y="3651871"/>
            <a:ext cx="1922277"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24" name="文字版面配置區 60"/>
          <p:cNvSpPr>
            <a:spLocks noGrp="1"/>
          </p:cNvSpPr>
          <p:nvPr>
            <p:ph type="body" sz="quarter" idx="57"/>
          </p:nvPr>
        </p:nvSpPr>
        <p:spPr>
          <a:xfrm>
            <a:off x="1746225" y="453907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25" name="文字版面配置區 60"/>
          <p:cNvSpPr>
            <a:spLocks noGrp="1"/>
          </p:cNvSpPr>
          <p:nvPr>
            <p:ph type="body" sz="quarter" idx="58"/>
          </p:nvPr>
        </p:nvSpPr>
        <p:spPr>
          <a:xfrm>
            <a:off x="3820565" y="453907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62" name="文字版面配置區 21"/>
          <p:cNvSpPr>
            <a:spLocks noGrp="1"/>
          </p:cNvSpPr>
          <p:nvPr>
            <p:ph type="body" sz="quarter" idx="59"/>
          </p:nvPr>
        </p:nvSpPr>
        <p:spPr>
          <a:xfrm>
            <a:off x="3059833" y="1707654"/>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60"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63"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656274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A">
    <p:spTree>
      <p:nvGrpSpPr>
        <p:cNvPr id="1" name=""/>
        <p:cNvGrpSpPr/>
        <p:nvPr/>
      </p:nvGrpSpPr>
      <p:grpSpPr>
        <a:xfrm>
          <a:off x="0" y="0"/>
          <a:ext cx="0" cy="0"/>
          <a:chOff x="0" y="0"/>
          <a:chExt cx="0" cy="0"/>
        </a:xfrm>
      </p:grpSpPr>
      <p:sp>
        <p:nvSpPr>
          <p:cNvPr id="6" name="內容版面配置區 2"/>
          <p:cNvSpPr>
            <a:spLocks noGrp="1"/>
          </p:cNvSpPr>
          <p:nvPr>
            <p:ph idx="1"/>
          </p:nvPr>
        </p:nvSpPr>
        <p:spPr>
          <a:xfrm>
            <a:off x="457200" y="1113589"/>
            <a:ext cx="8229600" cy="2052228"/>
          </a:xfrm>
          <a:prstGeom prst="rect">
            <a:avLst/>
          </a:prstGeom>
        </p:spPr>
        <p:txBody>
          <a:bodyPr/>
          <a:lstStyle>
            <a:lvl1pPr marL="216000" indent="-216000">
              <a:spcBef>
                <a:spcPts val="1200"/>
              </a:spcBef>
              <a:defRPr sz="2000">
                <a:solidFill>
                  <a:schemeClr val="bg1"/>
                </a:solidFill>
                <a:latin typeface="Arial" pitchFamily="34" charset="0"/>
                <a:ea typeface="Arial"/>
              </a:defRPr>
            </a:lvl1pPr>
            <a:lvl2pPr marL="432000" indent="-216000">
              <a:spcBef>
                <a:spcPts val="1200"/>
              </a:spcBef>
              <a:defRPr sz="1700">
                <a:solidFill>
                  <a:schemeClr val="bg1"/>
                </a:solidFill>
                <a:latin typeface="Arial" pitchFamily="34" charset="0"/>
                <a:ea typeface="Arial"/>
              </a:defRPr>
            </a:lvl2pPr>
            <a:lvl3pPr marL="576000" indent="-144000">
              <a:spcBef>
                <a:spcPts val="600"/>
              </a:spcBef>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2"/>
            <a:endParaRPr lang="zh-TW" altLang="en-US" dirty="0" smtClean="0"/>
          </a:p>
        </p:txBody>
      </p:sp>
      <p:sp>
        <p:nvSpPr>
          <p:cNvPr id="8" name="文字版面配置區 7"/>
          <p:cNvSpPr>
            <a:spLocks noGrp="1"/>
          </p:cNvSpPr>
          <p:nvPr>
            <p:ph type="body" sz="quarter" idx="10" hasCustomPrompt="1"/>
          </p:nvPr>
        </p:nvSpPr>
        <p:spPr>
          <a:xfrm>
            <a:off x="467544" y="3543859"/>
            <a:ext cx="8280920" cy="917990"/>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0" indent="0" algn="ctr">
              <a:buNone/>
              <a:defRPr sz="2200" b="1" cap="none" spc="0">
                <a:ln w="11430"/>
                <a:solidFill>
                  <a:srgbClr val="C00000"/>
                </a:solidFill>
                <a:effectLst>
                  <a:outerShdw blurRad="38100" dist="38100" dir="2700000" algn="tl">
                    <a:srgbClr val="000000">
                      <a:alpha val="43137"/>
                    </a:srgbClr>
                  </a:outerShdw>
                </a:effectLst>
                <a:latin typeface="+mj-lt"/>
                <a:ea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TW" dirty="0" smtClean="0"/>
              <a:t>Click to edit Master title style</a:t>
            </a:r>
            <a:endParaRPr lang="zh-TW" altLang="en-US" dirty="0" smtClean="0"/>
          </a:p>
        </p:txBody>
      </p:sp>
      <p:sp>
        <p:nvSpPr>
          <p:cNvPr id="7"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9"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8081516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st Section Slide">
    <p:spTree>
      <p:nvGrpSpPr>
        <p:cNvPr id="1" name=""/>
        <p:cNvGrpSpPr/>
        <p:nvPr/>
      </p:nvGrpSpPr>
      <p:grpSpPr>
        <a:xfrm>
          <a:off x="0" y="0"/>
          <a:ext cx="0" cy="0"/>
          <a:chOff x="0" y="0"/>
          <a:chExt cx="0" cy="0"/>
        </a:xfrm>
      </p:grpSpPr>
      <p:sp>
        <p:nvSpPr>
          <p:cNvPr id="8" name="標題 1"/>
          <p:cNvSpPr>
            <a:spLocks noGrp="1"/>
          </p:cNvSpPr>
          <p:nvPr>
            <p:ph type="ctrTitle" hasCustomPrompt="1"/>
          </p:nvPr>
        </p:nvSpPr>
        <p:spPr>
          <a:xfrm>
            <a:off x="400000" y="2571750"/>
            <a:ext cx="8276456" cy="1296144"/>
          </a:xfrm>
          <a:prstGeom prst="rect">
            <a:avLst/>
          </a:prstGeom>
          <a:effectLst>
            <a:outerShdw blurRad="50800" dist="38100" dir="5400000" algn="t" rotWithShape="0">
              <a:prstClr val="black">
                <a:alpha val="40000"/>
              </a:prstClr>
            </a:outerShdw>
          </a:effectLst>
        </p:spPr>
        <p:txBody>
          <a:bodyPr anchor="t">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
        <p:nvSpPr>
          <p:cNvPr id="16" name="內容版面配置區 2"/>
          <p:cNvSpPr>
            <a:spLocks noGrp="1"/>
          </p:cNvSpPr>
          <p:nvPr>
            <p:ph idx="1" hasCustomPrompt="1"/>
          </p:nvPr>
        </p:nvSpPr>
        <p:spPr>
          <a:xfrm>
            <a:off x="395536" y="1599642"/>
            <a:ext cx="8219256" cy="972108"/>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200"/>
              </a:spcAft>
              <a:buNone/>
              <a:defRPr lang="zh-TW" altLang="en-US" sz="2000" b="0" kern="1200" cap="none" spc="0" baseline="0" dirty="0" smtClean="0">
                <a:ln w="11430"/>
                <a:solidFill>
                  <a:srgbClr val="C00000"/>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a:t>
            </a:r>
          </a:p>
        </p:txBody>
      </p: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ssage Slide-A">
    <p:spTree>
      <p:nvGrpSpPr>
        <p:cNvPr id="1" name=""/>
        <p:cNvGrpSpPr/>
        <p:nvPr/>
      </p:nvGrpSpPr>
      <p:grpSpPr>
        <a:xfrm>
          <a:off x="0" y="0"/>
          <a:ext cx="0" cy="0"/>
          <a:chOff x="0" y="0"/>
          <a:chExt cx="0" cy="0"/>
        </a:xfrm>
      </p:grpSpPr>
      <p:sp>
        <p:nvSpPr>
          <p:cNvPr id="4"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sp>
        <p:nvSpPr>
          <p:cNvPr id="5" name="內容版面配置區 2"/>
          <p:cNvSpPr>
            <a:spLocks noGrp="1"/>
          </p:cNvSpPr>
          <p:nvPr>
            <p:ph idx="1" hasCustomPrompt="1"/>
          </p:nvPr>
        </p:nvSpPr>
        <p:spPr>
          <a:xfrm>
            <a:off x="457200" y="1113588"/>
            <a:ext cx="8229600" cy="3232454"/>
          </a:xfrm>
          <a:prstGeom prst="rect">
            <a:avLst/>
          </a:prstGeom>
        </p:spPr>
        <p:txBody>
          <a:bodyPr/>
          <a:lstStyle>
            <a:lvl1pPr marL="216000" indent="-216000">
              <a:spcBef>
                <a:spcPts val="1200"/>
              </a:spcBef>
              <a:buClr>
                <a:srgbClr val="C00000"/>
              </a:buClr>
              <a:buSzPct val="75000"/>
              <a:buFont typeface="Wingdings" pitchFamily="2" charset="2"/>
              <a:buChar char="l"/>
              <a:defRPr sz="2000" b="1">
                <a:solidFill>
                  <a:schemeClr val="tx1">
                    <a:lumMod val="65000"/>
                    <a:lumOff val="35000"/>
                  </a:schemeClr>
                </a:solidFill>
                <a:latin typeface="Arial" pitchFamily="34" charset="0"/>
                <a:ea typeface="Arial"/>
              </a:defRPr>
            </a:lvl1pPr>
            <a:lvl2pPr marL="432000" indent="-216000">
              <a:spcBef>
                <a:spcPts val="1200"/>
              </a:spcBef>
              <a:defRPr sz="1700">
                <a:solidFill>
                  <a:schemeClr val="tx1">
                    <a:lumMod val="65000"/>
                    <a:lumOff val="35000"/>
                  </a:schemeClr>
                </a:solidFill>
                <a:latin typeface="Arial" pitchFamily="34" charset="0"/>
                <a:ea typeface="Arial"/>
              </a:defRPr>
            </a:lvl2pPr>
            <a:lvl3pPr marL="576000" indent="-144000">
              <a:spcBef>
                <a:spcPts val="600"/>
              </a:spcBef>
              <a:buSzPct val="75000"/>
              <a:buFont typeface="Wingdings" pitchFamily="2" charset="2"/>
              <a:buChar char="n"/>
              <a:defRPr lang="en-US" altLang="zh-TW" sz="1400" kern="1200" dirty="0" smtClean="0">
                <a:solidFill>
                  <a:schemeClr val="tx1">
                    <a:lumMod val="65000"/>
                    <a:lumOff val="35000"/>
                  </a:schemeClr>
                </a:solidFill>
                <a:latin typeface="+mn-lt"/>
                <a:ea typeface="Arial"/>
                <a:cs typeface="+mn-cs"/>
              </a:defRPr>
            </a:lvl3pPr>
            <a:lvl4pPr marL="719138" indent="-180975">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2"/>
            <a:endParaRPr lang="en-US" altLang="zh-TW" dirty="0" smtClean="0"/>
          </a:p>
          <a:p>
            <a:pPr lvl="2"/>
            <a:endParaRPr lang="zh-TW" altLang="en-US" dirty="0" smtClean="0"/>
          </a:p>
        </p:txBody>
      </p:sp>
      <p:cxnSp>
        <p:nvCxnSpPr>
          <p:cNvPr id="9"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9330716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ssage Slide-B1">
    <p:spTree>
      <p:nvGrpSpPr>
        <p:cNvPr id="1" name=""/>
        <p:cNvGrpSpPr/>
        <p:nvPr/>
      </p:nvGrpSpPr>
      <p:grpSpPr>
        <a:xfrm>
          <a:off x="0" y="0"/>
          <a:ext cx="0" cy="0"/>
          <a:chOff x="0" y="0"/>
          <a:chExt cx="0" cy="0"/>
        </a:xfrm>
      </p:grpSpPr>
      <p:sp>
        <p:nvSpPr>
          <p:cNvPr id="6"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7"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
        <p:nvSpPr>
          <p:cNvPr id="9" name="內容版面配置區 2"/>
          <p:cNvSpPr>
            <a:spLocks noGrp="1"/>
          </p:cNvSpPr>
          <p:nvPr>
            <p:ph idx="11" hasCustomPrompt="1"/>
          </p:nvPr>
        </p:nvSpPr>
        <p:spPr>
          <a:xfrm>
            <a:off x="467544" y="1113589"/>
            <a:ext cx="3888432" cy="3240360"/>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
        <p:nvSpPr>
          <p:cNvPr id="10" name="內容版面配置區 2"/>
          <p:cNvSpPr>
            <a:spLocks noGrp="1"/>
          </p:cNvSpPr>
          <p:nvPr>
            <p:ph idx="12" hasCustomPrompt="1"/>
          </p:nvPr>
        </p:nvSpPr>
        <p:spPr>
          <a:xfrm>
            <a:off x="4644008" y="1113588"/>
            <a:ext cx="3888432" cy="3240360"/>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Tree>
    <p:extLst>
      <p:ext uri="{BB962C8B-B14F-4D97-AF65-F5344CB8AC3E}">
        <p14:creationId xmlns:p14="http://schemas.microsoft.com/office/powerpoint/2010/main" xmlns="" val="149267476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ssage Slide-B2">
    <p:spTree>
      <p:nvGrpSpPr>
        <p:cNvPr id="1" name=""/>
        <p:cNvGrpSpPr/>
        <p:nvPr/>
      </p:nvGrpSpPr>
      <p:grpSpPr>
        <a:xfrm>
          <a:off x="0" y="0"/>
          <a:ext cx="0" cy="0"/>
          <a:chOff x="0" y="0"/>
          <a:chExt cx="0" cy="0"/>
        </a:xfrm>
      </p:grpSpPr>
      <p:sp>
        <p:nvSpPr>
          <p:cNvPr id="10" name="文字版面配置區 7"/>
          <p:cNvSpPr>
            <a:spLocks noGrp="1"/>
          </p:cNvSpPr>
          <p:nvPr>
            <p:ph type="body" sz="quarter" idx="11" hasCustomPrompt="1"/>
          </p:nvPr>
        </p:nvSpPr>
        <p:spPr>
          <a:xfrm>
            <a:off x="539552" y="1059583"/>
            <a:ext cx="3875856" cy="331724"/>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marL="0" indent="0" algn="l">
              <a:buFont typeface="Arial" pitchFamily="34" charset="0"/>
              <a:buNone/>
              <a:defRPr lang="zh-TW" altLang="en-US" sz="2000" b="1" kern="1200" cap="none" spc="0" dirty="0" smtClean="0">
                <a:ln w="11430"/>
                <a:solidFill>
                  <a:srgbClr val="C00000"/>
                </a:solidFill>
                <a:effectLst>
                  <a:outerShdw blurRad="38100" dist="38100" dir="2700000" algn="tl">
                    <a:srgbClr val="000000">
                      <a:alpha val="43137"/>
                    </a:srgbClr>
                  </a:outerShdw>
                </a:effectLst>
                <a:latin typeface="+mj-lt"/>
                <a:ea typeface="Arial"/>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spcBef>
                <a:spcPct val="20000"/>
              </a:spcBef>
              <a:buClr>
                <a:srgbClr val="C00000"/>
              </a:buClr>
              <a:buSzPct val="75000"/>
              <a:buFont typeface="Arial" pitchFamily="34" charset="0"/>
              <a:buNone/>
            </a:pPr>
            <a:r>
              <a:rPr lang="en-US" altLang="zh-TW" dirty="0" smtClean="0"/>
              <a:t>Click to edit Master title style</a:t>
            </a:r>
            <a:endParaRPr lang="zh-TW" altLang="en-US" dirty="0" smtClean="0"/>
          </a:p>
        </p:txBody>
      </p:sp>
      <p:sp>
        <p:nvSpPr>
          <p:cNvPr id="11" name="文字版面配置區 7"/>
          <p:cNvSpPr>
            <a:spLocks noGrp="1"/>
          </p:cNvSpPr>
          <p:nvPr>
            <p:ph type="body" sz="quarter" idx="12" hasCustomPrompt="1"/>
          </p:nvPr>
        </p:nvSpPr>
        <p:spPr>
          <a:xfrm>
            <a:off x="4788024" y="1059583"/>
            <a:ext cx="3875856" cy="331724"/>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marL="0" indent="0" algn="l">
              <a:buFont typeface="Arial" pitchFamily="34" charset="0"/>
              <a:buNone/>
              <a:defRPr lang="zh-TW" altLang="en-US" sz="2000" b="1" kern="1200" cap="none" spc="0" dirty="0" smtClean="0">
                <a:ln w="11430"/>
                <a:solidFill>
                  <a:srgbClr val="C00000"/>
                </a:solidFill>
                <a:effectLst>
                  <a:outerShdw blurRad="38100" dist="38100" dir="2700000" algn="tl">
                    <a:srgbClr val="000000">
                      <a:alpha val="43137"/>
                    </a:srgbClr>
                  </a:outerShdw>
                </a:effectLst>
                <a:latin typeface="+mj-lt"/>
                <a:ea typeface="Arial"/>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TW" dirty="0" smtClean="0"/>
              <a:t>Click to edit Master title style</a:t>
            </a:r>
            <a:endParaRPr lang="zh-TW" altLang="en-US" dirty="0" smtClean="0"/>
          </a:p>
        </p:txBody>
      </p:sp>
      <p:sp>
        <p:nvSpPr>
          <p:cNvPr id="12"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13"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
        <p:nvSpPr>
          <p:cNvPr id="14" name="內容版面配置區 2"/>
          <p:cNvSpPr>
            <a:spLocks noGrp="1"/>
          </p:cNvSpPr>
          <p:nvPr>
            <p:ph idx="14" hasCustomPrompt="1"/>
          </p:nvPr>
        </p:nvSpPr>
        <p:spPr>
          <a:xfrm>
            <a:off x="539552" y="1545636"/>
            <a:ext cx="3888432" cy="3078342"/>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
        <p:nvSpPr>
          <p:cNvPr id="15" name="內容版面配置區 2"/>
          <p:cNvSpPr>
            <a:spLocks noGrp="1"/>
          </p:cNvSpPr>
          <p:nvPr>
            <p:ph idx="15" hasCustomPrompt="1"/>
          </p:nvPr>
        </p:nvSpPr>
        <p:spPr>
          <a:xfrm>
            <a:off x="4788024" y="1545636"/>
            <a:ext cx="3888432" cy="3078342"/>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18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spTree>
    <p:extLst>
      <p:ext uri="{BB962C8B-B14F-4D97-AF65-F5344CB8AC3E}">
        <p14:creationId xmlns:p14="http://schemas.microsoft.com/office/powerpoint/2010/main" xmlns="" val="129637163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essage Slide-B3">
    <p:spTree>
      <p:nvGrpSpPr>
        <p:cNvPr id="1" name=""/>
        <p:cNvGrpSpPr/>
        <p:nvPr/>
      </p:nvGrpSpPr>
      <p:grpSpPr>
        <a:xfrm>
          <a:off x="0" y="0"/>
          <a:ext cx="0" cy="0"/>
          <a:chOff x="0" y="0"/>
          <a:chExt cx="0" cy="0"/>
        </a:xfrm>
      </p:grpSpPr>
      <p:sp>
        <p:nvSpPr>
          <p:cNvPr id="6" name="內容版面配置區 2"/>
          <p:cNvSpPr>
            <a:spLocks noGrp="1"/>
          </p:cNvSpPr>
          <p:nvPr>
            <p:ph idx="1" hasCustomPrompt="1"/>
          </p:nvPr>
        </p:nvSpPr>
        <p:spPr>
          <a:xfrm>
            <a:off x="3923928" y="1383619"/>
            <a:ext cx="4824536" cy="3117833"/>
          </a:xfrm>
          <a:prstGeom prst="rect">
            <a:avLst/>
          </a:prstGeom>
        </p:spPr>
        <p:txBody>
          <a:bodyPr/>
          <a:lstStyle>
            <a:lvl1pPr marL="216000" indent="-216000" algn="l" defTabSz="914400" rtl="0" eaLnBrk="1" latinLnBrk="0" hangingPunct="1">
              <a:spcBef>
                <a:spcPts val="1200"/>
              </a:spcBef>
              <a:buClr>
                <a:srgbClr val="C00000"/>
              </a:buClr>
              <a:buSzPct val="75000"/>
              <a:buFont typeface="Wingdings" pitchFamily="2" charset="2"/>
              <a:buChar char="l"/>
              <a:defRPr sz="2000" b="1">
                <a:solidFill>
                  <a:schemeClr val="tx1">
                    <a:lumMod val="65000"/>
                    <a:lumOff val="35000"/>
                  </a:schemeClr>
                </a:solidFill>
                <a:latin typeface="Arial" pitchFamily="34" charset="0"/>
              </a:defRPr>
            </a:lvl1pPr>
            <a:lvl2pPr marL="432000" indent="-216000" algn="l" defTabSz="914400" rtl="0" eaLnBrk="1" latinLnBrk="0" hangingPunct="1">
              <a:spcBef>
                <a:spcPts val="600"/>
              </a:spcBef>
              <a:buFont typeface="Arial" pitchFamily="34" charset="0"/>
              <a:defRPr lang="en-US" altLang="zh-TW" sz="1600" kern="1200" dirty="0" smtClean="0">
                <a:solidFill>
                  <a:schemeClr val="tx1">
                    <a:lumMod val="65000"/>
                    <a:lumOff val="35000"/>
                  </a:schemeClr>
                </a:solidFill>
                <a:latin typeface="Arial" pitchFamily="34" charset="0"/>
                <a:ea typeface="Arial"/>
                <a:cs typeface="+mn-cs"/>
              </a:defRPr>
            </a:lvl2pPr>
            <a:lvl3pPr algn="l" defTabSz="914400" rtl="0" eaLnBrk="1" latinLnBrk="0" hangingPunct="1">
              <a:buFont typeface="Arial" pitchFamily="34" charset="0"/>
              <a:defRPr lang="en-US" altLang="zh-TW" sz="1400" kern="1200" dirty="0" smtClean="0">
                <a:solidFill>
                  <a:schemeClr val="tx1">
                    <a:lumMod val="65000"/>
                    <a:lumOff val="35000"/>
                  </a:schemeClr>
                </a:solidFill>
                <a:latin typeface="+mn-lt"/>
                <a:ea typeface="Arial"/>
                <a:cs typeface="+mn-cs"/>
              </a:defRPr>
            </a:lvl3pPr>
            <a:lvl4pPr>
              <a:defRPr>
                <a:solidFill>
                  <a:schemeClr val="bg1"/>
                </a:solidFill>
                <a:latin typeface="+mn-lt"/>
              </a:defRPr>
            </a:lvl4pPr>
            <a:lvl5pPr>
              <a:defRPr>
                <a:solidFill>
                  <a:schemeClr val="bg1"/>
                </a:solidFill>
                <a:latin typeface="+mn-lt"/>
              </a:defRPr>
            </a:lvl5pPr>
          </a:lstStyle>
          <a:p>
            <a:pPr marL="216000" lvl="0" indent="-216000" algn="l" defTabSz="914400" rtl="0" eaLnBrk="1" latinLnBrk="0" hangingPunct="1">
              <a:spcBef>
                <a:spcPts val="1200"/>
              </a:spcBef>
              <a:buClr>
                <a:srgbClr val="C00000"/>
              </a:buClr>
              <a:buSzPct val="75000"/>
              <a:buFont typeface="Wingdings" pitchFamily="2" charset="2"/>
              <a:buChar char="l"/>
            </a:pPr>
            <a:r>
              <a:rPr lang="en-US" altLang="zh-TW" dirty="0" smtClean="0"/>
              <a:t>Click to edit Master text styles</a:t>
            </a:r>
          </a:p>
          <a:p>
            <a:pPr lvl="1"/>
            <a:r>
              <a:rPr lang="en-US" altLang="zh-TW" dirty="0" smtClean="0"/>
              <a:t>Second level</a:t>
            </a:r>
          </a:p>
          <a:p>
            <a:pPr marL="576000" marR="0" lvl="2" indent="-144000" algn="l" defTabSz="914400" rtl="0" eaLnBrk="1" fontAlgn="auto" latinLnBrk="0" hangingPunct="1">
              <a:lnSpc>
                <a:spcPct val="100000"/>
              </a:lnSpc>
              <a:spcBef>
                <a:spcPts val="600"/>
              </a:spcBef>
              <a:spcAft>
                <a:spcPts val="0"/>
              </a:spcAft>
              <a:buClrTx/>
              <a:buSzPct val="75000"/>
              <a:buFont typeface="Wingdings" pitchFamily="2" charset="2"/>
              <a:buChar char="n"/>
              <a:tabLst/>
            </a:pPr>
            <a:r>
              <a:rPr lang="en-US" altLang="zh-TW" dirty="0" smtClean="0"/>
              <a:t>Third level</a:t>
            </a:r>
          </a:p>
        </p:txBody>
      </p:sp>
      <p:cxnSp>
        <p:nvCxnSpPr>
          <p:cNvPr id="7" name="Straight Connector 3"/>
          <p:cNvCxnSpPr/>
          <p:nvPr userDrawn="1"/>
        </p:nvCxnSpPr>
        <p:spPr>
          <a:xfrm>
            <a:off x="3563888" y="1298314"/>
            <a:ext cx="0" cy="3203138"/>
          </a:xfrm>
          <a:prstGeom prst="line">
            <a:avLst/>
          </a:prstGeom>
          <a:ln w="12700">
            <a:solidFill>
              <a:schemeClr val="bg1">
                <a:alpha val="27000"/>
              </a:schemeClr>
            </a:solidFill>
            <a:prstDash val="dash"/>
          </a:ln>
        </p:spPr>
        <p:style>
          <a:lnRef idx="1">
            <a:schemeClr val="accent6"/>
          </a:lnRef>
          <a:fillRef idx="0">
            <a:schemeClr val="accent6"/>
          </a:fillRef>
          <a:effectRef idx="0">
            <a:schemeClr val="accent6"/>
          </a:effectRef>
          <a:fontRef idx="minor">
            <a:schemeClr val="tx1"/>
          </a:fontRef>
        </p:style>
      </p:cxnSp>
      <p:sp>
        <p:nvSpPr>
          <p:cNvPr id="8" name="文字版面配置區 3"/>
          <p:cNvSpPr>
            <a:spLocks noGrp="1"/>
          </p:cNvSpPr>
          <p:nvPr>
            <p:ph type="body" sz="half" idx="2"/>
          </p:nvPr>
        </p:nvSpPr>
        <p:spPr>
          <a:xfrm>
            <a:off x="323528" y="3759882"/>
            <a:ext cx="2952328" cy="378042"/>
          </a:xfrm>
          <a:prstGeom prst="rect">
            <a:avLst/>
          </a:prstGeom>
        </p:spPr>
        <p:txBody>
          <a:bodyPr/>
          <a:lstStyle>
            <a:lvl1pPr marL="0" indent="0" algn="ctr">
              <a:buNone/>
              <a:defRPr sz="1400">
                <a:solidFill>
                  <a:srgbClr val="C00000"/>
                </a:solidFill>
                <a:ea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cxnSp>
        <p:nvCxnSpPr>
          <p:cNvPr id="10" name="直線接點 9"/>
          <p:cNvCxnSpPr/>
          <p:nvPr userDrawn="1"/>
        </p:nvCxnSpPr>
        <p:spPr bwMode="auto">
          <a:xfrm>
            <a:off x="3581400" y="1403122"/>
            <a:ext cx="4638" cy="3112844"/>
          </a:xfrm>
          <a:prstGeom prst="line">
            <a:avLst/>
          </a:prstGeom>
          <a:ln w="19050">
            <a:solidFill>
              <a:schemeClr val="tx2">
                <a:lumMod val="50000"/>
              </a:schemeClr>
            </a:solidFill>
            <a:prstDash val="dash"/>
            <a:headEnd type="none" w="med" len="med"/>
            <a:tailEnd type="none" w="lg" len="med"/>
          </a:ln>
          <a:effectLst>
            <a:outerShdw blurRad="40000" dist="20000" dir="5400000" rotWithShape="0">
              <a:schemeClr val="tx1">
                <a:lumMod val="65000"/>
                <a:lumOff val="35000"/>
                <a:alpha val="49000"/>
              </a:schemeClr>
            </a:outerShdw>
          </a:effectLst>
        </p:spPr>
        <p:style>
          <a:lnRef idx="2">
            <a:schemeClr val="accent3"/>
          </a:lnRef>
          <a:fillRef idx="0">
            <a:schemeClr val="accent3"/>
          </a:fillRef>
          <a:effectRef idx="1">
            <a:schemeClr val="accent3"/>
          </a:effectRef>
          <a:fontRef idx="minor">
            <a:schemeClr val="tx1"/>
          </a:fontRef>
        </p:style>
      </p:cxnSp>
      <p:sp>
        <p:nvSpPr>
          <p:cNvPr id="11"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12"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6271766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Slide-C">
    <p:spTree>
      <p:nvGrpSpPr>
        <p:cNvPr id="1" name=""/>
        <p:cNvGrpSpPr/>
        <p:nvPr/>
      </p:nvGrpSpPr>
      <p:grpSpPr>
        <a:xfrm>
          <a:off x="0" y="0"/>
          <a:ext cx="0" cy="0"/>
          <a:chOff x="0" y="0"/>
          <a:chExt cx="0" cy="0"/>
        </a:xfrm>
      </p:grpSpPr>
      <p:sp>
        <p:nvSpPr>
          <p:cNvPr id="4" name="標題 1"/>
          <p:cNvSpPr>
            <a:spLocks noGrp="1"/>
          </p:cNvSpPr>
          <p:nvPr>
            <p:ph type="title"/>
          </p:nvPr>
        </p:nvSpPr>
        <p:spPr>
          <a:xfrm>
            <a:off x="1328376" y="3651870"/>
            <a:ext cx="6660497" cy="378042"/>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algn="l">
              <a:defRPr sz="20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sp>
        <p:nvSpPr>
          <p:cNvPr id="7" name="圖片版面配置區 2"/>
          <p:cNvSpPr>
            <a:spLocks noGrp="1"/>
          </p:cNvSpPr>
          <p:nvPr>
            <p:ph type="pic" idx="10"/>
          </p:nvPr>
        </p:nvSpPr>
        <p:spPr>
          <a:xfrm>
            <a:off x="1331640" y="459581"/>
            <a:ext cx="6624736" cy="3086100"/>
          </a:xfrm>
          <a:prstGeom prst="rect">
            <a:avLst/>
          </a:prstGeom>
        </p:spPr>
        <p:txBody>
          <a:bodyPr>
            <a:normAutofit/>
          </a:bodyPr>
          <a:lstStyle>
            <a:lvl1pPr marL="0" indent="0">
              <a:buNone/>
              <a:defRPr sz="1600">
                <a:solidFill>
                  <a:schemeClr val="bg1"/>
                </a:solidFill>
                <a:ea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
        <p:nvSpPr>
          <p:cNvPr id="8" name="文字版面配置區 3"/>
          <p:cNvSpPr>
            <a:spLocks noGrp="1"/>
          </p:cNvSpPr>
          <p:nvPr>
            <p:ph type="body" sz="half" idx="2"/>
          </p:nvPr>
        </p:nvSpPr>
        <p:spPr>
          <a:xfrm>
            <a:off x="1331640" y="4083918"/>
            <a:ext cx="6624736" cy="756084"/>
          </a:xfrm>
          <a:prstGeom prst="rect">
            <a:avLst/>
          </a:prstGeom>
        </p:spPr>
        <p:txBody>
          <a:bodyPr/>
          <a:lstStyle>
            <a:lvl1pPr marL="0" indent="0">
              <a:buNone/>
              <a:defRPr sz="1400">
                <a:solidFill>
                  <a:schemeClr val="tx1">
                    <a:lumMod val="65000"/>
                    <a:lumOff val="35000"/>
                  </a:schemeClr>
                </a:solidFill>
                <a:ea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cxnSp>
        <p:nvCxnSpPr>
          <p:cNvPr id="5" name="直線接點 3"/>
          <p:cNvCxnSpPr/>
          <p:nvPr userDrawn="1"/>
        </p:nvCxnSpPr>
        <p:spPr>
          <a:xfrm>
            <a:off x="0" y="3597864"/>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3693979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ssage Slide-D">
    <p:spTree>
      <p:nvGrpSpPr>
        <p:cNvPr id="1" name=""/>
        <p:cNvGrpSpPr/>
        <p:nvPr/>
      </p:nvGrpSpPr>
      <p:grpSpPr>
        <a:xfrm>
          <a:off x="0" y="0"/>
          <a:ext cx="0" cy="0"/>
          <a:chOff x="0" y="0"/>
          <a:chExt cx="0" cy="0"/>
        </a:xfrm>
      </p:grpSpPr>
      <p:sp>
        <p:nvSpPr>
          <p:cNvPr id="15" name="內容版面配置區 2"/>
          <p:cNvSpPr>
            <a:spLocks noGrp="1"/>
          </p:cNvSpPr>
          <p:nvPr>
            <p:ph idx="1" hasCustomPrompt="1"/>
          </p:nvPr>
        </p:nvSpPr>
        <p:spPr>
          <a:xfrm>
            <a:off x="403775" y="1491630"/>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17" name="文字版面配置區 3"/>
          <p:cNvSpPr>
            <a:spLocks noGrp="1"/>
          </p:cNvSpPr>
          <p:nvPr>
            <p:ph type="body" sz="half" idx="2"/>
          </p:nvPr>
        </p:nvSpPr>
        <p:spPr>
          <a:xfrm>
            <a:off x="1267870" y="1869672"/>
            <a:ext cx="2664296"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18" name="內容版面配置區 2"/>
          <p:cNvSpPr>
            <a:spLocks noGrp="1"/>
          </p:cNvSpPr>
          <p:nvPr>
            <p:ph idx="10" hasCustomPrompt="1"/>
          </p:nvPr>
        </p:nvSpPr>
        <p:spPr>
          <a:xfrm>
            <a:off x="5293512" y="1491630"/>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80000"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19" name="文字版面配置區 3"/>
          <p:cNvSpPr>
            <a:spLocks noGrp="1"/>
          </p:cNvSpPr>
          <p:nvPr>
            <p:ph type="body" sz="half" idx="11"/>
          </p:nvPr>
        </p:nvSpPr>
        <p:spPr>
          <a:xfrm>
            <a:off x="5588350" y="1869672"/>
            <a:ext cx="2448272"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20" name="內容版面配置區 2"/>
          <p:cNvSpPr>
            <a:spLocks noGrp="1"/>
          </p:cNvSpPr>
          <p:nvPr>
            <p:ph idx="12" hasCustomPrompt="1"/>
          </p:nvPr>
        </p:nvSpPr>
        <p:spPr>
          <a:xfrm>
            <a:off x="403775" y="3327834"/>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21" name="文字版面配置區 3"/>
          <p:cNvSpPr>
            <a:spLocks noGrp="1"/>
          </p:cNvSpPr>
          <p:nvPr>
            <p:ph type="body" sz="half" idx="13"/>
          </p:nvPr>
        </p:nvSpPr>
        <p:spPr>
          <a:xfrm>
            <a:off x="1267870" y="3705876"/>
            <a:ext cx="2664296"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22" name="內容版面配置區 2"/>
          <p:cNvSpPr>
            <a:spLocks noGrp="1"/>
          </p:cNvSpPr>
          <p:nvPr>
            <p:ph idx="14" hasCustomPrompt="1"/>
          </p:nvPr>
        </p:nvSpPr>
        <p:spPr>
          <a:xfrm>
            <a:off x="5293512" y="3327834"/>
            <a:ext cx="3535199" cy="1080120"/>
          </a:xfrm>
          <a:prstGeom prst="roundRect">
            <a:avLst/>
          </a:prstGeom>
          <a:solidFill>
            <a:schemeClr val="tx1">
              <a:lumMod val="95000"/>
              <a:lumOff val="5000"/>
              <a:alpha val="15000"/>
            </a:schemeClr>
          </a:solidFill>
          <a:ln>
            <a:solidFill>
              <a:schemeClr val="tx1">
                <a:lumMod val="65000"/>
                <a:lumOff val="35000"/>
              </a:schemeClr>
            </a:solidFill>
          </a:ln>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180000" rtlCol="0" anchor="t"/>
          <a:lstStyle>
            <a:lvl1pPr marL="0" indent="0">
              <a:buNone/>
              <a:defRPr lang="en-US" altLang="zh-TW" sz="1700" b="1" kern="1200" dirty="0" smtClean="0">
                <a:ln w="11430"/>
                <a:solidFill>
                  <a:srgbClr val="C00000"/>
                </a:solidFill>
                <a:effectLst>
                  <a:outerShdw blurRad="25400" algn="tl" rotWithShape="0">
                    <a:srgbClr val="000000">
                      <a:alpha val="43000"/>
                    </a:srgbClr>
                  </a:outerShdw>
                </a:effectLst>
                <a:latin typeface="+mn-lt"/>
                <a:ea typeface="+mn-ea"/>
                <a:cs typeface="+mn-cs"/>
              </a:defRPr>
            </a:lvl1pPr>
            <a:lvl2pPr>
              <a:defRPr lang="en-US" altLang="zh-TW" sz="1800" dirty="0" smtClean="0">
                <a:solidFill>
                  <a:schemeClr val="lt1"/>
                </a:solidFill>
                <a:latin typeface="+mn-lt"/>
                <a:ea typeface="+mn-ea"/>
              </a:defRPr>
            </a:lvl2pPr>
          </a:lstStyle>
          <a:p>
            <a:pPr marL="0" lvl="0" algn="ctr"/>
            <a:r>
              <a:rPr lang="en-US" altLang="zh-TW" dirty="0" smtClean="0"/>
              <a:t>Click to edit Master text styles</a:t>
            </a:r>
          </a:p>
        </p:txBody>
      </p:sp>
      <p:sp>
        <p:nvSpPr>
          <p:cNvPr id="23" name="文字版面配置區 3"/>
          <p:cNvSpPr>
            <a:spLocks noGrp="1"/>
          </p:cNvSpPr>
          <p:nvPr>
            <p:ph type="body" sz="half" idx="15"/>
          </p:nvPr>
        </p:nvSpPr>
        <p:spPr>
          <a:xfrm>
            <a:off x="5588350" y="3705876"/>
            <a:ext cx="2448272" cy="756084"/>
          </a:xfrm>
          <a:prstGeom prst="rect">
            <a:avLst/>
          </a:prstGeom>
        </p:spPr>
        <p:txBody>
          <a:bodyPr>
            <a:normAutofit/>
          </a:bodyPr>
          <a:lstStyle>
            <a:lvl1pPr marL="144000" indent="-144000" algn="l" defTabSz="914400" rtl="0" eaLnBrk="1" latinLnBrk="0" hangingPunct="1">
              <a:lnSpc>
                <a:spcPts val="1800"/>
              </a:lnSpc>
              <a:buFont typeface="Arial"/>
              <a:buChar char="•"/>
              <a:defRPr lang="en-US" altLang="zh-TW" sz="1300" kern="1200" dirty="0" smtClean="0">
                <a:solidFill>
                  <a:schemeClr val="bg1">
                    <a:lumMod val="5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dirty="0" smtClean="0"/>
              <a:t>Click to edit Master text styles</a:t>
            </a:r>
          </a:p>
        </p:txBody>
      </p:sp>
      <p:sp>
        <p:nvSpPr>
          <p:cNvPr id="12"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13"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588343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oadmap Slide-A">
    <p:spTree>
      <p:nvGrpSpPr>
        <p:cNvPr id="1" name=""/>
        <p:cNvGrpSpPr/>
        <p:nvPr/>
      </p:nvGrpSpPr>
      <p:grpSpPr>
        <a:xfrm>
          <a:off x="0" y="0"/>
          <a:ext cx="0" cy="0"/>
          <a:chOff x="0" y="0"/>
          <a:chExt cx="0" cy="0"/>
        </a:xfrm>
      </p:grpSpPr>
      <p:sp>
        <p:nvSpPr>
          <p:cNvPr id="21" name="圓角矩形 20"/>
          <p:cNvSpPr/>
          <p:nvPr/>
        </p:nvSpPr>
        <p:spPr>
          <a:xfrm>
            <a:off x="733069" y="1820535"/>
            <a:ext cx="7644428" cy="48952"/>
          </a:xfrm>
          <a:prstGeom prst="roundRect">
            <a:avLst/>
          </a:prstGeom>
          <a:solidFill>
            <a:schemeClr val="bg1">
              <a:lumMod val="50000"/>
            </a:schemeClr>
          </a:solidFill>
        </p:spPr>
        <p:style>
          <a:lnRef idx="0">
            <a:schemeClr val="dk1"/>
          </a:lnRef>
          <a:fillRef idx="1003">
            <a:schemeClr val="lt2"/>
          </a:fillRef>
          <a:effectRef idx="3">
            <a:schemeClr val="dk1"/>
          </a:effectRef>
          <a:fontRef idx="minor">
            <a:schemeClr val="lt1"/>
          </a:fontRef>
        </p:style>
        <p:txBody>
          <a:bodyPr rtlCol="0" anchor="ctr"/>
          <a:lstStyle/>
          <a:p>
            <a:pPr algn="ctr"/>
            <a:endParaRPr lang="zh-TW" altLang="en-US" sz="1400" dirty="0">
              <a:solidFill>
                <a:srgbClr val="FFFFFF"/>
              </a:solidFill>
            </a:endParaRPr>
          </a:p>
        </p:txBody>
      </p:sp>
      <p:grpSp>
        <p:nvGrpSpPr>
          <p:cNvPr id="22" name="群組 90"/>
          <p:cNvGrpSpPr/>
          <p:nvPr/>
        </p:nvGrpSpPr>
        <p:grpSpPr>
          <a:xfrm>
            <a:off x="2493989" y="1733435"/>
            <a:ext cx="456887" cy="244761"/>
            <a:chOff x="4741073" y="4187490"/>
            <a:chExt cx="500067" cy="357190"/>
          </a:xfrm>
        </p:grpSpPr>
        <p:sp>
          <p:nvSpPr>
            <p:cNvPr id="53" name="流程圖: 接點 52"/>
            <p:cNvSpPr>
              <a:spLocks noChangeAspect="1"/>
            </p:cNvSpPr>
            <p:nvPr/>
          </p:nvSpPr>
          <p:spPr>
            <a:xfrm flipV="1">
              <a:off x="4829859" y="4208127"/>
              <a:ext cx="310756" cy="310755"/>
            </a:xfrm>
            <a:prstGeom prst="flowChartConnector">
              <a:avLst/>
            </a:prstGeom>
            <a:solidFill>
              <a:schemeClr val="accent2">
                <a:lumMod val="75000"/>
              </a:schemeClr>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sz="600" b="1" dirty="0">
                <a:solidFill>
                  <a:srgbClr val="FFFFFF"/>
                </a:solidFill>
              </a:endParaRPr>
            </a:p>
          </p:txBody>
        </p:sp>
        <p:sp>
          <p:nvSpPr>
            <p:cNvPr id="54" name="標題 1"/>
            <p:cNvSpPr txBox="1">
              <a:spLocks/>
            </p:cNvSpPr>
            <p:nvPr/>
          </p:nvSpPr>
          <p:spPr bwMode="auto">
            <a:xfrm>
              <a:off x="4741073" y="4187490"/>
              <a:ext cx="500067" cy="357190"/>
            </a:xfrm>
            <a:prstGeom prst="rect">
              <a:avLst/>
            </a:prstGeom>
          </p:spPr>
          <p:txBody>
            <a:bodyPr anchor="ctr"/>
            <a:lstStyle/>
            <a:p>
              <a:pPr algn="ctr">
                <a:defRPr/>
              </a:pPr>
              <a:r>
                <a:rPr lang="en-US" sz="1050" b="1" dirty="0" smtClean="0">
                  <a:solidFill>
                    <a:srgbClr val="FFFFFF"/>
                  </a:solidFill>
                </a:rPr>
                <a:t>Q2</a:t>
              </a:r>
              <a:endParaRPr lang="en-US" altLang="zh-TW" sz="1050" b="1" dirty="0" smtClean="0">
                <a:solidFill>
                  <a:srgbClr val="FFFFFF"/>
                </a:solidFill>
              </a:endParaRPr>
            </a:p>
          </p:txBody>
        </p:sp>
      </p:grpSp>
      <p:grpSp>
        <p:nvGrpSpPr>
          <p:cNvPr id="23" name="群組 86"/>
          <p:cNvGrpSpPr/>
          <p:nvPr/>
        </p:nvGrpSpPr>
        <p:grpSpPr>
          <a:xfrm>
            <a:off x="4420675" y="1726787"/>
            <a:ext cx="456887" cy="244761"/>
            <a:chOff x="4201191" y="4177787"/>
            <a:chExt cx="500065" cy="357190"/>
          </a:xfrm>
        </p:grpSpPr>
        <p:sp>
          <p:nvSpPr>
            <p:cNvPr id="51" name="流程圖: 接點 50"/>
            <p:cNvSpPr>
              <a:spLocks noChangeAspect="1"/>
            </p:cNvSpPr>
            <p:nvPr/>
          </p:nvSpPr>
          <p:spPr>
            <a:xfrm flipV="1">
              <a:off x="4294294" y="4208126"/>
              <a:ext cx="310755" cy="310755"/>
            </a:xfrm>
            <a:prstGeom prst="flowChartConnector">
              <a:avLst/>
            </a:prstGeom>
            <a:solidFill>
              <a:schemeClr val="accent5"/>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sz="600" b="1" dirty="0">
                <a:solidFill>
                  <a:srgbClr val="FFFFFF"/>
                </a:solidFill>
              </a:endParaRPr>
            </a:p>
          </p:txBody>
        </p:sp>
        <p:sp>
          <p:nvSpPr>
            <p:cNvPr id="52" name="標題 1"/>
            <p:cNvSpPr txBox="1">
              <a:spLocks/>
            </p:cNvSpPr>
            <p:nvPr/>
          </p:nvSpPr>
          <p:spPr bwMode="auto">
            <a:xfrm>
              <a:off x="4201191" y="4177787"/>
              <a:ext cx="500065" cy="357190"/>
            </a:xfrm>
            <a:prstGeom prst="rect">
              <a:avLst/>
            </a:prstGeom>
          </p:spPr>
          <p:txBody>
            <a:bodyPr anchor="ctr"/>
            <a:lstStyle/>
            <a:p>
              <a:pPr algn="ctr">
                <a:defRPr/>
              </a:pPr>
              <a:r>
                <a:rPr lang="en-US" sz="1050" b="1" dirty="0" smtClean="0">
                  <a:solidFill>
                    <a:srgbClr val="FFFFFF"/>
                  </a:solidFill>
                </a:rPr>
                <a:t>Q3</a:t>
              </a:r>
              <a:endParaRPr lang="en-US" altLang="zh-TW" sz="1050" b="1" dirty="0" smtClean="0">
                <a:solidFill>
                  <a:srgbClr val="FFFFFF"/>
                </a:solidFill>
              </a:endParaRPr>
            </a:p>
          </p:txBody>
        </p:sp>
      </p:grpSp>
      <p:grpSp>
        <p:nvGrpSpPr>
          <p:cNvPr id="24" name="群組 87"/>
          <p:cNvGrpSpPr/>
          <p:nvPr/>
        </p:nvGrpSpPr>
        <p:grpSpPr>
          <a:xfrm>
            <a:off x="6347361" y="1715239"/>
            <a:ext cx="456887" cy="244761"/>
            <a:chOff x="5580379" y="4160914"/>
            <a:chExt cx="500066" cy="357188"/>
          </a:xfrm>
        </p:grpSpPr>
        <p:sp>
          <p:nvSpPr>
            <p:cNvPr id="49" name="流程圖: 接點 48"/>
            <p:cNvSpPr>
              <a:spLocks noChangeAspect="1"/>
            </p:cNvSpPr>
            <p:nvPr/>
          </p:nvSpPr>
          <p:spPr>
            <a:xfrm flipV="1">
              <a:off x="5690054" y="4205299"/>
              <a:ext cx="310755" cy="310755"/>
            </a:xfrm>
            <a:prstGeom prst="flowChartConnector">
              <a:avLst/>
            </a:prstGeom>
            <a:solidFill>
              <a:srgbClr val="0070C0"/>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sz="600" b="1" dirty="0">
                <a:solidFill>
                  <a:srgbClr val="FFFFFF"/>
                </a:solidFill>
                <a:effectLst>
                  <a:outerShdw blurRad="38100" dist="38100" dir="2700000" algn="tl">
                    <a:srgbClr val="000000">
                      <a:alpha val="43137"/>
                    </a:srgbClr>
                  </a:outerShdw>
                </a:effectLst>
              </a:endParaRPr>
            </a:p>
          </p:txBody>
        </p:sp>
        <p:sp>
          <p:nvSpPr>
            <p:cNvPr id="50" name="標題 1"/>
            <p:cNvSpPr txBox="1">
              <a:spLocks/>
            </p:cNvSpPr>
            <p:nvPr/>
          </p:nvSpPr>
          <p:spPr bwMode="auto">
            <a:xfrm>
              <a:off x="5580379" y="4160914"/>
              <a:ext cx="500066" cy="357188"/>
            </a:xfrm>
            <a:prstGeom prst="rect">
              <a:avLst/>
            </a:prstGeom>
          </p:spPr>
          <p:txBody>
            <a:bodyPr anchor="ctr"/>
            <a:lstStyle/>
            <a:p>
              <a:pPr algn="ctr">
                <a:defRPr/>
              </a:pPr>
              <a:r>
                <a:rPr lang="en-US" sz="1050" b="1" dirty="0" smtClean="0">
                  <a:solidFill>
                    <a:srgbClr val="FFFFFF"/>
                  </a:solidFill>
                  <a:effectLst>
                    <a:outerShdw blurRad="38100" dist="38100" dir="2700000" algn="tl">
                      <a:srgbClr val="000000">
                        <a:alpha val="43137"/>
                      </a:srgbClr>
                    </a:outerShdw>
                  </a:effectLst>
                </a:rPr>
                <a:t>Q4</a:t>
              </a:r>
              <a:endParaRPr lang="en-US" altLang="zh-TW" sz="1050" b="1" dirty="0" smtClean="0">
                <a:solidFill>
                  <a:srgbClr val="FFFFFF"/>
                </a:solidFill>
                <a:effectLst>
                  <a:outerShdw blurRad="38100" dist="38100" dir="2700000" algn="tl">
                    <a:srgbClr val="000000">
                      <a:alpha val="43137"/>
                    </a:srgbClr>
                  </a:outerShdw>
                </a:effectLst>
              </a:endParaRPr>
            </a:p>
          </p:txBody>
        </p:sp>
      </p:grpSp>
      <p:sp>
        <p:nvSpPr>
          <p:cNvPr id="25" name="流程圖: 接點 24"/>
          <p:cNvSpPr>
            <a:spLocks noChangeAspect="1"/>
          </p:cNvSpPr>
          <p:nvPr/>
        </p:nvSpPr>
        <p:spPr>
          <a:xfrm flipV="1">
            <a:off x="667829" y="1783338"/>
            <a:ext cx="164458" cy="123344"/>
          </a:xfrm>
          <a:prstGeom prst="flowChartConnector">
            <a:avLst/>
          </a:prstGeom>
          <a:solidFill>
            <a:schemeClr val="bg1">
              <a:lumMod val="50000"/>
            </a:schemeClr>
          </a:solidFill>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600" b="1" dirty="0">
              <a:solidFill>
                <a:srgbClr val="FFFFFF"/>
              </a:solidFill>
            </a:endParaRPr>
          </a:p>
        </p:txBody>
      </p:sp>
      <p:sp>
        <p:nvSpPr>
          <p:cNvPr id="26" name="標題 1"/>
          <p:cNvSpPr txBox="1">
            <a:spLocks/>
          </p:cNvSpPr>
          <p:nvPr/>
        </p:nvSpPr>
        <p:spPr>
          <a:xfrm>
            <a:off x="89213" y="1714048"/>
            <a:ext cx="652696" cy="244761"/>
          </a:xfrm>
          <a:prstGeom prst="rect">
            <a:avLst/>
          </a:prstGeom>
        </p:spPr>
        <p:txBody>
          <a:bodyPr anchor="ctr"/>
          <a:lstStyle/>
          <a:p>
            <a:pPr algn="ctr">
              <a:defRPr/>
            </a:pPr>
            <a:r>
              <a:rPr lang="en-US" altLang="zh-TW" sz="1400" b="1" dirty="0" smtClean="0">
                <a:solidFill>
                  <a:prstClr val="black"/>
                </a:solidFill>
                <a:effectLst>
                  <a:outerShdw blurRad="38100" dist="38100" dir="2700000" algn="tl">
                    <a:srgbClr val="000000">
                      <a:alpha val="43137"/>
                    </a:srgbClr>
                  </a:outerShdw>
                </a:effectLst>
                <a:cs typeface="+mj-cs"/>
              </a:rPr>
              <a:t>2013</a:t>
            </a:r>
            <a:endParaRPr lang="zh-TW" altLang="en-US" sz="1400" b="1" dirty="0">
              <a:solidFill>
                <a:prstClr val="black"/>
              </a:solidFill>
              <a:effectLst>
                <a:outerShdw blurRad="38100" dist="38100" dir="2700000" algn="tl">
                  <a:srgbClr val="000000">
                    <a:alpha val="43137"/>
                  </a:srgbClr>
                </a:outerShdw>
              </a:effectLst>
              <a:cs typeface="+mj-cs"/>
            </a:endParaRPr>
          </a:p>
        </p:txBody>
      </p:sp>
      <p:sp>
        <p:nvSpPr>
          <p:cNvPr id="31" name="流程圖: 接點 30"/>
          <p:cNvSpPr>
            <a:spLocks noChangeAspect="1"/>
          </p:cNvSpPr>
          <p:nvPr/>
        </p:nvSpPr>
        <p:spPr>
          <a:xfrm flipV="1">
            <a:off x="8295974" y="1783338"/>
            <a:ext cx="164458" cy="123344"/>
          </a:xfrm>
          <a:prstGeom prst="flowChartConnector">
            <a:avLst/>
          </a:prstGeom>
          <a:solidFill>
            <a:schemeClr val="bg1">
              <a:lumMod val="50000"/>
            </a:schemeClr>
          </a:solidFill>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TW" altLang="en-US" sz="600" b="1" dirty="0">
              <a:solidFill>
                <a:srgbClr val="FFFFFF"/>
              </a:solidFill>
            </a:endParaRPr>
          </a:p>
        </p:txBody>
      </p:sp>
      <p:sp>
        <p:nvSpPr>
          <p:cNvPr id="32" name="標題 1"/>
          <p:cNvSpPr txBox="1">
            <a:spLocks/>
          </p:cNvSpPr>
          <p:nvPr/>
        </p:nvSpPr>
        <p:spPr>
          <a:xfrm>
            <a:off x="8414618" y="1714048"/>
            <a:ext cx="652696" cy="244761"/>
          </a:xfrm>
          <a:prstGeom prst="rect">
            <a:avLst/>
          </a:prstGeom>
        </p:spPr>
        <p:txBody>
          <a:bodyPr anchor="ctr"/>
          <a:lstStyle/>
          <a:p>
            <a:pPr algn="ctr">
              <a:defRPr/>
            </a:pPr>
            <a:r>
              <a:rPr lang="en-US" altLang="zh-TW" sz="1400" b="1" dirty="0" smtClean="0">
                <a:solidFill>
                  <a:prstClr val="black"/>
                </a:solidFill>
                <a:effectLst>
                  <a:outerShdw blurRad="38100" dist="38100" dir="2700000" algn="tl">
                    <a:srgbClr val="000000">
                      <a:alpha val="43137"/>
                    </a:srgbClr>
                  </a:outerShdw>
                </a:effectLst>
                <a:cs typeface="+mj-cs"/>
              </a:rPr>
              <a:t>2014</a:t>
            </a:r>
            <a:endParaRPr lang="zh-TW" altLang="en-US" sz="1400" b="1" dirty="0">
              <a:solidFill>
                <a:prstClr val="black"/>
              </a:solidFill>
              <a:effectLst>
                <a:outerShdw blurRad="38100" dist="38100" dir="2700000" algn="tl">
                  <a:srgbClr val="000000">
                    <a:alpha val="43137"/>
                  </a:srgbClr>
                </a:outerShdw>
              </a:effectLst>
              <a:cs typeface="+mj-cs"/>
            </a:endParaRPr>
          </a:p>
        </p:txBody>
      </p:sp>
      <p:sp>
        <p:nvSpPr>
          <p:cNvPr id="5" name="流程圖: 資料 4"/>
          <p:cNvSpPr/>
          <p:nvPr userDrawn="1"/>
        </p:nvSpPr>
        <p:spPr>
          <a:xfrm>
            <a:off x="6218390" y="2672511"/>
            <a:ext cx="366546" cy="76574"/>
          </a:xfrm>
          <a:prstGeom prst="flowChartInputOutpu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sp>
        <p:nvSpPr>
          <p:cNvPr id="6" name="流程圖: 資料 5"/>
          <p:cNvSpPr/>
          <p:nvPr userDrawn="1"/>
        </p:nvSpPr>
        <p:spPr>
          <a:xfrm flipH="1">
            <a:off x="4732530" y="2672511"/>
            <a:ext cx="366546" cy="76573"/>
          </a:xfrm>
          <a:prstGeom prst="flowChartInputOutpu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sp>
        <p:nvSpPr>
          <p:cNvPr id="9" name="流程圖: 資料 8"/>
          <p:cNvSpPr/>
          <p:nvPr userDrawn="1"/>
        </p:nvSpPr>
        <p:spPr>
          <a:xfrm flipH="1">
            <a:off x="6708364" y="2661227"/>
            <a:ext cx="366546" cy="76573"/>
          </a:xfrm>
          <a:prstGeom prst="flowChartInputOutp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sp>
        <p:nvSpPr>
          <p:cNvPr id="10" name="流程圖: 資料 9"/>
          <p:cNvSpPr/>
          <p:nvPr userDrawn="1"/>
        </p:nvSpPr>
        <p:spPr>
          <a:xfrm>
            <a:off x="8194224" y="2661227"/>
            <a:ext cx="366546" cy="76574"/>
          </a:xfrm>
          <a:prstGeom prst="flowChartInputOutpu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grpSp>
        <p:nvGrpSpPr>
          <p:cNvPr id="12" name="群組 96"/>
          <p:cNvGrpSpPr/>
          <p:nvPr/>
        </p:nvGrpSpPr>
        <p:grpSpPr>
          <a:xfrm>
            <a:off x="763876" y="2678153"/>
            <a:ext cx="1852405" cy="76575"/>
            <a:chOff x="588410" y="3538291"/>
            <a:chExt cx="1936518" cy="106736"/>
          </a:xfrm>
        </p:grpSpPr>
        <p:sp>
          <p:nvSpPr>
            <p:cNvPr id="18" name="流程圖: 資料 17"/>
            <p:cNvSpPr/>
            <p:nvPr/>
          </p:nvSpPr>
          <p:spPr>
            <a:xfrm flipH="1">
              <a:off x="588410" y="3538291"/>
              <a:ext cx="383190" cy="10673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sp>
          <p:nvSpPr>
            <p:cNvPr id="19" name="流程圖: 資料 18"/>
            <p:cNvSpPr/>
            <p:nvPr/>
          </p:nvSpPr>
          <p:spPr>
            <a:xfrm>
              <a:off x="2141738" y="3538292"/>
              <a:ext cx="383190" cy="106735"/>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grpSp>
      <p:sp>
        <p:nvSpPr>
          <p:cNvPr id="13" name="矩形 83"/>
          <p:cNvSpPr/>
          <p:nvPr/>
        </p:nvSpPr>
        <p:spPr>
          <a:xfrm>
            <a:off x="840202" y="2420532"/>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rgbClr val="FFFFFF"/>
              </a:solidFill>
            </a:endParaRPr>
          </a:p>
        </p:txBody>
      </p:sp>
      <p:sp>
        <p:nvSpPr>
          <p:cNvPr id="14" name="矩形 13"/>
          <p:cNvSpPr/>
          <p:nvPr/>
        </p:nvSpPr>
        <p:spPr>
          <a:xfrm>
            <a:off x="763876" y="2477588"/>
            <a:ext cx="1852404" cy="276999"/>
          </a:xfrm>
          <a:prstGeom prst="rect">
            <a:avLst/>
          </a:prstGeom>
          <a:solidFill>
            <a:schemeClr val="accent6">
              <a:lumMod val="75000"/>
            </a:schemeClr>
          </a:solidFill>
          <a:effectLst>
            <a:outerShdw blurRad="50800" dist="38100" dir="2700000" algn="tl" rotWithShape="0">
              <a:prstClr val="black">
                <a:alpha val="40000"/>
              </a:prstClr>
            </a:outerShdw>
          </a:effectLst>
        </p:spPr>
        <p:txBody>
          <a:bodyPr wrap="square">
            <a:spAutoFit/>
          </a:bodyPr>
          <a:lstStyle/>
          <a:p>
            <a:pPr algn="ctr">
              <a:defRPr/>
            </a:pPr>
            <a:endParaRPr lang="en-US" sz="1200" b="1" dirty="0" smtClean="0">
              <a:solidFill>
                <a:srgbClr val="FFFFFF"/>
              </a:solidFill>
              <a:effectLst>
                <a:outerShdw blurRad="38100" dist="38100" dir="2700000" algn="tl">
                  <a:srgbClr val="000000">
                    <a:alpha val="43137"/>
                  </a:srgbClr>
                </a:outerShdw>
              </a:effectLst>
            </a:endParaRPr>
          </a:p>
        </p:txBody>
      </p:sp>
      <p:grpSp>
        <p:nvGrpSpPr>
          <p:cNvPr id="15" name="群組 90"/>
          <p:cNvGrpSpPr/>
          <p:nvPr/>
        </p:nvGrpSpPr>
        <p:grpSpPr>
          <a:xfrm>
            <a:off x="1364592" y="2425714"/>
            <a:ext cx="675029" cy="361622"/>
            <a:chOff x="4928628" y="4187490"/>
            <a:chExt cx="500066" cy="357190"/>
          </a:xfrm>
        </p:grpSpPr>
        <p:sp>
          <p:nvSpPr>
            <p:cNvPr id="16" name="流程圖: 接點 15"/>
            <p:cNvSpPr>
              <a:spLocks noChangeAspect="1"/>
            </p:cNvSpPr>
            <p:nvPr/>
          </p:nvSpPr>
          <p:spPr>
            <a:xfrm flipV="1">
              <a:off x="5028710" y="4208127"/>
              <a:ext cx="310754" cy="310755"/>
            </a:xfrm>
            <a:prstGeom prst="flowChartConnector">
              <a:avLst/>
            </a:prstGeom>
            <a:solidFill>
              <a:schemeClr val="accent6">
                <a:lumMod val="75000"/>
              </a:schemeClr>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sz="800" b="1" spc="50" dirty="0">
                <a:solidFill>
                  <a:srgbClr val="FFFFFF"/>
                </a:solidFill>
              </a:endParaRPr>
            </a:p>
          </p:txBody>
        </p:sp>
        <p:sp>
          <p:nvSpPr>
            <p:cNvPr id="17" name="標題 1"/>
            <p:cNvSpPr txBox="1">
              <a:spLocks/>
            </p:cNvSpPr>
            <p:nvPr/>
          </p:nvSpPr>
          <p:spPr bwMode="auto">
            <a:xfrm>
              <a:off x="4928628" y="4187490"/>
              <a:ext cx="500066" cy="357190"/>
            </a:xfrm>
            <a:prstGeom prst="rect">
              <a:avLst/>
            </a:prstGeom>
          </p:spPr>
          <p:txBody>
            <a:bodyPr anchor="ctr"/>
            <a:lstStyle/>
            <a:p>
              <a:pPr algn="ctr">
                <a:defRPr/>
              </a:pPr>
              <a:r>
                <a:rPr lang="en-US" sz="1200" b="1" spc="50" dirty="0" smtClean="0">
                  <a:solidFill>
                    <a:srgbClr val="FFFFFF"/>
                  </a:solidFill>
                  <a:effectLst>
                    <a:outerShdw blurRad="38100" dist="38100" dir="2700000" algn="tl">
                      <a:srgbClr val="000000">
                        <a:alpha val="43137"/>
                      </a:srgbClr>
                    </a:outerShdw>
                  </a:effectLst>
                </a:rPr>
                <a:t>Q1</a:t>
              </a:r>
              <a:endParaRPr lang="en-US" altLang="zh-TW" sz="1200" b="1" spc="50" dirty="0" smtClean="0">
                <a:solidFill>
                  <a:srgbClr val="FFFFFF"/>
                </a:solidFill>
                <a:effectLst>
                  <a:outerShdw blurRad="38100" dist="38100" dir="2700000" algn="tl">
                    <a:srgbClr val="000000">
                      <a:alpha val="43137"/>
                    </a:srgbClr>
                  </a:outerShdw>
                </a:effectLst>
              </a:endParaRPr>
            </a:p>
          </p:txBody>
        </p:sp>
      </p:grpSp>
      <p:grpSp>
        <p:nvGrpSpPr>
          <p:cNvPr id="56" name="群組 96"/>
          <p:cNvGrpSpPr/>
          <p:nvPr/>
        </p:nvGrpSpPr>
        <p:grpSpPr>
          <a:xfrm>
            <a:off x="2756695" y="2668799"/>
            <a:ext cx="1852405" cy="76575"/>
            <a:chOff x="588410" y="3538291"/>
            <a:chExt cx="1936518" cy="106736"/>
          </a:xfrm>
        </p:grpSpPr>
        <p:sp>
          <p:nvSpPr>
            <p:cNvPr id="62" name="流程圖: 資料 61"/>
            <p:cNvSpPr/>
            <p:nvPr/>
          </p:nvSpPr>
          <p:spPr>
            <a:xfrm flipH="1">
              <a:off x="588410" y="3538291"/>
              <a:ext cx="383190" cy="106733"/>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sp>
          <p:nvSpPr>
            <p:cNvPr id="63" name="流程圖: 資料 62"/>
            <p:cNvSpPr/>
            <p:nvPr/>
          </p:nvSpPr>
          <p:spPr>
            <a:xfrm>
              <a:off x="2141738" y="3538292"/>
              <a:ext cx="383190" cy="106735"/>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rgbClr val="FFFFFF"/>
                </a:solidFill>
              </a:endParaRPr>
            </a:p>
          </p:txBody>
        </p:sp>
      </p:grpSp>
      <p:sp>
        <p:nvSpPr>
          <p:cNvPr id="57" name="矩形 83"/>
          <p:cNvSpPr/>
          <p:nvPr/>
        </p:nvSpPr>
        <p:spPr>
          <a:xfrm>
            <a:off x="2841947" y="2407418"/>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rgbClr val="FFFFFF"/>
              </a:solidFill>
            </a:endParaRPr>
          </a:p>
        </p:txBody>
      </p:sp>
      <p:sp>
        <p:nvSpPr>
          <p:cNvPr id="58" name="矩形 57"/>
          <p:cNvSpPr/>
          <p:nvPr/>
        </p:nvSpPr>
        <p:spPr>
          <a:xfrm>
            <a:off x="2756695" y="2468233"/>
            <a:ext cx="1852404" cy="276999"/>
          </a:xfrm>
          <a:prstGeom prst="rect">
            <a:avLst/>
          </a:prstGeom>
          <a:solidFill>
            <a:schemeClr val="accent2"/>
          </a:solidFill>
          <a:effectLst>
            <a:outerShdw blurRad="50800" dist="38100" dir="2700000" algn="tl" rotWithShape="0">
              <a:prstClr val="black">
                <a:alpha val="40000"/>
              </a:prstClr>
            </a:outerShdw>
          </a:effectLst>
        </p:spPr>
        <p:txBody>
          <a:bodyPr wrap="square">
            <a:spAutoFit/>
          </a:bodyPr>
          <a:lstStyle/>
          <a:p>
            <a:pPr algn="ctr">
              <a:defRPr/>
            </a:pPr>
            <a:endParaRPr lang="en-US" sz="1200" b="1" dirty="0" smtClean="0">
              <a:solidFill>
                <a:srgbClr val="FFFFFF"/>
              </a:solidFill>
              <a:effectLst>
                <a:outerShdw blurRad="38100" dist="38100" dir="2700000" algn="tl">
                  <a:srgbClr val="000000">
                    <a:alpha val="43137"/>
                  </a:srgbClr>
                </a:outerShdw>
              </a:effectLst>
            </a:endParaRPr>
          </a:p>
        </p:txBody>
      </p:sp>
      <p:grpSp>
        <p:nvGrpSpPr>
          <p:cNvPr id="59" name="群組 90"/>
          <p:cNvGrpSpPr/>
          <p:nvPr/>
        </p:nvGrpSpPr>
        <p:grpSpPr>
          <a:xfrm>
            <a:off x="3378683" y="2416360"/>
            <a:ext cx="675029" cy="361622"/>
            <a:chOff x="4944383" y="4187490"/>
            <a:chExt cx="500066" cy="357190"/>
          </a:xfrm>
        </p:grpSpPr>
        <p:sp>
          <p:nvSpPr>
            <p:cNvPr id="60" name="流程圖: 接點 59"/>
            <p:cNvSpPr>
              <a:spLocks noChangeAspect="1"/>
            </p:cNvSpPr>
            <p:nvPr/>
          </p:nvSpPr>
          <p:spPr>
            <a:xfrm flipV="1">
              <a:off x="5044466" y="4208127"/>
              <a:ext cx="310754" cy="310755"/>
            </a:xfrm>
            <a:prstGeom prst="flowChartConnector">
              <a:avLst/>
            </a:prstGeom>
            <a:solidFill>
              <a:schemeClr val="accent2"/>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sz="800" b="1" spc="50" dirty="0">
                <a:solidFill>
                  <a:srgbClr val="FFFFFF"/>
                </a:solidFill>
              </a:endParaRPr>
            </a:p>
          </p:txBody>
        </p:sp>
        <p:sp>
          <p:nvSpPr>
            <p:cNvPr id="61" name="標題 1"/>
            <p:cNvSpPr txBox="1">
              <a:spLocks/>
            </p:cNvSpPr>
            <p:nvPr/>
          </p:nvSpPr>
          <p:spPr bwMode="auto">
            <a:xfrm>
              <a:off x="4944383" y="4187490"/>
              <a:ext cx="500066" cy="357190"/>
            </a:xfrm>
            <a:prstGeom prst="rect">
              <a:avLst/>
            </a:prstGeom>
          </p:spPr>
          <p:txBody>
            <a:bodyPr anchor="ctr"/>
            <a:lstStyle/>
            <a:p>
              <a:pPr algn="ctr">
                <a:defRPr/>
              </a:pPr>
              <a:r>
                <a:rPr lang="en-US" sz="1200" b="1" spc="50" dirty="0" smtClean="0">
                  <a:solidFill>
                    <a:srgbClr val="FFFFFF"/>
                  </a:solidFill>
                  <a:effectLst>
                    <a:outerShdw blurRad="38100" dist="38100" dir="2700000" algn="tl">
                      <a:srgbClr val="000000">
                        <a:alpha val="43137"/>
                      </a:srgbClr>
                    </a:outerShdw>
                  </a:effectLst>
                </a:rPr>
                <a:t>Q2</a:t>
              </a:r>
              <a:endParaRPr lang="en-US" altLang="zh-TW" sz="1200" b="1" spc="50" dirty="0" smtClean="0">
                <a:solidFill>
                  <a:srgbClr val="FFFFFF"/>
                </a:solidFill>
                <a:effectLst>
                  <a:outerShdw blurRad="38100" dist="38100" dir="2700000" algn="tl">
                    <a:srgbClr val="000000">
                      <a:alpha val="43137"/>
                    </a:srgbClr>
                  </a:outerShdw>
                </a:effectLst>
              </a:endParaRPr>
            </a:p>
          </p:txBody>
        </p:sp>
      </p:grpSp>
      <p:sp>
        <p:nvSpPr>
          <p:cNvPr id="64" name="矩形 83"/>
          <p:cNvSpPr/>
          <p:nvPr userDrawn="1"/>
        </p:nvSpPr>
        <p:spPr>
          <a:xfrm>
            <a:off x="4802739" y="2399896"/>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rgbClr val="FFFFFF"/>
              </a:solidFill>
            </a:endParaRPr>
          </a:p>
        </p:txBody>
      </p:sp>
      <p:sp>
        <p:nvSpPr>
          <p:cNvPr id="65" name="矩形 83"/>
          <p:cNvSpPr/>
          <p:nvPr userDrawn="1"/>
        </p:nvSpPr>
        <p:spPr>
          <a:xfrm>
            <a:off x="6784692" y="2411180"/>
            <a:ext cx="1705035" cy="2118373"/>
          </a:xfrm>
          <a:prstGeom prst="rect">
            <a:avLst/>
          </a:prstGeom>
          <a:blipFill>
            <a:blip r:embed="rId2" cstate="screen">
              <a:lum bright="25000"/>
              <a:extLst>
                <a:ext uri="{28A0092B-C50C-407E-A947-70E740481C1C}">
                  <a14:useLocalDpi xmlns:a14="http://schemas.microsoft.com/office/drawing/2010/main" xmlns=""/>
                </a:ext>
              </a:extLst>
            </a:blip>
            <a:stretch>
              <a:fillRect/>
            </a:stretch>
          </a:blipFill>
          <a:scene3d>
            <a:camera prst="orthographicFront">
              <a:rot lat="0" lon="0" rev="0"/>
            </a:camera>
            <a:lightRig rig="threePt" dir="t">
              <a:rot lat="0" lon="0" rev="1200000"/>
            </a:lightRig>
          </a:scene3d>
          <a:sp3d>
            <a:bevelT w="4445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sz="1050" dirty="0">
              <a:solidFill>
                <a:srgbClr val="FFFFFF"/>
              </a:solidFill>
            </a:endParaRPr>
          </a:p>
        </p:txBody>
      </p:sp>
      <p:sp>
        <p:nvSpPr>
          <p:cNvPr id="66" name="矩形 65"/>
          <p:cNvSpPr/>
          <p:nvPr userDrawn="1"/>
        </p:nvSpPr>
        <p:spPr>
          <a:xfrm>
            <a:off x="4732531" y="2471945"/>
            <a:ext cx="1852404" cy="276999"/>
          </a:xfrm>
          <a:prstGeom prst="rect">
            <a:avLst/>
          </a:prstGeom>
          <a:solidFill>
            <a:schemeClr val="accent5"/>
          </a:solidFill>
          <a:effectLst>
            <a:outerShdw blurRad="50800" dist="38100" dir="2700000" algn="tl" rotWithShape="0">
              <a:prstClr val="black">
                <a:alpha val="40000"/>
              </a:prstClr>
            </a:outerShdw>
          </a:effectLst>
        </p:spPr>
        <p:txBody>
          <a:bodyPr wrap="square">
            <a:spAutoFit/>
          </a:bodyPr>
          <a:lstStyle/>
          <a:p>
            <a:pPr algn="ctr">
              <a:defRPr/>
            </a:pPr>
            <a:endParaRPr lang="en-US" sz="1200" b="1" dirty="0" smtClean="0">
              <a:solidFill>
                <a:srgbClr val="FFFFFF"/>
              </a:solidFill>
              <a:effectLst>
                <a:outerShdw blurRad="38100" dist="38100" dir="2700000" algn="tl">
                  <a:srgbClr val="000000">
                    <a:alpha val="43137"/>
                  </a:srgbClr>
                </a:outerShdw>
              </a:effectLst>
            </a:endParaRPr>
          </a:p>
        </p:txBody>
      </p:sp>
      <p:sp>
        <p:nvSpPr>
          <p:cNvPr id="67" name="流程圖: 接點 66"/>
          <p:cNvSpPr>
            <a:spLocks noChangeAspect="1"/>
          </p:cNvSpPr>
          <p:nvPr userDrawn="1"/>
        </p:nvSpPr>
        <p:spPr>
          <a:xfrm flipV="1">
            <a:off x="5424402" y="2440965"/>
            <a:ext cx="419480" cy="314612"/>
          </a:xfrm>
          <a:prstGeom prst="flowChartConnector">
            <a:avLst/>
          </a:prstGeom>
          <a:solidFill>
            <a:schemeClr val="accent5"/>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sz="800" b="1" spc="50" dirty="0">
              <a:solidFill>
                <a:srgbClr val="FFFFFF"/>
              </a:solidFill>
            </a:endParaRPr>
          </a:p>
        </p:txBody>
      </p:sp>
      <p:sp>
        <p:nvSpPr>
          <p:cNvPr id="68" name="矩形 67"/>
          <p:cNvSpPr/>
          <p:nvPr userDrawn="1"/>
        </p:nvSpPr>
        <p:spPr>
          <a:xfrm>
            <a:off x="6708365" y="2460662"/>
            <a:ext cx="1852404" cy="276999"/>
          </a:xfrm>
          <a:prstGeom prst="rect">
            <a:avLst/>
          </a:prstGeom>
          <a:solidFill>
            <a:srgbClr val="0070C0"/>
          </a:solidFill>
          <a:effectLst>
            <a:outerShdw blurRad="50800" dist="38100" dir="2700000" algn="tl" rotWithShape="0">
              <a:prstClr val="black">
                <a:alpha val="40000"/>
              </a:prstClr>
            </a:outerShdw>
          </a:effectLst>
        </p:spPr>
        <p:txBody>
          <a:bodyPr wrap="square">
            <a:spAutoFit/>
          </a:bodyPr>
          <a:lstStyle/>
          <a:p>
            <a:pPr algn="ctr">
              <a:defRPr/>
            </a:pPr>
            <a:endParaRPr lang="en-US" sz="1200" b="1" dirty="0" smtClean="0">
              <a:solidFill>
                <a:srgbClr val="FFFFFF"/>
              </a:solidFill>
              <a:effectLst>
                <a:outerShdw blurRad="38100" dist="38100" dir="2700000" algn="tl">
                  <a:srgbClr val="000000">
                    <a:alpha val="43137"/>
                  </a:srgbClr>
                </a:outerShdw>
              </a:effectLst>
            </a:endParaRPr>
          </a:p>
        </p:txBody>
      </p:sp>
      <p:sp>
        <p:nvSpPr>
          <p:cNvPr id="69" name="流程圖: 接點 68"/>
          <p:cNvSpPr>
            <a:spLocks noChangeAspect="1"/>
          </p:cNvSpPr>
          <p:nvPr userDrawn="1"/>
        </p:nvSpPr>
        <p:spPr>
          <a:xfrm flipV="1">
            <a:off x="7434522" y="2429681"/>
            <a:ext cx="419480" cy="314612"/>
          </a:xfrm>
          <a:prstGeom prst="flowChartConnector">
            <a:avLst/>
          </a:prstGeom>
          <a:solidFill>
            <a:srgbClr val="0070C0"/>
          </a:solidFill>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TW" altLang="en-US" sz="800" b="1" spc="50" dirty="0">
              <a:solidFill>
                <a:srgbClr val="FFFFFF"/>
              </a:solidFill>
            </a:endParaRPr>
          </a:p>
        </p:txBody>
      </p:sp>
      <p:sp>
        <p:nvSpPr>
          <p:cNvPr id="70" name="標題 1"/>
          <p:cNvSpPr txBox="1">
            <a:spLocks/>
          </p:cNvSpPr>
          <p:nvPr userDrawn="1"/>
        </p:nvSpPr>
        <p:spPr bwMode="auto">
          <a:xfrm>
            <a:off x="5292080" y="2418701"/>
            <a:ext cx="675028" cy="361623"/>
          </a:xfrm>
          <a:prstGeom prst="rect">
            <a:avLst/>
          </a:prstGeom>
        </p:spPr>
        <p:txBody>
          <a:bodyPr anchor="ctr"/>
          <a:lstStyle/>
          <a:p>
            <a:pPr algn="ctr">
              <a:defRPr/>
            </a:pPr>
            <a:r>
              <a:rPr lang="en-US" sz="1200" b="1" spc="50" dirty="0" smtClean="0">
                <a:solidFill>
                  <a:srgbClr val="FFFFFF"/>
                </a:solidFill>
                <a:effectLst>
                  <a:outerShdw blurRad="38100" dist="38100" dir="2700000" algn="tl">
                    <a:srgbClr val="000000">
                      <a:alpha val="43137"/>
                    </a:srgbClr>
                  </a:outerShdw>
                </a:effectLst>
              </a:rPr>
              <a:t>Q3</a:t>
            </a:r>
            <a:endParaRPr lang="en-US" altLang="zh-TW" sz="1200" b="1" spc="50" dirty="0" smtClean="0">
              <a:solidFill>
                <a:srgbClr val="FFFFFF"/>
              </a:solidFill>
              <a:effectLst>
                <a:outerShdw blurRad="38100" dist="38100" dir="2700000" algn="tl">
                  <a:srgbClr val="000000">
                    <a:alpha val="43137"/>
                  </a:srgbClr>
                </a:outerShdw>
              </a:effectLst>
            </a:endParaRPr>
          </a:p>
        </p:txBody>
      </p:sp>
      <p:sp>
        <p:nvSpPr>
          <p:cNvPr id="71" name="標題 1"/>
          <p:cNvSpPr txBox="1">
            <a:spLocks/>
          </p:cNvSpPr>
          <p:nvPr userDrawn="1"/>
        </p:nvSpPr>
        <p:spPr bwMode="auto">
          <a:xfrm>
            <a:off x="7302200" y="2399339"/>
            <a:ext cx="675028" cy="361623"/>
          </a:xfrm>
          <a:prstGeom prst="rect">
            <a:avLst/>
          </a:prstGeom>
        </p:spPr>
        <p:txBody>
          <a:bodyPr anchor="ctr"/>
          <a:lstStyle/>
          <a:p>
            <a:pPr algn="ctr">
              <a:defRPr/>
            </a:pPr>
            <a:r>
              <a:rPr lang="en-US" sz="1200" b="1" spc="50" dirty="0" smtClean="0">
                <a:solidFill>
                  <a:srgbClr val="FFFFFF"/>
                </a:solidFill>
                <a:effectLst>
                  <a:outerShdw blurRad="38100" dist="38100" dir="2700000" algn="tl">
                    <a:srgbClr val="000000">
                      <a:alpha val="43137"/>
                    </a:srgbClr>
                  </a:outerShdw>
                </a:effectLst>
              </a:rPr>
              <a:t>Q4</a:t>
            </a:r>
            <a:endParaRPr lang="en-US" altLang="zh-TW" sz="1200" b="1" spc="50" dirty="0" smtClean="0">
              <a:solidFill>
                <a:srgbClr val="FFFFFF"/>
              </a:solidFill>
              <a:effectLst>
                <a:outerShdw blurRad="38100" dist="38100" dir="2700000" algn="tl">
                  <a:srgbClr val="000000">
                    <a:alpha val="43137"/>
                  </a:srgbClr>
                </a:outerShdw>
              </a:effectLst>
            </a:endParaRPr>
          </a:p>
        </p:txBody>
      </p:sp>
      <p:sp>
        <p:nvSpPr>
          <p:cNvPr id="72" name="標題 1"/>
          <p:cNvSpPr txBox="1">
            <a:spLocks/>
          </p:cNvSpPr>
          <p:nvPr userDrawn="1"/>
        </p:nvSpPr>
        <p:spPr bwMode="auto">
          <a:xfrm>
            <a:off x="4747575" y="2760963"/>
            <a:ext cx="1790287" cy="1744169"/>
          </a:xfrm>
          <a:prstGeom prst="rect">
            <a:avLst/>
          </a:prstGeom>
        </p:spPr>
        <p:txBody>
          <a:bodyPr anchor="t"/>
          <a:lstStyle/>
          <a:p>
            <a:pPr algn="ctr">
              <a:defRPr/>
            </a:pPr>
            <a:endParaRPr lang="en-US" sz="1050" dirty="0" smtClean="0">
              <a:solidFill>
                <a:srgbClr val="7030A0"/>
              </a:solidFill>
            </a:endParaRPr>
          </a:p>
        </p:txBody>
      </p:sp>
      <p:sp>
        <p:nvSpPr>
          <p:cNvPr id="89" name="文字版面配置區 3"/>
          <p:cNvSpPr>
            <a:spLocks noGrp="1"/>
          </p:cNvSpPr>
          <p:nvPr userDrawn="1">
            <p:ph type="body" sz="half" idx="10"/>
          </p:nvPr>
        </p:nvSpPr>
        <p:spPr>
          <a:xfrm>
            <a:off x="849660" y="1888022"/>
            <a:ext cx="1805270"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0" name="文字版面配置區 3"/>
          <p:cNvSpPr>
            <a:spLocks noGrp="1"/>
          </p:cNvSpPr>
          <p:nvPr userDrawn="1">
            <p:ph type="body" sz="half" idx="11"/>
          </p:nvPr>
        </p:nvSpPr>
        <p:spPr>
          <a:xfrm>
            <a:off x="2813114" y="1888022"/>
            <a:ext cx="1805270"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1" name="文字版面配置區 3"/>
          <p:cNvSpPr>
            <a:spLocks noGrp="1"/>
          </p:cNvSpPr>
          <p:nvPr userDrawn="1">
            <p:ph type="body" sz="half" idx="12"/>
          </p:nvPr>
        </p:nvSpPr>
        <p:spPr>
          <a:xfrm>
            <a:off x="4721135" y="1888022"/>
            <a:ext cx="1805270"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2" name="文字版面配置區 3"/>
          <p:cNvSpPr>
            <a:spLocks noGrp="1"/>
          </p:cNvSpPr>
          <p:nvPr userDrawn="1">
            <p:ph type="body" sz="half" idx="13"/>
          </p:nvPr>
        </p:nvSpPr>
        <p:spPr>
          <a:xfrm>
            <a:off x="6660232" y="1888022"/>
            <a:ext cx="1638183" cy="270216"/>
          </a:xfrm>
          <a:prstGeom prst="rect">
            <a:avLst/>
          </a:prstGeom>
        </p:spPr>
        <p:txBody>
          <a:bodyPr anchor="t"/>
          <a:lstStyle>
            <a:lvl1pPr marL="0" indent="0" algn="l">
              <a:buNone/>
              <a:defRPr lang="en-US" altLang="zh-TW" sz="105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93" name="文字版面配置區 3"/>
          <p:cNvSpPr>
            <a:spLocks noGrp="1"/>
          </p:cNvSpPr>
          <p:nvPr userDrawn="1">
            <p:ph type="body" sz="half" idx="14"/>
          </p:nvPr>
        </p:nvSpPr>
        <p:spPr>
          <a:xfrm>
            <a:off x="840201"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96" name="文字版面配置區 3"/>
          <p:cNvSpPr>
            <a:spLocks noGrp="1"/>
          </p:cNvSpPr>
          <p:nvPr userDrawn="1">
            <p:ph type="body" sz="half" idx="15"/>
          </p:nvPr>
        </p:nvSpPr>
        <p:spPr>
          <a:xfrm>
            <a:off x="2131967"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0" name="文字版面配置區 3"/>
          <p:cNvSpPr>
            <a:spLocks noGrp="1"/>
          </p:cNvSpPr>
          <p:nvPr>
            <p:ph type="body" sz="half" idx="17"/>
          </p:nvPr>
        </p:nvSpPr>
        <p:spPr>
          <a:xfrm>
            <a:off x="296724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1" name="文字版面配置區 3"/>
          <p:cNvSpPr>
            <a:spLocks noGrp="1"/>
          </p:cNvSpPr>
          <p:nvPr>
            <p:ph type="body" sz="half" idx="18"/>
          </p:nvPr>
        </p:nvSpPr>
        <p:spPr>
          <a:xfrm>
            <a:off x="407976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2" name="文字版面配置區 3"/>
          <p:cNvSpPr>
            <a:spLocks noGrp="1"/>
          </p:cNvSpPr>
          <p:nvPr>
            <p:ph type="body" sz="half" idx="19"/>
          </p:nvPr>
        </p:nvSpPr>
        <p:spPr>
          <a:xfrm>
            <a:off x="600587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3" name="文字版面配置區 3"/>
          <p:cNvSpPr>
            <a:spLocks noGrp="1"/>
          </p:cNvSpPr>
          <p:nvPr>
            <p:ph type="body" sz="half" idx="20"/>
          </p:nvPr>
        </p:nvSpPr>
        <p:spPr>
          <a:xfrm>
            <a:off x="6726907"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4" name="文字版面配置區 3"/>
          <p:cNvSpPr>
            <a:spLocks noGrp="1"/>
          </p:cNvSpPr>
          <p:nvPr>
            <p:ph type="body" sz="half" idx="21"/>
          </p:nvPr>
        </p:nvSpPr>
        <p:spPr>
          <a:xfrm>
            <a:off x="7854003" y="1221600"/>
            <a:ext cx="802523" cy="270216"/>
          </a:xfrm>
          <a:prstGeom prst="rect">
            <a:avLst/>
          </a:prstGeom>
        </p:spPr>
        <p:txBody>
          <a:bodyPr anchor="t"/>
          <a:lstStyle>
            <a:lvl1pPr marL="0" indent="0" algn="ctr">
              <a:buNone/>
              <a:defRPr lang="en-US" altLang="zh-TW" sz="900" dirty="0" smtClean="0">
                <a:solidFill>
                  <a:schemeClr val="bg1">
                    <a:lumMod val="50000"/>
                  </a:schemeClr>
                </a:solidFill>
                <a:latin typeface="+mn-lt"/>
                <a:ea typeface="+mj-ea"/>
                <a:cs typeface="+mj-cs"/>
              </a:defRPr>
            </a:lvl1pPr>
          </a:lstStyle>
          <a:p>
            <a:pPr marL="0" lvl="0" algn="ctr" fontAlgn="auto">
              <a:lnSpc>
                <a:spcPts val="1100"/>
              </a:lnSpc>
              <a:spcAft>
                <a:spcPts val="0"/>
              </a:spcAft>
            </a:pPr>
            <a:r>
              <a:rPr lang="en-US" altLang="zh-TW" dirty="0" smtClean="0"/>
              <a:t>Click to edit Master text styles</a:t>
            </a:r>
          </a:p>
        </p:txBody>
      </p:sp>
      <p:sp>
        <p:nvSpPr>
          <p:cNvPr id="105" name="文字版面配置區 3"/>
          <p:cNvSpPr>
            <a:spLocks noGrp="1"/>
          </p:cNvSpPr>
          <p:nvPr>
            <p:ph type="body" sz="half" idx="22"/>
          </p:nvPr>
        </p:nvSpPr>
        <p:spPr>
          <a:xfrm>
            <a:off x="4802739"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108" name="文字版面配置區 3"/>
          <p:cNvSpPr>
            <a:spLocks noGrp="1"/>
          </p:cNvSpPr>
          <p:nvPr>
            <p:ph type="body" sz="half" idx="23"/>
          </p:nvPr>
        </p:nvSpPr>
        <p:spPr>
          <a:xfrm>
            <a:off x="2850589"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110" name="文字版面配置區 3"/>
          <p:cNvSpPr>
            <a:spLocks noGrp="1"/>
          </p:cNvSpPr>
          <p:nvPr>
            <p:ph type="body" sz="half" idx="24"/>
          </p:nvPr>
        </p:nvSpPr>
        <p:spPr>
          <a:xfrm>
            <a:off x="6787627" y="3111810"/>
            <a:ext cx="1653787" cy="1362898"/>
          </a:xfrm>
          <a:prstGeom prst="rect">
            <a:avLst/>
          </a:prstGeom>
        </p:spPr>
        <p:txBody>
          <a:bodyPr anchor="t"/>
          <a:lstStyle>
            <a:lvl1pPr marL="171450" indent="-171450" algn="l">
              <a:buNone/>
              <a:defRPr lang="en-US" altLang="zh-TW" sz="900" dirty="0" smtClean="0">
                <a:solidFill>
                  <a:schemeClr val="tx2"/>
                </a:solidFill>
                <a:latin typeface="+mn-lt"/>
                <a:ea typeface="+mj-ea"/>
                <a:cs typeface="+mj-cs"/>
              </a:defRPr>
            </a:lvl1pPr>
            <a:lvl2pPr>
              <a:spcBef>
                <a:spcPts val="600"/>
              </a:spcBef>
              <a:defRPr lang="en-US" altLang="zh-TW" sz="1100" dirty="0" smtClean="0">
                <a:solidFill>
                  <a:schemeClr val="tx1">
                    <a:lumMod val="95000"/>
                    <a:lumOff val="5000"/>
                  </a:schemeClr>
                </a:solidFill>
              </a:defRPr>
            </a:lvl2pPr>
          </a:lstStyle>
          <a:p>
            <a:pPr marL="72000" lvl="1" indent="-72000" algn="l" defTabSz="914400" rtl="0" eaLnBrk="1" fontAlgn="auto" latinLnBrk="0" hangingPunct="1">
              <a:lnSpc>
                <a:spcPts val="1100"/>
              </a:lnSpc>
              <a:spcBef>
                <a:spcPts val="300"/>
              </a:spcBef>
              <a:spcAft>
                <a:spcPts val="0"/>
              </a:spcAft>
              <a:buFont typeface="Arial" pitchFamily="34" charset="0"/>
              <a:buChar char="•"/>
            </a:pPr>
            <a:r>
              <a:rPr lang="en-US" altLang="zh-TW" dirty="0" smtClean="0"/>
              <a:t>Click to edit Master text styles</a:t>
            </a:r>
          </a:p>
        </p:txBody>
      </p:sp>
      <p:sp>
        <p:nvSpPr>
          <p:cNvPr id="114" name="文字版面配置區 3"/>
          <p:cNvSpPr>
            <a:spLocks noGrp="1"/>
          </p:cNvSpPr>
          <p:nvPr>
            <p:ph type="body" sz="half" idx="26"/>
          </p:nvPr>
        </p:nvSpPr>
        <p:spPr>
          <a:xfrm>
            <a:off x="849660"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115" name="文字版面配置區 3"/>
          <p:cNvSpPr>
            <a:spLocks noGrp="1"/>
          </p:cNvSpPr>
          <p:nvPr>
            <p:ph type="body" sz="half" idx="27"/>
          </p:nvPr>
        </p:nvSpPr>
        <p:spPr>
          <a:xfrm>
            <a:off x="4812197"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116" name="文字版面配置區 3"/>
          <p:cNvSpPr>
            <a:spLocks noGrp="1"/>
          </p:cNvSpPr>
          <p:nvPr>
            <p:ph type="body" sz="half" idx="28"/>
          </p:nvPr>
        </p:nvSpPr>
        <p:spPr>
          <a:xfrm>
            <a:off x="2851405"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117" name="文字版面配置區 3"/>
          <p:cNvSpPr>
            <a:spLocks noGrp="1"/>
          </p:cNvSpPr>
          <p:nvPr>
            <p:ph type="body" sz="half" idx="29"/>
          </p:nvPr>
        </p:nvSpPr>
        <p:spPr>
          <a:xfrm>
            <a:off x="6784691" y="2802696"/>
            <a:ext cx="1695576" cy="309114"/>
          </a:xfrm>
          <a:prstGeom prst="rect">
            <a:avLst/>
          </a:prstGeom>
        </p:spPr>
        <p:txBody>
          <a:bodyPr anchor="ctr">
            <a:noAutofit/>
          </a:bodyPr>
          <a:lstStyle>
            <a:lvl1pPr marL="0" indent="0" algn="l">
              <a:lnSpc>
                <a:spcPct val="100000"/>
              </a:lnSpc>
              <a:buNone/>
              <a:defRPr lang="en-US" altLang="zh-TW" sz="1600" b="1" kern="1200" cap="none" spc="0" dirty="0" smtClean="0">
                <a:ln w="11430"/>
                <a:solidFill>
                  <a:schemeClr val="tx1"/>
                </a:solidFill>
                <a:effectLst/>
                <a:latin typeface="+mn-lt"/>
                <a:ea typeface="+mn-ea"/>
                <a:cs typeface="+mn-cs"/>
              </a:defRPr>
            </a:lvl1pPr>
          </a:lstStyle>
          <a:p>
            <a:pPr marL="0" lvl="0" indent="0" algn="ctr" defTabSz="914400" rtl="0" eaLnBrk="1" fontAlgn="auto" latinLnBrk="0" hangingPunct="1">
              <a:lnSpc>
                <a:spcPts val="1100"/>
              </a:lnSpc>
              <a:spcBef>
                <a:spcPct val="0"/>
              </a:spcBef>
              <a:spcAft>
                <a:spcPts val="0"/>
              </a:spcAft>
              <a:buFont typeface="Arial" pitchFamily="34" charset="0"/>
              <a:buNone/>
            </a:pPr>
            <a:r>
              <a:rPr lang="en-US" altLang="zh-TW" dirty="0" smtClean="0"/>
              <a:t>Click to edit Master text styles</a:t>
            </a:r>
          </a:p>
        </p:txBody>
      </p:sp>
      <p:sp>
        <p:nvSpPr>
          <p:cNvPr id="73"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74"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403473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st Section Slide">
    <p:spTree>
      <p:nvGrpSpPr>
        <p:cNvPr id="1" name=""/>
        <p:cNvGrpSpPr/>
        <p:nvPr/>
      </p:nvGrpSpPr>
      <p:grpSpPr>
        <a:xfrm>
          <a:off x="0" y="0"/>
          <a:ext cx="0" cy="0"/>
          <a:chOff x="0" y="0"/>
          <a:chExt cx="0" cy="0"/>
        </a:xfrm>
      </p:grpSpPr>
      <p:sp>
        <p:nvSpPr>
          <p:cNvPr id="8" name="標題 1"/>
          <p:cNvSpPr>
            <a:spLocks noGrp="1"/>
          </p:cNvSpPr>
          <p:nvPr>
            <p:ph type="ctrTitle" hasCustomPrompt="1"/>
          </p:nvPr>
        </p:nvSpPr>
        <p:spPr>
          <a:xfrm>
            <a:off x="400000" y="2571750"/>
            <a:ext cx="8276456" cy="1296144"/>
          </a:xfrm>
          <a:prstGeom prst="rect">
            <a:avLst/>
          </a:prstGeom>
          <a:effectLst>
            <a:outerShdw blurRad="50800" dist="38100" dir="5400000" algn="t" rotWithShape="0">
              <a:prstClr val="black">
                <a:alpha val="40000"/>
              </a:prstClr>
            </a:outerShdw>
          </a:effectLst>
        </p:spPr>
        <p:txBody>
          <a:bodyPr anchor="t">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
        <p:nvSpPr>
          <p:cNvPr id="16" name="內容版面配置區 2"/>
          <p:cNvSpPr>
            <a:spLocks noGrp="1"/>
          </p:cNvSpPr>
          <p:nvPr>
            <p:ph idx="1" hasCustomPrompt="1"/>
          </p:nvPr>
        </p:nvSpPr>
        <p:spPr>
          <a:xfrm>
            <a:off x="395536" y="1599642"/>
            <a:ext cx="8219256" cy="972108"/>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200"/>
              </a:spcAft>
              <a:buNone/>
              <a:defRPr lang="zh-TW" altLang="en-US" sz="2000" b="0" kern="1200" cap="none" spc="0" baseline="0" dirty="0" smtClean="0">
                <a:ln w="11430"/>
                <a:solidFill>
                  <a:srgbClr val="C00000"/>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a:t>
            </a:r>
          </a:p>
        </p:txBody>
      </p: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oadmap Slide-B">
    <p:spTree>
      <p:nvGrpSpPr>
        <p:cNvPr id="1" name=""/>
        <p:cNvGrpSpPr/>
        <p:nvPr/>
      </p:nvGrpSpPr>
      <p:grpSpPr>
        <a:xfrm>
          <a:off x="0" y="0"/>
          <a:ext cx="0" cy="0"/>
          <a:chOff x="0" y="0"/>
          <a:chExt cx="0" cy="0"/>
        </a:xfrm>
      </p:grpSpPr>
      <p:sp>
        <p:nvSpPr>
          <p:cNvPr id="4" name="AutoShape 55"/>
          <p:cNvSpPr>
            <a:spLocks noChangeArrowheads="1"/>
          </p:cNvSpPr>
          <p:nvPr userDrawn="1"/>
        </p:nvSpPr>
        <p:spPr bwMode="auto">
          <a:xfrm>
            <a:off x="7241563" y="1209840"/>
            <a:ext cx="1828800" cy="3630163"/>
          </a:xfrm>
          <a:prstGeom prst="round2SameRect">
            <a:avLst/>
          </a:prstGeom>
          <a:gradFill>
            <a:gsLst>
              <a:gs pos="0">
                <a:schemeClr val="tx2">
                  <a:lumMod val="75000"/>
                  <a:alpha val="10000"/>
                </a:schemeClr>
              </a:gs>
              <a:gs pos="87000">
                <a:schemeClr val="tx2">
                  <a:alpha val="10000"/>
                </a:schemeClr>
              </a:gs>
              <a:gs pos="100000">
                <a:schemeClr val="tx2">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rgbClr val="FFFFFF"/>
              </a:solidFill>
              <a:cs typeface="Arial" pitchFamily="34" charset="0"/>
            </a:endParaRPr>
          </a:p>
        </p:txBody>
      </p:sp>
      <p:sp>
        <p:nvSpPr>
          <p:cNvPr id="7" name="AutoShape 55"/>
          <p:cNvSpPr>
            <a:spLocks noChangeArrowheads="1"/>
          </p:cNvSpPr>
          <p:nvPr userDrawn="1"/>
        </p:nvSpPr>
        <p:spPr bwMode="auto">
          <a:xfrm>
            <a:off x="5406072" y="1209840"/>
            <a:ext cx="1828800" cy="3630163"/>
          </a:xfrm>
          <a:prstGeom prst="round2SameRect">
            <a:avLst/>
          </a:prstGeom>
          <a:gradFill>
            <a:gsLst>
              <a:gs pos="0">
                <a:schemeClr val="accent1">
                  <a:alpha val="10000"/>
                </a:schemeClr>
              </a:gs>
              <a:gs pos="87000">
                <a:schemeClr val="accent1">
                  <a:alpha val="10000"/>
                </a:schemeClr>
              </a:gs>
              <a:gs pos="100000">
                <a:schemeClr val="accent1">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rgbClr val="FFFFFF"/>
              </a:solidFill>
              <a:cs typeface="Arial" pitchFamily="34" charset="0"/>
            </a:endParaRPr>
          </a:p>
        </p:txBody>
      </p:sp>
      <p:sp>
        <p:nvSpPr>
          <p:cNvPr id="123" name="Line 61"/>
          <p:cNvSpPr>
            <a:spLocks noChangeShapeType="1"/>
          </p:cNvSpPr>
          <p:nvPr userDrawn="1"/>
        </p:nvSpPr>
        <p:spPr bwMode="auto">
          <a:xfrm>
            <a:off x="7234872" y="1822719"/>
            <a:ext cx="0" cy="3024000"/>
          </a:xfrm>
          <a:prstGeom prst="line">
            <a:avLst/>
          </a:prstGeom>
          <a:noFill/>
          <a:ln w="25400" cap="rnd">
            <a:solidFill>
              <a:schemeClr val="tx1"/>
            </a:solidFill>
            <a:prstDash val="sysDot"/>
            <a:round/>
            <a:headEnd/>
            <a:tailEnd/>
          </a:ln>
        </p:spPr>
        <p:txBody>
          <a:bodyPr/>
          <a:lstStyle/>
          <a:p>
            <a:endParaRPr lang="en-US" dirty="0">
              <a:solidFill>
                <a:prstClr val="black"/>
              </a:solidFill>
            </a:endParaRPr>
          </a:p>
        </p:txBody>
      </p:sp>
      <p:sp>
        <p:nvSpPr>
          <p:cNvPr id="5" name="AutoShape 52"/>
          <p:cNvSpPr>
            <a:spLocks noChangeArrowheads="1"/>
          </p:cNvSpPr>
          <p:nvPr userDrawn="1"/>
        </p:nvSpPr>
        <p:spPr bwMode="auto">
          <a:xfrm>
            <a:off x="3570580" y="1209838"/>
            <a:ext cx="1828800" cy="3630163"/>
          </a:xfrm>
          <a:prstGeom prst="round2SameRect">
            <a:avLst/>
          </a:prstGeom>
          <a:gradFill>
            <a:gsLst>
              <a:gs pos="0">
                <a:schemeClr val="tx2">
                  <a:lumMod val="75000"/>
                  <a:alpha val="10000"/>
                </a:schemeClr>
              </a:gs>
              <a:gs pos="87000">
                <a:schemeClr val="tx2">
                  <a:alpha val="10000"/>
                </a:schemeClr>
              </a:gs>
              <a:gs pos="100000">
                <a:schemeClr val="tx2">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rgbClr val="FFFFFF"/>
              </a:solidFill>
              <a:cs typeface="Arial" pitchFamily="34" charset="0"/>
            </a:endParaRPr>
          </a:p>
        </p:txBody>
      </p:sp>
      <p:sp>
        <p:nvSpPr>
          <p:cNvPr id="6" name="AutoShape 53"/>
          <p:cNvSpPr>
            <a:spLocks noChangeArrowheads="1"/>
          </p:cNvSpPr>
          <p:nvPr userDrawn="1"/>
        </p:nvSpPr>
        <p:spPr bwMode="auto">
          <a:xfrm>
            <a:off x="1735088" y="1209840"/>
            <a:ext cx="1828800" cy="3630163"/>
          </a:xfrm>
          <a:prstGeom prst="round2SameRect">
            <a:avLst/>
          </a:prstGeom>
          <a:gradFill>
            <a:gsLst>
              <a:gs pos="0">
                <a:schemeClr val="accent1">
                  <a:alpha val="10000"/>
                </a:schemeClr>
              </a:gs>
              <a:gs pos="87000">
                <a:schemeClr val="accent1">
                  <a:alpha val="10000"/>
                </a:schemeClr>
              </a:gs>
              <a:gs pos="100000">
                <a:schemeClr val="accent1">
                  <a:alpha val="34000"/>
                </a:schemeClr>
              </a:gs>
            </a:gsLst>
          </a:grad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rgbClr val="FFFFFF"/>
              </a:solidFill>
              <a:cs typeface="Arial" pitchFamily="34" charset="0"/>
            </a:endParaRPr>
          </a:p>
        </p:txBody>
      </p:sp>
      <p:sp>
        <p:nvSpPr>
          <p:cNvPr id="8" name="Text Box 56"/>
          <p:cNvSpPr txBox="1">
            <a:spLocks noChangeArrowheads="1"/>
          </p:cNvSpPr>
          <p:nvPr userDrawn="1"/>
        </p:nvSpPr>
        <p:spPr bwMode="auto">
          <a:xfrm>
            <a:off x="2104607"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prstClr val="black">
                    <a:lumMod val="65000"/>
                    <a:lumOff val="35000"/>
                  </a:prstClr>
                </a:solidFill>
                <a:effectLst>
                  <a:outerShdw blurRad="25400" algn="tl" rotWithShape="0">
                    <a:srgbClr val="000000">
                      <a:alpha val="43000"/>
                    </a:srgbClr>
                  </a:outerShdw>
                </a:effectLst>
              </a:rPr>
              <a:t>Q1 2013</a:t>
            </a:r>
            <a:endParaRPr lang="en-US" sz="1800" b="1" dirty="0">
              <a:ln w="11430"/>
              <a:solidFill>
                <a:prstClr val="black">
                  <a:lumMod val="65000"/>
                  <a:lumOff val="35000"/>
                </a:prstClr>
              </a:solidFill>
              <a:effectLst>
                <a:outerShdw blurRad="25400" algn="tl" rotWithShape="0">
                  <a:srgbClr val="000000">
                    <a:alpha val="43000"/>
                  </a:srgbClr>
                </a:outerShdw>
              </a:effectLst>
            </a:endParaRPr>
          </a:p>
        </p:txBody>
      </p:sp>
      <p:sp>
        <p:nvSpPr>
          <p:cNvPr id="9" name="Text Box 57"/>
          <p:cNvSpPr txBox="1">
            <a:spLocks noChangeArrowheads="1"/>
          </p:cNvSpPr>
          <p:nvPr userDrawn="1"/>
        </p:nvSpPr>
        <p:spPr bwMode="auto">
          <a:xfrm>
            <a:off x="5770871"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prstClr val="black">
                    <a:lumMod val="65000"/>
                    <a:lumOff val="35000"/>
                  </a:prstClr>
                </a:solidFill>
                <a:effectLst>
                  <a:outerShdw blurRad="25400" algn="tl" rotWithShape="0">
                    <a:srgbClr val="000000">
                      <a:alpha val="43000"/>
                    </a:srgbClr>
                  </a:outerShdw>
                </a:effectLst>
              </a:rPr>
              <a:t>Q3 2013</a:t>
            </a:r>
            <a:endParaRPr lang="en-US" sz="1800" b="1" dirty="0">
              <a:ln w="11430"/>
              <a:solidFill>
                <a:prstClr val="black">
                  <a:lumMod val="65000"/>
                  <a:lumOff val="35000"/>
                </a:prstClr>
              </a:solidFill>
              <a:effectLst>
                <a:outerShdw blurRad="25400" algn="tl" rotWithShape="0">
                  <a:srgbClr val="000000">
                    <a:alpha val="43000"/>
                  </a:srgbClr>
                </a:outerShdw>
              </a:effectLst>
            </a:endParaRPr>
          </a:p>
        </p:txBody>
      </p:sp>
      <p:sp>
        <p:nvSpPr>
          <p:cNvPr id="10" name="Text Box 58"/>
          <p:cNvSpPr txBox="1">
            <a:spLocks noChangeArrowheads="1"/>
          </p:cNvSpPr>
          <p:nvPr userDrawn="1"/>
        </p:nvSpPr>
        <p:spPr bwMode="auto">
          <a:xfrm>
            <a:off x="3986396"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prstClr val="black">
                    <a:lumMod val="65000"/>
                    <a:lumOff val="35000"/>
                  </a:prstClr>
                </a:solidFill>
                <a:effectLst>
                  <a:outerShdw blurRad="25400" algn="tl" rotWithShape="0">
                    <a:srgbClr val="000000">
                      <a:alpha val="43000"/>
                    </a:srgbClr>
                  </a:outerShdw>
                </a:effectLst>
              </a:rPr>
              <a:t>Q2 2013</a:t>
            </a:r>
            <a:endParaRPr lang="en-US" sz="1800" b="1" dirty="0">
              <a:ln w="11430"/>
              <a:solidFill>
                <a:prstClr val="black">
                  <a:lumMod val="65000"/>
                  <a:lumOff val="35000"/>
                </a:prstClr>
              </a:solidFill>
              <a:effectLst>
                <a:outerShdw blurRad="25400" algn="tl" rotWithShape="0">
                  <a:srgbClr val="000000">
                    <a:alpha val="43000"/>
                  </a:srgbClr>
                </a:outerShdw>
              </a:effectLst>
            </a:endParaRPr>
          </a:p>
        </p:txBody>
      </p:sp>
      <p:sp>
        <p:nvSpPr>
          <p:cNvPr id="11" name="Line 61"/>
          <p:cNvSpPr>
            <a:spLocks noChangeShapeType="1"/>
          </p:cNvSpPr>
          <p:nvPr userDrawn="1"/>
        </p:nvSpPr>
        <p:spPr bwMode="auto">
          <a:xfrm>
            <a:off x="5405478" y="1822719"/>
            <a:ext cx="0" cy="3024000"/>
          </a:xfrm>
          <a:prstGeom prst="line">
            <a:avLst/>
          </a:prstGeom>
          <a:noFill/>
          <a:ln w="25400" cap="rnd">
            <a:solidFill>
              <a:schemeClr val="tx1"/>
            </a:solidFill>
            <a:prstDash val="sysDot"/>
            <a:round/>
            <a:headEnd/>
            <a:tailEnd/>
          </a:ln>
        </p:spPr>
        <p:txBody>
          <a:bodyPr/>
          <a:lstStyle/>
          <a:p>
            <a:endParaRPr lang="en-US" dirty="0">
              <a:solidFill>
                <a:prstClr val="black"/>
              </a:solidFill>
            </a:endParaRPr>
          </a:p>
        </p:txBody>
      </p:sp>
      <p:sp>
        <p:nvSpPr>
          <p:cNvPr id="12" name="Line 62"/>
          <p:cNvSpPr>
            <a:spLocks noChangeShapeType="1"/>
          </p:cNvSpPr>
          <p:nvPr userDrawn="1"/>
        </p:nvSpPr>
        <p:spPr bwMode="auto">
          <a:xfrm>
            <a:off x="3575363" y="1822719"/>
            <a:ext cx="0" cy="3024000"/>
          </a:xfrm>
          <a:prstGeom prst="line">
            <a:avLst/>
          </a:prstGeom>
          <a:noFill/>
          <a:ln w="25400" cap="rnd">
            <a:solidFill>
              <a:schemeClr val="tx1"/>
            </a:solidFill>
            <a:prstDash val="sysDot"/>
            <a:round/>
            <a:headEnd/>
            <a:tailEnd/>
          </a:ln>
        </p:spPr>
        <p:txBody>
          <a:bodyPr/>
          <a:lstStyle/>
          <a:p>
            <a:endParaRPr lang="en-US" dirty="0">
              <a:solidFill>
                <a:prstClr val="black"/>
              </a:solidFill>
            </a:endParaRPr>
          </a:p>
        </p:txBody>
      </p:sp>
      <p:sp>
        <p:nvSpPr>
          <p:cNvPr id="57" name="Text Box 57"/>
          <p:cNvSpPr txBox="1">
            <a:spLocks noChangeArrowheads="1"/>
          </p:cNvSpPr>
          <p:nvPr userDrawn="1"/>
        </p:nvSpPr>
        <p:spPr bwMode="auto">
          <a:xfrm>
            <a:off x="7596487" y="1286146"/>
            <a:ext cx="1113761" cy="276999"/>
          </a:xfrm>
          <a:prstGeom prst="rect">
            <a:avLst/>
          </a:prstGeom>
          <a:noFill/>
          <a:scene3d>
            <a:camera prst="orthographicFront">
              <a:rot lat="0" lon="0" rev="0"/>
            </a:camera>
            <a:lightRig rig="threePt" dir="t">
              <a:rot lat="0" lon="0" rev="1200000"/>
            </a:lightRig>
          </a:scene3d>
          <a:sp3d>
            <a:bevelT w="38100" h="19050"/>
          </a:sp3d>
        </p:spPr>
        <p:style>
          <a:lnRef idx="0">
            <a:schemeClr val="accent1"/>
          </a:lnRef>
          <a:fillRef idx="3">
            <a:schemeClr val="accent1"/>
          </a:fillRef>
          <a:effectRef idx="3">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defPPr>
              <a:defRPr lang="zh-TW"/>
            </a:defPPr>
            <a:lvl1pPr algn="ctr">
              <a:defRPr sz="1400">
                <a:solidFill>
                  <a:schemeClr val="lt1"/>
                </a:solidFill>
                <a:latin typeface="Arial" pitchFamily="34" charset="0"/>
                <a:cs typeface="Arial"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smtClean="0">
                <a:ln w="11430"/>
                <a:solidFill>
                  <a:prstClr val="black">
                    <a:lumMod val="65000"/>
                    <a:lumOff val="35000"/>
                  </a:prstClr>
                </a:solidFill>
                <a:effectLst>
                  <a:outerShdw blurRad="25400" algn="tl" rotWithShape="0">
                    <a:srgbClr val="000000">
                      <a:alpha val="43000"/>
                    </a:srgbClr>
                  </a:outerShdw>
                </a:effectLst>
              </a:rPr>
              <a:t>Q4 2013</a:t>
            </a:r>
            <a:endParaRPr lang="en-US" sz="1800" b="1" dirty="0">
              <a:ln w="11430"/>
              <a:solidFill>
                <a:prstClr val="black">
                  <a:lumMod val="65000"/>
                  <a:lumOff val="35000"/>
                </a:prstClr>
              </a:solidFill>
              <a:effectLst>
                <a:outerShdw blurRad="25400" algn="tl" rotWithShape="0">
                  <a:srgbClr val="000000">
                    <a:alpha val="43000"/>
                  </a:srgbClr>
                </a:outerShdw>
              </a:effectLst>
            </a:endParaRPr>
          </a:p>
        </p:txBody>
      </p:sp>
      <p:sp>
        <p:nvSpPr>
          <p:cNvPr id="61" name="文字版面配置區 60"/>
          <p:cNvSpPr>
            <a:spLocks noGrp="1"/>
          </p:cNvSpPr>
          <p:nvPr userDrawn="1">
            <p:ph type="body" sz="quarter" idx="10"/>
          </p:nvPr>
        </p:nvSpPr>
        <p:spPr>
          <a:xfrm>
            <a:off x="1746225" y="210880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77" name="文字版面配置區 60"/>
          <p:cNvSpPr>
            <a:spLocks noGrp="1"/>
          </p:cNvSpPr>
          <p:nvPr userDrawn="1">
            <p:ph type="body" sz="quarter" idx="13"/>
          </p:nvPr>
        </p:nvSpPr>
        <p:spPr>
          <a:xfrm>
            <a:off x="1746225" y="1960029"/>
            <a:ext cx="2052000" cy="152012"/>
          </a:xfrm>
          <a:prstGeom prst="roundRect">
            <a:avLst/>
          </a:prstGeom>
          <a:solidFill>
            <a:schemeClr val="bg2">
              <a:lumMod val="60000"/>
              <a:lumOff val="40000"/>
            </a:schemeClr>
          </a:solidFill>
          <a:ln w="12700" cap="sq">
            <a:solidFill>
              <a:srgbClr val="969696"/>
            </a:solidFill>
            <a:round/>
            <a:headEnd/>
            <a:tailEnd/>
          </a:ln>
        </p:spPr>
        <p:txBody>
          <a:bodyPr wrap="none" anchor="ctr"/>
          <a:lstStyle>
            <a:lvl1pPr marL="0" indent="0">
              <a:buNone/>
              <a:defRPr lang="zh-TW" altLang="en-US" sz="1000" dirty="0" smtClean="0">
                <a:solidFill>
                  <a:schemeClr val="tx1">
                    <a:lumMod val="85000"/>
                    <a:lumOff val="15000"/>
                  </a:schemeClr>
                </a:solidFill>
                <a:latin typeface="+mn-lt"/>
                <a:ea typeface="+mn-ea"/>
              </a:defRPr>
            </a:lvl1pPr>
          </a:lstStyle>
          <a:p>
            <a:pPr marL="0" lvl="0" eaLnBrk="0" hangingPunct="0"/>
            <a:r>
              <a:rPr lang="zh-TW" altLang="en-US" dirty="0" smtClean="0"/>
              <a:t>按一下以編輯母片文字樣式</a:t>
            </a:r>
          </a:p>
        </p:txBody>
      </p:sp>
      <p:sp>
        <p:nvSpPr>
          <p:cNvPr id="83" name="美工圖案版面配置區 70"/>
          <p:cNvSpPr>
            <a:spLocks noGrp="1"/>
          </p:cNvSpPr>
          <p:nvPr userDrawn="1">
            <p:ph type="clipArt" sz="quarter" idx="17"/>
          </p:nvPr>
        </p:nvSpPr>
        <p:spPr>
          <a:xfrm>
            <a:off x="5212687" y="1696721"/>
            <a:ext cx="2294179" cy="229831"/>
          </a:xfrm>
          <a:prstGeom prst="homePlate">
            <a:avLst/>
          </a:prstGeom>
          <a:solidFill>
            <a:schemeClr val="accent3">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lvl1pPr marL="0" indent="0">
              <a:buNone/>
              <a:defRPr lang="zh-TW" altLang="en-US" sz="800" dirty="0">
                <a:solidFill>
                  <a:schemeClr val="accent3">
                    <a:lumMod val="75000"/>
                  </a:schemeClr>
                </a:solidFill>
              </a:defRPr>
            </a:lvl1pPr>
          </a:lstStyle>
          <a:p>
            <a:pPr marL="0" lvl="0" eaLnBrk="0" hangingPunct="0"/>
            <a:endParaRPr lang="zh-TW" altLang="en-US" dirty="0"/>
          </a:p>
        </p:txBody>
      </p:sp>
      <p:sp>
        <p:nvSpPr>
          <p:cNvPr id="82" name="美工圖案版面配置區 70"/>
          <p:cNvSpPr>
            <a:spLocks noGrp="1"/>
          </p:cNvSpPr>
          <p:nvPr userDrawn="1">
            <p:ph type="clipArt" sz="quarter" idx="16"/>
          </p:nvPr>
        </p:nvSpPr>
        <p:spPr>
          <a:xfrm>
            <a:off x="3657078" y="1696721"/>
            <a:ext cx="1895024" cy="229831"/>
          </a:xfrm>
          <a:prstGeom prst="homePlate">
            <a:avLst/>
          </a:prstGeom>
          <a:solidFill>
            <a:schemeClr val="accent4">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none" anchor="ctr"/>
          <a:lstStyle>
            <a:lvl1pPr marL="0" indent="0">
              <a:buNone/>
              <a:defRPr lang="zh-TW" altLang="en-US" sz="800" dirty="0">
                <a:solidFill>
                  <a:schemeClr val="accent4">
                    <a:lumMod val="75000"/>
                  </a:schemeClr>
                </a:solidFill>
              </a:defRPr>
            </a:lvl1pPr>
          </a:lstStyle>
          <a:p>
            <a:pPr marL="0" lvl="0" algn="ctr" eaLnBrk="0" hangingPunct="0"/>
            <a:endParaRPr lang="zh-TW" altLang="en-US" dirty="0"/>
          </a:p>
        </p:txBody>
      </p:sp>
      <p:sp>
        <p:nvSpPr>
          <p:cNvPr id="80" name="美工圖案版面配置區 70"/>
          <p:cNvSpPr>
            <a:spLocks noGrp="1"/>
          </p:cNvSpPr>
          <p:nvPr userDrawn="1">
            <p:ph type="clipArt" sz="quarter" idx="14"/>
          </p:nvPr>
        </p:nvSpPr>
        <p:spPr>
          <a:xfrm>
            <a:off x="2810424" y="1696721"/>
            <a:ext cx="1617561" cy="229831"/>
          </a:xfrm>
          <a:prstGeom prst="homePlate">
            <a:avLst/>
          </a:prstGeom>
          <a:solidFill>
            <a:schemeClr val="accent2">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accent2">
                    <a:lumMod val="75000"/>
                  </a:schemeClr>
                </a:solidFill>
              </a:defRPr>
            </a:lvl1pPr>
          </a:lstStyle>
          <a:p>
            <a:pPr marL="0" lvl="0" eaLnBrk="0" hangingPunct="0"/>
            <a:endParaRPr lang="zh-TW" altLang="en-US" dirty="0"/>
          </a:p>
        </p:txBody>
      </p:sp>
      <p:sp>
        <p:nvSpPr>
          <p:cNvPr id="81" name="美工圖案版面配置區 70"/>
          <p:cNvSpPr>
            <a:spLocks noGrp="1"/>
          </p:cNvSpPr>
          <p:nvPr userDrawn="1">
            <p:ph type="clipArt" sz="quarter" idx="15"/>
          </p:nvPr>
        </p:nvSpPr>
        <p:spPr>
          <a:xfrm>
            <a:off x="1619673" y="1696721"/>
            <a:ext cx="1617561" cy="229831"/>
          </a:xfrm>
          <a:prstGeom prst="homePlate">
            <a:avLst/>
          </a:prstGeom>
          <a:solidFill>
            <a:schemeClr val="accent5">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5"/>
          </a:lnRef>
          <a:fillRef idx="3">
            <a:schemeClr val="accent5"/>
          </a:fillRef>
          <a:effectRef idx="3">
            <a:schemeClr val="accent5"/>
          </a:effectRef>
          <a:fontRef idx="minor">
            <a:schemeClr val="lt1"/>
          </a:fontRef>
        </p:style>
        <p:txBody>
          <a:bodyPr wrap="none" anchor="ctr"/>
          <a:lstStyle>
            <a:lvl1pPr marL="0" indent="0">
              <a:buNone/>
              <a:defRPr lang="zh-TW" altLang="en-US" sz="800" dirty="0">
                <a:solidFill>
                  <a:schemeClr val="accent5">
                    <a:lumMod val="75000"/>
                  </a:schemeClr>
                </a:solidFill>
              </a:defRPr>
            </a:lvl1pPr>
          </a:lstStyle>
          <a:p>
            <a:pPr marL="0" lvl="0" algn="ctr" eaLnBrk="0" hangingPunct="0"/>
            <a:endParaRPr lang="zh-TW" altLang="en-US" dirty="0"/>
          </a:p>
        </p:txBody>
      </p:sp>
      <p:sp>
        <p:nvSpPr>
          <p:cNvPr id="71" name="美工圖案版面配置區 70"/>
          <p:cNvSpPr>
            <a:spLocks noGrp="1"/>
          </p:cNvSpPr>
          <p:nvPr>
            <p:ph type="clipArt" sz="quarter" idx="12"/>
          </p:nvPr>
        </p:nvSpPr>
        <p:spPr>
          <a:xfrm>
            <a:off x="8688" y="1696721"/>
            <a:ext cx="1958116" cy="229831"/>
          </a:xfrm>
          <a:prstGeom prst="homePlate">
            <a:avLst/>
          </a:prstGeom>
          <a:solidFill>
            <a:schemeClr val="tx1">
              <a:lumMod val="75000"/>
              <a:lumOff val="2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tx1">
                    <a:lumMod val="75000"/>
                    <a:lumOff val="25000"/>
                  </a:schemeClr>
                </a:solidFill>
              </a:defRPr>
            </a:lvl1pPr>
          </a:lstStyle>
          <a:p>
            <a:pPr marL="0" lvl="0" eaLnBrk="0" hangingPunct="0"/>
            <a:endParaRPr lang="zh-TW" altLang="en-US" dirty="0"/>
          </a:p>
        </p:txBody>
      </p:sp>
      <p:sp>
        <p:nvSpPr>
          <p:cNvPr id="69" name="文字版面配置區 21"/>
          <p:cNvSpPr>
            <a:spLocks noGrp="1"/>
          </p:cNvSpPr>
          <p:nvPr userDrawn="1">
            <p:ph type="body" sz="quarter" idx="11"/>
          </p:nvPr>
        </p:nvSpPr>
        <p:spPr>
          <a:xfrm>
            <a:off x="107505" y="1705629"/>
            <a:ext cx="1689506" cy="249082"/>
          </a:xfrm>
          <a:prstGeom prst="rect">
            <a:avLst/>
          </a:prstGeom>
        </p:spPr>
        <p:txBody>
          <a:bodyPr>
            <a:normAutofit/>
          </a:bodyPr>
          <a:lstStyle>
            <a:lvl1pPr marL="0" indent="0" algn="r" defTabSz="914400" rtl="0" eaLnBrk="0" latinLnBrk="0" hangingPunct="0">
              <a:buNone/>
              <a:defRPr lang="en-US" altLang="zh-TW" sz="1600" b="1" kern="1200" dirty="0" smtClean="0">
                <a:ln w="11430"/>
                <a:solidFill>
                  <a:schemeClr val="bg1">
                    <a:lumMod val="95000"/>
                  </a:schemeClr>
                </a:solidFill>
                <a:effectLst/>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7" name="文字版面配置區 60"/>
          <p:cNvSpPr>
            <a:spLocks noGrp="1"/>
          </p:cNvSpPr>
          <p:nvPr>
            <p:ph type="body" sz="quarter" idx="21"/>
          </p:nvPr>
        </p:nvSpPr>
        <p:spPr>
          <a:xfrm>
            <a:off x="3820565" y="196002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84" name="文字版面配置區 21"/>
          <p:cNvSpPr>
            <a:spLocks noGrp="1"/>
          </p:cNvSpPr>
          <p:nvPr>
            <p:ph type="body" sz="quarter" idx="18"/>
          </p:nvPr>
        </p:nvSpPr>
        <p:spPr>
          <a:xfrm>
            <a:off x="1966803" y="1728603"/>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5" name="文字版面配置區 21"/>
          <p:cNvSpPr>
            <a:spLocks noGrp="1"/>
          </p:cNvSpPr>
          <p:nvPr>
            <p:ph type="body" sz="quarter" idx="19"/>
          </p:nvPr>
        </p:nvSpPr>
        <p:spPr>
          <a:xfrm>
            <a:off x="4079119" y="1728603"/>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6" name="文字版面配置區 21"/>
          <p:cNvSpPr>
            <a:spLocks noGrp="1"/>
          </p:cNvSpPr>
          <p:nvPr>
            <p:ph type="body" sz="quarter" idx="20"/>
          </p:nvPr>
        </p:nvSpPr>
        <p:spPr>
          <a:xfrm>
            <a:off x="5770871" y="1728603"/>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88" name="文字版面配置區 60"/>
          <p:cNvSpPr>
            <a:spLocks noGrp="1"/>
          </p:cNvSpPr>
          <p:nvPr>
            <p:ph type="body" sz="quarter" idx="22"/>
          </p:nvPr>
        </p:nvSpPr>
        <p:spPr>
          <a:xfrm>
            <a:off x="1746225" y="2749171"/>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90" name="美工圖案版面配置區 70"/>
          <p:cNvSpPr>
            <a:spLocks noGrp="1"/>
          </p:cNvSpPr>
          <p:nvPr>
            <p:ph type="clipArt" sz="quarter" idx="24"/>
          </p:nvPr>
        </p:nvSpPr>
        <p:spPr>
          <a:xfrm>
            <a:off x="5212687" y="2485863"/>
            <a:ext cx="2294179" cy="229831"/>
          </a:xfrm>
          <a:prstGeom prst="homePlate">
            <a:avLst/>
          </a:prstGeom>
          <a:solidFill>
            <a:schemeClr val="accent3">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lvl1pPr marL="0" indent="0">
              <a:buNone/>
              <a:defRPr lang="zh-TW" altLang="en-US" sz="800" dirty="0">
                <a:solidFill>
                  <a:schemeClr val="accent3">
                    <a:lumMod val="75000"/>
                  </a:schemeClr>
                </a:solidFill>
              </a:defRPr>
            </a:lvl1pPr>
          </a:lstStyle>
          <a:p>
            <a:pPr marL="0" lvl="0" eaLnBrk="0" hangingPunct="0"/>
            <a:endParaRPr lang="zh-TW" altLang="en-US" dirty="0"/>
          </a:p>
        </p:txBody>
      </p:sp>
      <p:sp>
        <p:nvSpPr>
          <p:cNvPr id="91" name="美工圖案版面配置區 70"/>
          <p:cNvSpPr>
            <a:spLocks noGrp="1"/>
          </p:cNvSpPr>
          <p:nvPr>
            <p:ph type="clipArt" sz="quarter" idx="25"/>
          </p:nvPr>
        </p:nvSpPr>
        <p:spPr>
          <a:xfrm>
            <a:off x="3657078" y="2485863"/>
            <a:ext cx="1895024" cy="229831"/>
          </a:xfrm>
          <a:prstGeom prst="homePlate">
            <a:avLst/>
          </a:prstGeom>
          <a:solidFill>
            <a:schemeClr val="accent4">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none" anchor="ctr"/>
          <a:lstStyle>
            <a:lvl1pPr marL="0" indent="0">
              <a:buNone/>
              <a:defRPr lang="zh-TW" altLang="en-US" sz="800" dirty="0">
                <a:solidFill>
                  <a:schemeClr val="accent4">
                    <a:lumMod val="75000"/>
                  </a:schemeClr>
                </a:solidFill>
              </a:defRPr>
            </a:lvl1pPr>
          </a:lstStyle>
          <a:p>
            <a:pPr marL="0" lvl="0" algn="ctr" eaLnBrk="0" hangingPunct="0"/>
            <a:endParaRPr lang="zh-TW" altLang="en-US" dirty="0"/>
          </a:p>
        </p:txBody>
      </p:sp>
      <p:sp>
        <p:nvSpPr>
          <p:cNvPr id="92" name="美工圖案版面配置區 70"/>
          <p:cNvSpPr>
            <a:spLocks noGrp="1"/>
          </p:cNvSpPr>
          <p:nvPr>
            <p:ph type="clipArt" sz="quarter" idx="26"/>
          </p:nvPr>
        </p:nvSpPr>
        <p:spPr>
          <a:xfrm>
            <a:off x="1691681" y="2485863"/>
            <a:ext cx="2301068" cy="229831"/>
          </a:xfrm>
          <a:prstGeom prst="homePlate">
            <a:avLst/>
          </a:prstGeom>
          <a:solidFill>
            <a:schemeClr val="accent2">
              <a:lumMod val="75000"/>
            </a:schemeClr>
          </a:solidFill>
          <a:ln>
            <a:headEnd/>
            <a:tailEnd/>
          </a:ln>
        </p:spPr>
        <p:style>
          <a:lnRef idx="0">
            <a:schemeClr val="accent2"/>
          </a:lnRef>
          <a:fillRef idx="3">
            <a:schemeClr val="accent2"/>
          </a:fillRef>
          <a:effectRef idx="3">
            <a:schemeClr val="accent2"/>
          </a:effectRef>
          <a:fontRef idx="none"/>
        </p:style>
        <p:txBody>
          <a:bodyPr wrap="none" anchor="ctr"/>
          <a:lstStyle>
            <a:lvl1pPr marL="0" indent="0">
              <a:buNone/>
              <a:defRPr lang="zh-TW" altLang="en-US" sz="800" dirty="0">
                <a:solidFill>
                  <a:schemeClr val="accent5">
                    <a:lumMod val="75000"/>
                  </a:schemeClr>
                </a:solidFill>
              </a:defRPr>
            </a:lvl1pPr>
          </a:lstStyle>
          <a:p>
            <a:pPr marL="0" lvl="0" algn="ctr" eaLnBrk="0" hangingPunct="0"/>
            <a:endParaRPr lang="zh-TW" altLang="en-US" dirty="0"/>
          </a:p>
        </p:txBody>
      </p:sp>
      <p:sp>
        <p:nvSpPr>
          <p:cNvPr id="94" name="美工圖案版面配置區 70"/>
          <p:cNvSpPr>
            <a:spLocks noGrp="1"/>
          </p:cNvSpPr>
          <p:nvPr>
            <p:ph type="clipArt" sz="quarter" idx="28"/>
          </p:nvPr>
        </p:nvSpPr>
        <p:spPr>
          <a:xfrm>
            <a:off x="8688" y="2485863"/>
            <a:ext cx="1958116" cy="229831"/>
          </a:xfrm>
          <a:prstGeom prst="homePlate">
            <a:avLst/>
          </a:prstGeom>
          <a:solidFill>
            <a:schemeClr val="tx1">
              <a:lumMod val="75000"/>
              <a:lumOff val="2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tx1">
                    <a:lumMod val="75000"/>
                    <a:lumOff val="25000"/>
                  </a:schemeClr>
                </a:solidFill>
              </a:defRPr>
            </a:lvl1pPr>
          </a:lstStyle>
          <a:p>
            <a:pPr marL="0" lvl="0" eaLnBrk="0" hangingPunct="0"/>
            <a:endParaRPr lang="zh-TW" altLang="en-US" dirty="0"/>
          </a:p>
        </p:txBody>
      </p:sp>
      <p:sp>
        <p:nvSpPr>
          <p:cNvPr id="95" name="文字版面配置區 21"/>
          <p:cNvSpPr>
            <a:spLocks noGrp="1"/>
          </p:cNvSpPr>
          <p:nvPr>
            <p:ph type="body" sz="quarter" idx="29"/>
          </p:nvPr>
        </p:nvSpPr>
        <p:spPr>
          <a:xfrm>
            <a:off x="107505" y="2494770"/>
            <a:ext cx="1689506" cy="249082"/>
          </a:xfrm>
          <a:prstGeom prst="rect">
            <a:avLst/>
          </a:prstGeom>
        </p:spPr>
        <p:txBody>
          <a:bodyPr>
            <a:normAutofit/>
          </a:bodyPr>
          <a:lstStyle>
            <a:lvl1pPr marL="0" indent="0" algn="r" defTabSz="914400" rtl="0" eaLnBrk="0" latinLnBrk="0" hangingPunct="0">
              <a:buNone/>
              <a:defRPr lang="en-US" altLang="zh-TW" sz="1600" b="1" kern="1200" dirty="0" smtClean="0">
                <a:ln w="11430"/>
                <a:solidFill>
                  <a:schemeClr val="bg1">
                    <a:lumMod val="95000"/>
                  </a:schemeClr>
                </a:solidFill>
                <a:effectLst/>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96" name="文字版面配置區 60"/>
          <p:cNvSpPr>
            <a:spLocks noGrp="1"/>
          </p:cNvSpPr>
          <p:nvPr>
            <p:ph type="body" sz="quarter" idx="30"/>
          </p:nvPr>
        </p:nvSpPr>
        <p:spPr>
          <a:xfrm>
            <a:off x="4038296" y="2749171"/>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0" name="文字版面配置區 60"/>
          <p:cNvSpPr>
            <a:spLocks noGrp="1"/>
          </p:cNvSpPr>
          <p:nvPr>
            <p:ph type="body" sz="quarter" idx="34"/>
          </p:nvPr>
        </p:nvSpPr>
        <p:spPr>
          <a:xfrm>
            <a:off x="1746225" y="2914339"/>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1" name="文字版面配置區 60"/>
          <p:cNvSpPr>
            <a:spLocks noGrp="1"/>
          </p:cNvSpPr>
          <p:nvPr>
            <p:ph type="body" sz="quarter" idx="35"/>
          </p:nvPr>
        </p:nvSpPr>
        <p:spPr>
          <a:xfrm>
            <a:off x="4038296" y="2914339"/>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2" name="文字版面配置區 60"/>
          <p:cNvSpPr>
            <a:spLocks noGrp="1"/>
          </p:cNvSpPr>
          <p:nvPr>
            <p:ph type="body" sz="quarter" idx="36"/>
          </p:nvPr>
        </p:nvSpPr>
        <p:spPr>
          <a:xfrm>
            <a:off x="1746225" y="3079507"/>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3" name="文字版面配置區 60"/>
          <p:cNvSpPr>
            <a:spLocks noGrp="1"/>
          </p:cNvSpPr>
          <p:nvPr>
            <p:ph type="body" sz="quarter" idx="37"/>
          </p:nvPr>
        </p:nvSpPr>
        <p:spPr>
          <a:xfrm>
            <a:off x="4038296" y="3079507"/>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4" name="文字版面配置區 60"/>
          <p:cNvSpPr>
            <a:spLocks noGrp="1"/>
          </p:cNvSpPr>
          <p:nvPr>
            <p:ph type="body" sz="quarter" idx="38"/>
          </p:nvPr>
        </p:nvSpPr>
        <p:spPr>
          <a:xfrm>
            <a:off x="1746225" y="3244675"/>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5" name="文字版面配置區 60"/>
          <p:cNvSpPr>
            <a:spLocks noGrp="1"/>
          </p:cNvSpPr>
          <p:nvPr>
            <p:ph type="body" sz="quarter" idx="39"/>
          </p:nvPr>
        </p:nvSpPr>
        <p:spPr>
          <a:xfrm>
            <a:off x="4038296" y="3244675"/>
            <a:ext cx="2268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97" name="文字版面配置區 21"/>
          <p:cNvSpPr>
            <a:spLocks noGrp="1"/>
          </p:cNvSpPr>
          <p:nvPr>
            <p:ph type="body" sz="quarter" idx="31"/>
          </p:nvPr>
        </p:nvSpPr>
        <p:spPr>
          <a:xfrm>
            <a:off x="1966803" y="2517745"/>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98" name="文字版面配置區 21"/>
          <p:cNvSpPr>
            <a:spLocks noGrp="1"/>
          </p:cNvSpPr>
          <p:nvPr>
            <p:ph type="body" sz="quarter" idx="32"/>
          </p:nvPr>
        </p:nvSpPr>
        <p:spPr>
          <a:xfrm>
            <a:off x="4079119" y="2517745"/>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99" name="文字版面配置區 21"/>
          <p:cNvSpPr>
            <a:spLocks noGrp="1"/>
          </p:cNvSpPr>
          <p:nvPr>
            <p:ph type="body" sz="quarter" idx="33"/>
          </p:nvPr>
        </p:nvSpPr>
        <p:spPr>
          <a:xfrm>
            <a:off x="5770871" y="2517745"/>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06" name="文字版面配置區 60"/>
          <p:cNvSpPr>
            <a:spLocks noGrp="1"/>
          </p:cNvSpPr>
          <p:nvPr>
            <p:ph type="body" sz="quarter" idx="40"/>
          </p:nvPr>
        </p:nvSpPr>
        <p:spPr>
          <a:xfrm>
            <a:off x="1746225" y="3883297"/>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07" name="美工圖案版面配置區 70"/>
          <p:cNvSpPr>
            <a:spLocks noGrp="1"/>
          </p:cNvSpPr>
          <p:nvPr>
            <p:ph type="clipArt" sz="quarter" idx="41"/>
          </p:nvPr>
        </p:nvSpPr>
        <p:spPr>
          <a:xfrm>
            <a:off x="3986396" y="3619989"/>
            <a:ext cx="2796115" cy="229831"/>
          </a:xfrm>
          <a:prstGeom prst="homePlate">
            <a:avLst/>
          </a:prstGeom>
          <a:solidFill>
            <a:schemeClr val="accent3">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3"/>
          </a:lnRef>
          <a:fillRef idx="3">
            <a:schemeClr val="accent3"/>
          </a:fillRef>
          <a:effectRef idx="3">
            <a:schemeClr val="accent3"/>
          </a:effectRef>
          <a:fontRef idx="minor">
            <a:schemeClr val="lt1"/>
          </a:fontRef>
        </p:style>
        <p:txBody>
          <a:bodyPr wrap="none" anchor="ctr"/>
          <a:lstStyle>
            <a:lvl1pPr marL="0" indent="0">
              <a:buNone/>
              <a:defRPr lang="zh-TW" altLang="en-US" sz="800" dirty="0">
                <a:solidFill>
                  <a:schemeClr val="accent3">
                    <a:lumMod val="75000"/>
                  </a:schemeClr>
                </a:solidFill>
              </a:defRPr>
            </a:lvl1pPr>
          </a:lstStyle>
          <a:p>
            <a:pPr marL="0" lvl="0" eaLnBrk="0" hangingPunct="0"/>
            <a:endParaRPr lang="zh-TW" altLang="en-US" dirty="0"/>
          </a:p>
        </p:txBody>
      </p:sp>
      <p:sp>
        <p:nvSpPr>
          <p:cNvPr id="108" name="美工圖案版面配置區 70"/>
          <p:cNvSpPr>
            <a:spLocks noGrp="1"/>
          </p:cNvSpPr>
          <p:nvPr>
            <p:ph type="clipArt" sz="quarter" idx="42"/>
          </p:nvPr>
        </p:nvSpPr>
        <p:spPr>
          <a:xfrm>
            <a:off x="1735089" y="3619989"/>
            <a:ext cx="2702515" cy="229831"/>
          </a:xfrm>
          <a:prstGeom prst="homePlate">
            <a:avLst/>
          </a:prstGeom>
          <a:solidFill>
            <a:schemeClr val="accent4">
              <a:lumMod val="75000"/>
            </a:schemeClr>
          </a:solidFill>
          <a:ln>
            <a:headEnd/>
            <a:tailEnd/>
          </a:ln>
          <a:scene3d>
            <a:camera prst="orthographicFront">
              <a:rot lat="0" lon="0" rev="0"/>
            </a:camera>
            <a:lightRig rig="threePt" dir="t">
              <a:rot lat="0" lon="0" rev="1200000"/>
            </a:lightRig>
          </a:scene3d>
          <a:sp3d>
            <a:bevelT w="38100" h="25400"/>
          </a:sp3d>
        </p:spPr>
        <p:style>
          <a:lnRef idx="0">
            <a:schemeClr val="accent4"/>
          </a:lnRef>
          <a:fillRef idx="3">
            <a:schemeClr val="accent4"/>
          </a:fillRef>
          <a:effectRef idx="3">
            <a:schemeClr val="accent4"/>
          </a:effectRef>
          <a:fontRef idx="minor">
            <a:schemeClr val="lt1"/>
          </a:fontRef>
        </p:style>
        <p:txBody>
          <a:bodyPr wrap="none" anchor="ctr"/>
          <a:lstStyle>
            <a:lvl1pPr marL="0" indent="0">
              <a:buNone/>
              <a:defRPr lang="zh-TW" altLang="en-US" sz="800" dirty="0">
                <a:solidFill>
                  <a:schemeClr val="accent4">
                    <a:lumMod val="75000"/>
                  </a:schemeClr>
                </a:solidFill>
              </a:defRPr>
            </a:lvl1pPr>
          </a:lstStyle>
          <a:p>
            <a:pPr marL="0" lvl="0" algn="ctr" eaLnBrk="0" hangingPunct="0"/>
            <a:endParaRPr lang="zh-TW" altLang="en-US" dirty="0"/>
          </a:p>
        </p:txBody>
      </p:sp>
      <p:sp>
        <p:nvSpPr>
          <p:cNvPr id="111" name="美工圖案版面配置區 70"/>
          <p:cNvSpPr>
            <a:spLocks noGrp="1"/>
          </p:cNvSpPr>
          <p:nvPr>
            <p:ph type="clipArt" sz="quarter" idx="45"/>
          </p:nvPr>
        </p:nvSpPr>
        <p:spPr>
          <a:xfrm>
            <a:off x="8688" y="3619989"/>
            <a:ext cx="1958116" cy="229831"/>
          </a:xfrm>
          <a:prstGeom prst="homePlate">
            <a:avLst/>
          </a:prstGeom>
          <a:solidFill>
            <a:schemeClr val="tx1">
              <a:lumMod val="75000"/>
              <a:lumOff val="25000"/>
            </a:schemeClr>
          </a:solidFill>
          <a:ln>
            <a:headEnd/>
            <a:tailEnd/>
          </a:ln>
          <a:scene3d>
            <a:camera prst="orthographicFront">
              <a:rot lat="0" lon="0" rev="0"/>
            </a:camera>
            <a:lightRig rig="threePt" dir="t">
              <a:rot lat="0" lon="0" rev="1200000"/>
            </a:lightRig>
          </a:scene3d>
          <a:sp3d>
            <a:bevelT w="38100" h="25400"/>
          </a:sp3d>
        </p:spPr>
        <p:style>
          <a:lnRef idx="0">
            <a:schemeClr val="accent2"/>
          </a:lnRef>
          <a:fillRef idx="3">
            <a:schemeClr val="accent2"/>
          </a:fillRef>
          <a:effectRef idx="3">
            <a:schemeClr val="accent2"/>
          </a:effectRef>
          <a:fontRef idx="minor">
            <a:schemeClr val="lt1"/>
          </a:fontRef>
        </p:style>
        <p:txBody>
          <a:bodyPr wrap="none" anchor="ctr"/>
          <a:lstStyle>
            <a:lvl1pPr marL="0" indent="0">
              <a:buNone/>
              <a:defRPr lang="zh-TW" altLang="en-US" sz="800" dirty="0">
                <a:solidFill>
                  <a:schemeClr val="tx1">
                    <a:lumMod val="75000"/>
                    <a:lumOff val="25000"/>
                  </a:schemeClr>
                </a:solidFill>
              </a:defRPr>
            </a:lvl1pPr>
          </a:lstStyle>
          <a:p>
            <a:pPr marL="0" lvl="0" eaLnBrk="0" hangingPunct="0"/>
            <a:endParaRPr lang="zh-TW" altLang="en-US" dirty="0"/>
          </a:p>
        </p:txBody>
      </p:sp>
      <p:sp>
        <p:nvSpPr>
          <p:cNvPr id="112" name="文字版面配置區 21"/>
          <p:cNvSpPr>
            <a:spLocks noGrp="1"/>
          </p:cNvSpPr>
          <p:nvPr>
            <p:ph type="body" sz="quarter" idx="46"/>
          </p:nvPr>
        </p:nvSpPr>
        <p:spPr>
          <a:xfrm>
            <a:off x="107505" y="3628896"/>
            <a:ext cx="1689506" cy="249082"/>
          </a:xfrm>
          <a:prstGeom prst="rect">
            <a:avLst/>
          </a:prstGeom>
        </p:spPr>
        <p:txBody>
          <a:bodyPr>
            <a:normAutofit/>
          </a:bodyPr>
          <a:lstStyle>
            <a:lvl1pPr marL="0" indent="0" algn="r" defTabSz="914400" rtl="0" eaLnBrk="0" latinLnBrk="0" hangingPunct="0">
              <a:buNone/>
              <a:defRPr lang="en-US" altLang="zh-TW" sz="1600" b="1" kern="1200" dirty="0" smtClean="0">
                <a:ln w="11430"/>
                <a:solidFill>
                  <a:schemeClr val="bg1">
                    <a:lumMod val="95000"/>
                  </a:schemeClr>
                </a:solidFill>
                <a:effectLst/>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13" name="文字版面配置區 60"/>
          <p:cNvSpPr>
            <a:spLocks noGrp="1"/>
          </p:cNvSpPr>
          <p:nvPr>
            <p:ph type="body" sz="quarter" idx="47"/>
          </p:nvPr>
        </p:nvSpPr>
        <p:spPr>
          <a:xfrm>
            <a:off x="3820565" y="3883297"/>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4" name="文字版面配置區 60"/>
          <p:cNvSpPr>
            <a:spLocks noGrp="1"/>
          </p:cNvSpPr>
          <p:nvPr>
            <p:ph type="body" sz="quarter" idx="48"/>
          </p:nvPr>
        </p:nvSpPr>
        <p:spPr>
          <a:xfrm>
            <a:off x="1746225" y="4047243"/>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5" name="文字版面配置區 60"/>
          <p:cNvSpPr>
            <a:spLocks noGrp="1"/>
          </p:cNvSpPr>
          <p:nvPr>
            <p:ph type="body" sz="quarter" idx="49"/>
          </p:nvPr>
        </p:nvSpPr>
        <p:spPr>
          <a:xfrm>
            <a:off x="3820565" y="4047243"/>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6" name="文字版面配置區 60"/>
          <p:cNvSpPr>
            <a:spLocks noGrp="1"/>
          </p:cNvSpPr>
          <p:nvPr>
            <p:ph type="body" sz="quarter" idx="50"/>
          </p:nvPr>
        </p:nvSpPr>
        <p:spPr>
          <a:xfrm>
            <a:off x="1746225" y="4211188"/>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7" name="文字版面配置區 60"/>
          <p:cNvSpPr>
            <a:spLocks noGrp="1"/>
          </p:cNvSpPr>
          <p:nvPr>
            <p:ph type="body" sz="quarter" idx="51"/>
          </p:nvPr>
        </p:nvSpPr>
        <p:spPr>
          <a:xfrm>
            <a:off x="3820565" y="4211188"/>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8" name="文字版面配置區 60"/>
          <p:cNvSpPr>
            <a:spLocks noGrp="1"/>
          </p:cNvSpPr>
          <p:nvPr>
            <p:ph type="body" sz="quarter" idx="52"/>
          </p:nvPr>
        </p:nvSpPr>
        <p:spPr>
          <a:xfrm>
            <a:off x="1746225" y="4375134"/>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19" name="文字版面配置區 60"/>
          <p:cNvSpPr>
            <a:spLocks noGrp="1"/>
          </p:cNvSpPr>
          <p:nvPr>
            <p:ph type="body" sz="quarter" idx="53"/>
          </p:nvPr>
        </p:nvSpPr>
        <p:spPr>
          <a:xfrm>
            <a:off x="3820565" y="4375134"/>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21" name="文字版面配置區 21"/>
          <p:cNvSpPr>
            <a:spLocks noGrp="1"/>
          </p:cNvSpPr>
          <p:nvPr>
            <p:ph type="body" sz="quarter" idx="55"/>
          </p:nvPr>
        </p:nvSpPr>
        <p:spPr>
          <a:xfrm>
            <a:off x="2181973" y="3651871"/>
            <a:ext cx="1804422"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22" name="文字版面配置區 21"/>
          <p:cNvSpPr>
            <a:spLocks noGrp="1"/>
          </p:cNvSpPr>
          <p:nvPr>
            <p:ph type="body" sz="quarter" idx="56"/>
          </p:nvPr>
        </p:nvSpPr>
        <p:spPr>
          <a:xfrm>
            <a:off x="4564142" y="3651871"/>
            <a:ext cx="1922277"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124" name="文字版面配置區 60"/>
          <p:cNvSpPr>
            <a:spLocks noGrp="1"/>
          </p:cNvSpPr>
          <p:nvPr>
            <p:ph type="body" sz="quarter" idx="57"/>
          </p:nvPr>
        </p:nvSpPr>
        <p:spPr>
          <a:xfrm>
            <a:off x="1746225" y="453907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125" name="文字版面配置區 60"/>
          <p:cNvSpPr>
            <a:spLocks noGrp="1"/>
          </p:cNvSpPr>
          <p:nvPr>
            <p:ph type="body" sz="quarter" idx="58"/>
          </p:nvPr>
        </p:nvSpPr>
        <p:spPr>
          <a:xfrm>
            <a:off x="3820565" y="4539079"/>
            <a:ext cx="2052000" cy="152012"/>
          </a:xfrm>
          <a:prstGeom prst="roundRect">
            <a:avLst/>
          </a:prstGeom>
          <a:solidFill>
            <a:schemeClr val="bg1"/>
          </a:solidFill>
          <a:ln w="12700" cap="sq">
            <a:solidFill>
              <a:srgbClr val="969696"/>
            </a:solidFill>
            <a:round/>
            <a:headEnd/>
            <a:tailEnd/>
          </a:ln>
        </p:spPr>
        <p:txBody>
          <a:bodyPr wrap="square" anchor="ctr"/>
          <a:lstStyle>
            <a:lvl1pPr marL="0" indent="0" algn="l" defTabSz="914400" rtl="0" eaLnBrk="0" latinLnBrk="0" hangingPunct="0">
              <a:buNone/>
              <a:defRPr lang="zh-TW" altLang="en-US" sz="1000" kern="1200" dirty="0" smtClean="0">
                <a:solidFill>
                  <a:srgbClr val="5F5F5F"/>
                </a:solidFill>
                <a:latin typeface="+mn-lt"/>
                <a:ea typeface="+mn-ea"/>
                <a:cs typeface="+mn-cs"/>
              </a:defRPr>
            </a:lvl1pPr>
          </a:lstStyle>
          <a:p>
            <a:pPr marL="0" lvl="0" eaLnBrk="0" hangingPunct="0"/>
            <a:r>
              <a:rPr lang="zh-TW" altLang="en-US" dirty="0" smtClean="0"/>
              <a:t>按一下以編輯母片文字樣式</a:t>
            </a:r>
          </a:p>
        </p:txBody>
      </p:sp>
      <p:sp>
        <p:nvSpPr>
          <p:cNvPr id="62" name="文字版面配置區 21"/>
          <p:cNvSpPr>
            <a:spLocks noGrp="1"/>
          </p:cNvSpPr>
          <p:nvPr>
            <p:ph type="body" sz="quarter" idx="59"/>
          </p:nvPr>
        </p:nvSpPr>
        <p:spPr>
          <a:xfrm>
            <a:off x="3059833" y="1707654"/>
            <a:ext cx="1251563" cy="219929"/>
          </a:xfrm>
          <a:prstGeom prst="rect">
            <a:avLst/>
          </a:prstGeom>
        </p:spPr>
        <p:txBody>
          <a:bodyPr>
            <a:noAutofit/>
          </a:bodyPr>
          <a:lstStyle>
            <a:lvl1pPr marL="0" indent="0" algn="ctr" defTabSz="914400" rtl="0" eaLnBrk="1" latinLnBrk="0" hangingPunct="1">
              <a:buNone/>
              <a:defRPr lang="en-US" altLang="zh-TW" sz="1050" kern="1200" dirty="0" smtClean="0">
                <a:solidFill>
                  <a:schemeClr val="bg1"/>
                </a:solidFill>
                <a:latin typeface="+mn-lt"/>
                <a:ea typeface="+mn-ea"/>
                <a:cs typeface="+mn-cs"/>
              </a:defRPr>
            </a:lvl1pPr>
            <a:lvl2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2pPr>
            <a:lvl3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3pPr>
            <a:lvl4pPr marL="0" indent="0" algn="r" defTabSz="914400" rtl="0" eaLnBrk="0" latinLnBrk="0" hangingPunct="0">
              <a:buNone/>
              <a:defRPr lang="zh-TW" altLang="en-US" sz="1600" kern="1200" dirty="0" smtClean="0">
                <a:solidFill>
                  <a:srgbClr val="CDC975"/>
                </a:solidFill>
                <a:latin typeface="Arial" pitchFamily="34" charset="0"/>
                <a:ea typeface="+mn-ea"/>
                <a:cs typeface="Arial" pitchFamily="34" charset="0"/>
              </a:defRPr>
            </a:lvl4pPr>
            <a:lvl5pPr marL="0" indent="0" algn="r" defTabSz="914400" rtl="0" eaLnBrk="0" latinLnBrk="0" hangingPunct="0">
              <a:buNone/>
              <a:defRPr lang="zh-TW" altLang="en-US" sz="1600" kern="1200" dirty="0">
                <a:solidFill>
                  <a:srgbClr val="CDC975"/>
                </a:solidFill>
                <a:latin typeface="Arial" pitchFamily="34" charset="0"/>
                <a:ea typeface="+mn-ea"/>
                <a:cs typeface="Arial" pitchFamily="34" charset="0"/>
              </a:defRPr>
            </a:lvl5pPr>
          </a:lstStyle>
          <a:p>
            <a:pPr lvl="0"/>
            <a:r>
              <a:rPr lang="en-US" altLang="zh-TW" dirty="0" smtClean="0"/>
              <a:t>Click to edit Master text styles</a:t>
            </a:r>
          </a:p>
        </p:txBody>
      </p:sp>
      <p:sp>
        <p:nvSpPr>
          <p:cNvPr id="60"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63"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0480075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nal Slide-A">
    <p:spTree>
      <p:nvGrpSpPr>
        <p:cNvPr id="1" name=""/>
        <p:cNvGrpSpPr/>
        <p:nvPr/>
      </p:nvGrpSpPr>
      <p:grpSpPr>
        <a:xfrm>
          <a:off x="0" y="0"/>
          <a:ext cx="0" cy="0"/>
          <a:chOff x="0" y="0"/>
          <a:chExt cx="0" cy="0"/>
        </a:xfrm>
      </p:grpSpPr>
      <p:sp>
        <p:nvSpPr>
          <p:cNvPr id="6" name="內容版面配置區 2"/>
          <p:cNvSpPr>
            <a:spLocks noGrp="1"/>
          </p:cNvSpPr>
          <p:nvPr>
            <p:ph idx="1"/>
          </p:nvPr>
        </p:nvSpPr>
        <p:spPr>
          <a:xfrm>
            <a:off x="457200" y="1113589"/>
            <a:ext cx="8229600" cy="2052228"/>
          </a:xfrm>
          <a:prstGeom prst="rect">
            <a:avLst/>
          </a:prstGeom>
        </p:spPr>
        <p:txBody>
          <a:bodyPr/>
          <a:lstStyle>
            <a:lvl1pPr marL="216000" indent="-216000">
              <a:spcBef>
                <a:spcPts val="1200"/>
              </a:spcBef>
              <a:defRPr sz="2000">
                <a:solidFill>
                  <a:schemeClr val="bg1"/>
                </a:solidFill>
                <a:latin typeface="Arial" pitchFamily="34" charset="0"/>
                <a:ea typeface="Arial"/>
              </a:defRPr>
            </a:lvl1pPr>
            <a:lvl2pPr marL="432000" indent="-216000">
              <a:spcBef>
                <a:spcPts val="1200"/>
              </a:spcBef>
              <a:defRPr sz="1700">
                <a:solidFill>
                  <a:schemeClr val="bg1"/>
                </a:solidFill>
                <a:latin typeface="Arial" pitchFamily="34" charset="0"/>
                <a:ea typeface="Arial"/>
              </a:defRPr>
            </a:lvl2pPr>
            <a:lvl3pPr marL="576000" indent="-144000">
              <a:spcBef>
                <a:spcPts val="600"/>
              </a:spcBef>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2"/>
            <a:endParaRPr lang="zh-TW" altLang="en-US" dirty="0" smtClean="0"/>
          </a:p>
        </p:txBody>
      </p:sp>
      <p:sp>
        <p:nvSpPr>
          <p:cNvPr id="8" name="文字版面配置區 7"/>
          <p:cNvSpPr>
            <a:spLocks noGrp="1"/>
          </p:cNvSpPr>
          <p:nvPr>
            <p:ph type="body" sz="quarter" idx="10" hasCustomPrompt="1"/>
          </p:nvPr>
        </p:nvSpPr>
        <p:spPr>
          <a:xfrm>
            <a:off x="467544" y="3543859"/>
            <a:ext cx="8280920" cy="917990"/>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0" indent="0" algn="ctr">
              <a:buNone/>
              <a:defRPr sz="2200" b="1" cap="none" spc="0">
                <a:ln w="11430"/>
                <a:solidFill>
                  <a:srgbClr val="C00000"/>
                </a:solidFill>
                <a:effectLst>
                  <a:outerShdw blurRad="38100" dist="38100" dir="2700000" algn="tl">
                    <a:srgbClr val="000000">
                      <a:alpha val="43137"/>
                    </a:srgbClr>
                  </a:outerShdw>
                </a:effectLst>
                <a:latin typeface="+mj-lt"/>
                <a:ea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TW" dirty="0" smtClean="0"/>
              <a:t>Click to edit Master title style</a:t>
            </a:r>
            <a:endParaRPr lang="zh-TW" altLang="en-US" dirty="0" smtClean="0"/>
          </a:p>
        </p:txBody>
      </p:sp>
      <p:sp>
        <p:nvSpPr>
          <p:cNvPr id="7"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cxnSp>
        <p:nvCxnSpPr>
          <p:cNvPr id="9"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527214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essage Slide-A">
    <p:spTree>
      <p:nvGrpSpPr>
        <p:cNvPr id="1" name=""/>
        <p:cNvGrpSpPr/>
        <p:nvPr/>
      </p:nvGrpSpPr>
      <p:grpSpPr>
        <a:xfrm>
          <a:off x="0" y="0"/>
          <a:ext cx="0" cy="0"/>
          <a:chOff x="0" y="0"/>
          <a:chExt cx="0" cy="0"/>
        </a:xfrm>
      </p:grpSpPr>
      <p:sp>
        <p:nvSpPr>
          <p:cNvPr id="4" name="標題 1"/>
          <p:cNvSpPr>
            <a:spLocks noGrp="1"/>
          </p:cNvSpPr>
          <p:nvPr>
            <p:ph type="title" hasCustomPrompt="1"/>
          </p:nvPr>
        </p:nvSpPr>
        <p:spPr>
          <a:xfrm>
            <a:off x="457200" y="357504"/>
            <a:ext cx="8219256" cy="464604"/>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latin typeface="Arial" pitchFamily="34" charset="0"/>
                <a:ea typeface="Arial"/>
              </a:defRPr>
            </a:lvl1pPr>
          </a:lstStyle>
          <a:p>
            <a:r>
              <a:rPr lang="en-US" altLang="zh-TW" dirty="0" smtClean="0"/>
              <a:t>Click to edit Master title style</a:t>
            </a:r>
            <a:endParaRPr lang="zh-TW" altLang="en-US" dirty="0"/>
          </a:p>
        </p:txBody>
      </p:sp>
      <p:sp>
        <p:nvSpPr>
          <p:cNvPr id="5" name="內容版面配置區 2"/>
          <p:cNvSpPr>
            <a:spLocks noGrp="1"/>
          </p:cNvSpPr>
          <p:nvPr>
            <p:ph idx="1" hasCustomPrompt="1"/>
          </p:nvPr>
        </p:nvSpPr>
        <p:spPr>
          <a:xfrm>
            <a:off x="457200" y="1113588"/>
            <a:ext cx="8229600" cy="3232454"/>
          </a:xfrm>
          <a:prstGeom prst="rect">
            <a:avLst/>
          </a:prstGeom>
        </p:spPr>
        <p:txBody>
          <a:bodyPr/>
          <a:lstStyle>
            <a:lvl1pPr marL="216000" indent="-216000">
              <a:spcBef>
                <a:spcPts val="1200"/>
              </a:spcBef>
              <a:buClr>
                <a:srgbClr val="C00000"/>
              </a:buClr>
              <a:buSzPct val="75000"/>
              <a:buFont typeface="Wingdings" pitchFamily="2" charset="2"/>
              <a:buChar char="l"/>
              <a:defRPr sz="2000" b="1">
                <a:solidFill>
                  <a:schemeClr val="tx1">
                    <a:lumMod val="65000"/>
                    <a:lumOff val="35000"/>
                  </a:schemeClr>
                </a:solidFill>
                <a:latin typeface="Arial" pitchFamily="34" charset="0"/>
                <a:ea typeface="Arial"/>
              </a:defRPr>
            </a:lvl1pPr>
            <a:lvl2pPr marL="432000" indent="-216000">
              <a:spcBef>
                <a:spcPts val="1200"/>
              </a:spcBef>
              <a:defRPr sz="1700">
                <a:solidFill>
                  <a:schemeClr val="tx1">
                    <a:lumMod val="65000"/>
                    <a:lumOff val="35000"/>
                  </a:schemeClr>
                </a:solidFill>
                <a:latin typeface="Arial" pitchFamily="34" charset="0"/>
                <a:ea typeface="Arial"/>
              </a:defRPr>
            </a:lvl2pPr>
            <a:lvl3pPr marL="576000" indent="-144000">
              <a:spcBef>
                <a:spcPts val="600"/>
              </a:spcBef>
              <a:buSzPct val="75000"/>
              <a:buFont typeface="Wingdings" pitchFamily="2" charset="2"/>
              <a:buChar char="n"/>
              <a:defRPr lang="en-US" altLang="zh-TW" sz="1400" kern="1200" dirty="0" smtClean="0">
                <a:solidFill>
                  <a:schemeClr val="tx1">
                    <a:lumMod val="65000"/>
                    <a:lumOff val="35000"/>
                  </a:schemeClr>
                </a:solidFill>
                <a:latin typeface="+mn-lt"/>
                <a:ea typeface="Arial"/>
                <a:cs typeface="+mn-cs"/>
              </a:defRPr>
            </a:lvl3pPr>
            <a:lvl4pPr marL="719138" indent="-180975">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2"/>
            <a:endParaRPr lang="en-US" altLang="zh-TW" dirty="0" smtClean="0"/>
          </a:p>
          <a:p>
            <a:pPr lvl="2"/>
            <a:endParaRPr lang="zh-TW" altLang="en-US" dirty="0" smtClean="0"/>
          </a:p>
        </p:txBody>
      </p:sp>
      <p:cxnSp>
        <p:nvCxnSpPr>
          <p:cNvPr id="9" name="直線接點 3"/>
          <p:cNvCxnSpPr/>
          <p:nvPr userDrawn="1"/>
        </p:nvCxnSpPr>
        <p:spPr>
          <a:xfrm>
            <a:off x="0" y="951570"/>
            <a:ext cx="9144000" cy="0"/>
          </a:xfrm>
          <a:prstGeom prst="line">
            <a:avLst/>
          </a:prstGeom>
          <a:ln w="19050">
            <a:gradFill>
              <a:gsLst>
                <a:gs pos="0">
                  <a:schemeClr val="tx1">
                    <a:lumMod val="75000"/>
                    <a:lumOff val="25000"/>
                    <a:alpha val="30000"/>
                  </a:schemeClr>
                </a:gs>
                <a:gs pos="50000">
                  <a:schemeClr val="tx1">
                    <a:lumMod val="65000"/>
                    <a:lumOff val="35000"/>
                  </a:schemeClr>
                </a:gs>
                <a:gs pos="100000">
                  <a:schemeClr val="tx1">
                    <a:lumMod val="75000"/>
                    <a:lumOff val="25000"/>
                    <a:alpha val="3000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660908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Slide-1">
    <p:spTree>
      <p:nvGrpSpPr>
        <p:cNvPr id="1" name=""/>
        <p:cNvGrpSpPr/>
        <p:nvPr/>
      </p:nvGrpSpPr>
      <p:grpSpPr>
        <a:xfrm>
          <a:off x="0" y="0"/>
          <a:ext cx="0" cy="0"/>
          <a:chOff x="0" y="0"/>
          <a:chExt cx="0" cy="0"/>
        </a:xfrm>
      </p:grpSpPr>
      <p:cxnSp>
        <p:nvCxnSpPr>
          <p:cNvPr id="10" name="直線接點 3"/>
          <p:cNvCxnSpPr/>
          <p:nvPr userDrawn="1"/>
        </p:nvCxnSpPr>
        <p:spPr>
          <a:xfrm>
            <a:off x="611560" y="1869672"/>
            <a:ext cx="4680520" cy="0"/>
          </a:xfrm>
          <a:prstGeom prst="line">
            <a:avLst/>
          </a:prstGeom>
          <a:noFill/>
          <a:ln w="19050" cap="flat" cmpd="sng" algn="ctr">
            <a:gradFill>
              <a:gsLst>
                <a:gs pos="50000">
                  <a:sysClr val="windowText" lastClr="000000">
                    <a:lumMod val="65000"/>
                    <a:lumOff val="35000"/>
                  </a:sysClr>
                </a:gs>
                <a:gs pos="50000">
                  <a:sysClr val="window" lastClr="FFFFFF">
                    <a:lumMod val="0"/>
                    <a:lumOff val="100000"/>
                    <a:alpha val="50000"/>
                  </a:sysClr>
                </a:gs>
                <a:gs pos="100000">
                  <a:sysClr val="window" lastClr="FFFFFF">
                    <a:lumMod val="75000"/>
                    <a:lumOff val="25000"/>
                    <a:alpha val="0"/>
                  </a:sysClr>
                </a:gs>
              </a:gsLst>
              <a:lin ang="0" scaled="0"/>
            </a:gradFill>
            <a:prstDash val="solid"/>
          </a:ln>
          <a:effectLst>
            <a:outerShdw blurRad="40000" dist="20000" dir="5400000" rotWithShape="0">
              <a:srgbClr val="000000">
                <a:alpha val="38000"/>
              </a:srgbClr>
            </a:outerShdw>
          </a:effectLst>
        </p:spPr>
      </p:cxnSp>
      <p:sp>
        <p:nvSpPr>
          <p:cNvPr id="11" name="標題 1"/>
          <p:cNvSpPr>
            <a:spLocks noGrp="1"/>
          </p:cNvSpPr>
          <p:nvPr>
            <p:ph type="ctrTitle"/>
          </p:nvPr>
        </p:nvSpPr>
        <p:spPr>
          <a:xfrm>
            <a:off x="611560" y="843559"/>
            <a:ext cx="4176464" cy="904601"/>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000" b="1" cap="none" spc="0">
                <a:ln w="11430"/>
                <a:solidFill>
                  <a:schemeClr val="tx1">
                    <a:lumMod val="85000"/>
                    <a:lumOff val="15000"/>
                  </a:schemeClr>
                </a:solidFill>
                <a:effectLst>
                  <a:outerShdw blurRad="25400" algn="tl" rotWithShape="0">
                    <a:srgbClr val="000000">
                      <a:alpha val="43000"/>
                    </a:srgbClr>
                  </a:outerShdw>
                </a:effectLst>
                <a:latin typeface="Arial Bold" pitchFamily="34" charset="0"/>
                <a:ea typeface="Arial Bold" pitchFamily="34" charset="0"/>
                <a:cs typeface="Arial Bold" pitchFamily="34" charset="0"/>
              </a:defRPr>
            </a:lvl1pPr>
          </a:lstStyle>
          <a:p>
            <a:r>
              <a:rPr lang="en-US" altLang="zh-TW" dirty="0" smtClean="0"/>
              <a:t>Click to edit Master title style</a:t>
            </a:r>
            <a:endParaRPr lang="zh-TW" altLang="en-US" dirty="0"/>
          </a:p>
        </p:txBody>
      </p:sp>
      <p:sp>
        <p:nvSpPr>
          <p:cNvPr id="12" name="內容版面配置區 2"/>
          <p:cNvSpPr>
            <a:spLocks noGrp="1"/>
          </p:cNvSpPr>
          <p:nvPr>
            <p:ph idx="1"/>
          </p:nvPr>
        </p:nvSpPr>
        <p:spPr>
          <a:xfrm>
            <a:off x="611560" y="2006976"/>
            <a:ext cx="4057387" cy="2400978"/>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ts val="600"/>
              </a:spcBef>
              <a:spcAft>
                <a:spcPts val="600"/>
              </a:spcAft>
              <a:buFontTx/>
              <a:buNone/>
              <a:defRPr lang="en-US" altLang="zh-TW" sz="2000" b="0" dirty="0" smtClean="0">
                <a:solidFill>
                  <a:schemeClr val="tx1">
                    <a:lumMod val="65000"/>
                    <a:lumOff val="35000"/>
                  </a:schemeClr>
                </a:solidFill>
                <a:latin typeface="Arial" pitchFamily="34" charset="0"/>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p:txBody>
      </p:sp>
    </p:spTree>
    <p:extLst>
      <p:ext uri="{BB962C8B-B14F-4D97-AF65-F5344CB8AC3E}">
        <p14:creationId xmlns:p14="http://schemas.microsoft.com/office/powerpoint/2010/main" xmlns="" val="1199720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lide-2">
    <p:spTree>
      <p:nvGrpSpPr>
        <p:cNvPr id="1" name=""/>
        <p:cNvGrpSpPr/>
        <p:nvPr/>
      </p:nvGrpSpPr>
      <p:grpSpPr>
        <a:xfrm>
          <a:off x="0" y="0"/>
          <a:ext cx="0" cy="0"/>
          <a:chOff x="0" y="0"/>
          <a:chExt cx="0" cy="0"/>
        </a:xfrm>
      </p:grpSpPr>
      <p:sp>
        <p:nvSpPr>
          <p:cNvPr id="5" name="標題 1"/>
          <p:cNvSpPr>
            <a:spLocks noGrp="1"/>
          </p:cNvSpPr>
          <p:nvPr>
            <p:ph type="ctrTitle"/>
          </p:nvPr>
        </p:nvSpPr>
        <p:spPr>
          <a:xfrm>
            <a:off x="611560" y="1383619"/>
            <a:ext cx="7848872" cy="1174631"/>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000" b="1" cap="none" spc="0">
                <a:ln w="11430"/>
                <a:solidFill>
                  <a:schemeClr val="tx1">
                    <a:lumMod val="85000"/>
                    <a:lumOff val="15000"/>
                  </a:schemeClr>
                </a:solidFill>
                <a:effectLst>
                  <a:outerShdw blurRad="25400" algn="tl" rotWithShape="0">
                    <a:srgbClr val="000000">
                      <a:alpha val="43000"/>
                    </a:srgbClr>
                  </a:outerShdw>
                </a:effectLst>
                <a:latin typeface="Arial Bold" pitchFamily="34" charset="0"/>
                <a:ea typeface="Arial Bold" pitchFamily="34" charset="0"/>
                <a:cs typeface="Arial Bold" pitchFamily="34" charset="0"/>
              </a:defRPr>
            </a:lvl1pPr>
          </a:lstStyle>
          <a:p>
            <a:r>
              <a:rPr lang="en-US" altLang="zh-TW" dirty="0" smtClean="0"/>
              <a:t>Click to edit Master title style</a:t>
            </a:r>
            <a:endParaRPr lang="zh-TW" altLang="en-US" dirty="0"/>
          </a:p>
        </p:txBody>
      </p:sp>
      <p:sp>
        <p:nvSpPr>
          <p:cNvPr id="6" name="內容版面配置區 2"/>
          <p:cNvSpPr>
            <a:spLocks noGrp="1"/>
          </p:cNvSpPr>
          <p:nvPr>
            <p:ph idx="1"/>
          </p:nvPr>
        </p:nvSpPr>
        <p:spPr>
          <a:xfrm>
            <a:off x="611560" y="2679762"/>
            <a:ext cx="7848872" cy="2106234"/>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0" indent="0" algn="l" defTabSz="914400" rtl="0" eaLnBrk="1" latinLnBrk="0" hangingPunct="1">
              <a:spcBef>
                <a:spcPts val="600"/>
              </a:spcBef>
              <a:spcAft>
                <a:spcPts val="600"/>
              </a:spcAft>
              <a:buFontTx/>
              <a:buNone/>
              <a:defRPr lang="en-US" altLang="zh-TW" sz="2000" b="0" dirty="0" smtClean="0">
                <a:solidFill>
                  <a:schemeClr val="tx1">
                    <a:lumMod val="65000"/>
                    <a:lumOff val="35000"/>
                  </a:schemeClr>
                </a:solidFill>
                <a:latin typeface="Arial" pitchFamily="34" charset="0"/>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p:txBody>
      </p:sp>
    </p:spTree>
    <p:extLst>
      <p:ext uri="{BB962C8B-B14F-4D97-AF65-F5344CB8AC3E}">
        <p14:creationId xmlns:p14="http://schemas.microsoft.com/office/powerpoint/2010/main" xmlns="" val="26008263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st Section Slide">
    <p:spTree>
      <p:nvGrpSpPr>
        <p:cNvPr id="1" name=""/>
        <p:cNvGrpSpPr/>
        <p:nvPr/>
      </p:nvGrpSpPr>
      <p:grpSpPr>
        <a:xfrm>
          <a:off x="0" y="0"/>
          <a:ext cx="0" cy="0"/>
          <a:chOff x="0" y="0"/>
          <a:chExt cx="0" cy="0"/>
        </a:xfrm>
      </p:grpSpPr>
      <p:sp>
        <p:nvSpPr>
          <p:cNvPr id="8" name="標題 1"/>
          <p:cNvSpPr>
            <a:spLocks noGrp="1"/>
          </p:cNvSpPr>
          <p:nvPr>
            <p:ph type="ctrTitle" hasCustomPrompt="1"/>
          </p:nvPr>
        </p:nvSpPr>
        <p:spPr>
          <a:xfrm>
            <a:off x="400000" y="2571750"/>
            <a:ext cx="8276456" cy="1296144"/>
          </a:xfrm>
          <a:prstGeom prst="rect">
            <a:avLst/>
          </a:prstGeom>
          <a:effectLst>
            <a:outerShdw blurRad="50800" dist="38100" dir="5400000" algn="t" rotWithShape="0">
              <a:prstClr val="black">
                <a:alpha val="40000"/>
              </a:prstClr>
            </a:outerShdw>
          </a:effectLst>
        </p:spPr>
        <p:txBody>
          <a:bodyPr anchor="t">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
        <p:nvSpPr>
          <p:cNvPr id="16" name="內容版面配置區 2"/>
          <p:cNvSpPr>
            <a:spLocks noGrp="1"/>
          </p:cNvSpPr>
          <p:nvPr>
            <p:ph idx="1" hasCustomPrompt="1"/>
          </p:nvPr>
        </p:nvSpPr>
        <p:spPr>
          <a:xfrm>
            <a:off x="395536" y="1599642"/>
            <a:ext cx="8219256" cy="972108"/>
          </a:xfrm>
          <a:prstGeom prst="rect">
            <a:avLst/>
          </a:prstGeom>
        </p:spPr>
        <p:txBody>
          <a:bodyPr anchor="b">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200"/>
              </a:spcAft>
              <a:buNone/>
              <a:defRPr lang="zh-TW" altLang="en-US" sz="2000" b="0" kern="1200" cap="none" spc="0" baseline="0" dirty="0" smtClean="0">
                <a:ln w="11430"/>
                <a:solidFill>
                  <a:srgbClr val="C00000"/>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a:t>
            </a:r>
          </a:p>
        </p:txBody>
      </p: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nd Section Slide">
    <p:spTree>
      <p:nvGrpSpPr>
        <p:cNvPr id="1" name=""/>
        <p:cNvGrpSpPr/>
        <p:nvPr/>
      </p:nvGrpSpPr>
      <p:grpSpPr>
        <a:xfrm>
          <a:off x="0" y="0"/>
          <a:ext cx="0" cy="0"/>
          <a:chOff x="0" y="0"/>
          <a:chExt cx="0" cy="0"/>
        </a:xfrm>
      </p:grpSpPr>
      <p:sp>
        <p:nvSpPr>
          <p:cNvPr id="8" name="標題 1"/>
          <p:cNvSpPr>
            <a:spLocks noGrp="1"/>
          </p:cNvSpPr>
          <p:nvPr>
            <p:ph type="ctrTitle" hasCustomPrompt="1"/>
          </p:nvPr>
        </p:nvSpPr>
        <p:spPr>
          <a:xfrm>
            <a:off x="400000" y="1005577"/>
            <a:ext cx="8564488" cy="540059"/>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
        <p:nvSpPr>
          <p:cNvPr id="16" name="內容版面配置區 2"/>
          <p:cNvSpPr>
            <a:spLocks noGrp="1"/>
          </p:cNvSpPr>
          <p:nvPr>
            <p:ph idx="1"/>
          </p:nvPr>
        </p:nvSpPr>
        <p:spPr>
          <a:xfrm>
            <a:off x="457200" y="1761660"/>
            <a:ext cx="5122912" cy="2916324"/>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800"/>
              </a:spcAft>
              <a:buClr>
                <a:srgbClr val="C00000"/>
              </a:buClr>
              <a:buSzPct val="75000"/>
              <a:buFont typeface="Wingdings" pitchFamily="2" charset="2"/>
              <a:buChar char="l"/>
              <a:defRPr lang="zh-TW" altLang="en-US" sz="2000" b="0" kern="1200" cap="none" spc="0" dirty="0" smtClean="0">
                <a:ln w="11430"/>
                <a:solidFill>
                  <a:schemeClr val="tx1">
                    <a:lumMod val="65000"/>
                    <a:lumOff val="35000"/>
                  </a:schemeClr>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p:txBody>
      </p:sp>
      <p:cxnSp>
        <p:nvCxnSpPr>
          <p:cNvPr id="23" name="直線接點 3"/>
          <p:cNvCxnSpPr/>
          <p:nvPr userDrawn="1"/>
        </p:nvCxnSpPr>
        <p:spPr>
          <a:xfrm>
            <a:off x="0" y="1707654"/>
            <a:ext cx="9144000" cy="0"/>
          </a:xfrm>
          <a:prstGeom prst="line">
            <a:avLst/>
          </a:prstGeom>
          <a:ln w="25400">
            <a:gradFill>
              <a:gsLst>
                <a:gs pos="50000">
                  <a:schemeClr val="tx1">
                    <a:lumMod val="75000"/>
                    <a:lumOff val="25000"/>
                    <a:alpha val="61000"/>
                  </a:schemeClr>
                </a:gs>
                <a:gs pos="50000">
                  <a:schemeClr val="tx1">
                    <a:lumMod val="0"/>
                    <a:lumOff val="100000"/>
                    <a:alpha val="50000"/>
                  </a:schemeClr>
                </a:gs>
                <a:gs pos="100000">
                  <a:schemeClr val="tx1">
                    <a:lumMod val="75000"/>
                    <a:lumOff val="25000"/>
                    <a:alpha val="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rd Section Slide">
    <p:spTree>
      <p:nvGrpSpPr>
        <p:cNvPr id="1" name=""/>
        <p:cNvGrpSpPr/>
        <p:nvPr/>
      </p:nvGrpSpPr>
      <p:grpSpPr>
        <a:xfrm>
          <a:off x="0" y="0"/>
          <a:ext cx="0" cy="0"/>
          <a:chOff x="0" y="0"/>
          <a:chExt cx="0" cy="0"/>
        </a:xfrm>
      </p:grpSpPr>
      <p:sp>
        <p:nvSpPr>
          <p:cNvPr id="9" name="矩形 8"/>
          <p:cNvSpPr/>
          <p:nvPr userDrawn="1"/>
        </p:nvSpPr>
        <p:spPr>
          <a:xfrm>
            <a:off x="0" y="1707654"/>
            <a:ext cx="9144000" cy="3132348"/>
          </a:xfrm>
          <a:prstGeom prst="rect">
            <a:avLst/>
          </a:prstGeom>
          <a:gradFill flip="none" rotWithShape="1">
            <a:gsLst>
              <a:gs pos="60000">
                <a:srgbClr val="FF6600">
                  <a:alpha val="29804"/>
                </a:srgbClr>
              </a:gs>
              <a:gs pos="0">
                <a:schemeClr val="accent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ln>
                <a:noFill/>
              </a:ln>
            </a:endParaRPr>
          </a:p>
        </p:txBody>
      </p:sp>
      <p:sp>
        <p:nvSpPr>
          <p:cNvPr id="8" name="標題 1"/>
          <p:cNvSpPr>
            <a:spLocks noGrp="1"/>
          </p:cNvSpPr>
          <p:nvPr>
            <p:ph type="ctrTitle" hasCustomPrompt="1"/>
          </p:nvPr>
        </p:nvSpPr>
        <p:spPr>
          <a:xfrm>
            <a:off x="400000" y="1005577"/>
            <a:ext cx="8564488" cy="540059"/>
          </a:xfrm>
          <a:prstGeom prst="rect">
            <a:avLst/>
          </a:prstGeom>
          <a:effectLst>
            <a:outerShdw blurRad="50800" dist="38100" dir="5400000" algn="t" rotWithShape="0">
              <a:prstClr val="black">
                <a:alpha val="40000"/>
              </a:prstClr>
            </a:outerShdw>
          </a:effectLst>
        </p:spPr>
        <p:txBody>
          <a:bodyPr anchor="b">
            <a:normAutofit/>
            <a:scene3d>
              <a:camera prst="orthographicFront"/>
              <a:lightRig rig="soft" dir="t">
                <a:rot lat="0" lon="0" rev="10800000"/>
              </a:lightRig>
            </a:scene3d>
            <a:sp3d>
              <a:bevelT w="27940" h="12700"/>
              <a:contourClr>
                <a:srgbClr val="DDDDDD"/>
              </a:contourClr>
            </a:sp3d>
          </a:bodyPr>
          <a:lstStyle>
            <a:lvl1pPr algn="l">
              <a:defRPr sz="3200" b="1" cap="none" spc="0">
                <a:ln w="11430"/>
                <a:solidFill>
                  <a:schemeClr val="tx1">
                    <a:lumMod val="85000"/>
                    <a:lumOff val="15000"/>
                  </a:schemeClr>
                </a:solidFill>
                <a:effectLst>
                  <a:outerShdw blurRad="25400" algn="tl" rotWithShape="0">
                    <a:srgbClr val="000000">
                      <a:alpha val="43000"/>
                    </a:srgbClr>
                  </a:outerShdw>
                </a:effectLst>
                <a:ea typeface="Arial"/>
              </a:defRPr>
            </a:lvl1pPr>
          </a:lstStyle>
          <a:p>
            <a:r>
              <a:rPr lang="en-US" altLang="zh-TW" dirty="0" smtClean="0"/>
              <a:t>Click to edit Master title</a:t>
            </a:r>
            <a:endParaRPr lang="zh-TW" altLang="en-US" dirty="0"/>
          </a:p>
        </p:txBody>
      </p:sp>
      <p:sp>
        <p:nvSpPr>
          <p:cNvPr id="16" name="內容版面配置區 2"/>
          <p:cNvSpPr>
            <a:spLocks noGrp="1"/>
          </p:cNvSpPr>
          <p:nvPr>
            <p:ph idx="1"/>
          </p:nvPr>
        </p:nvSpPr>
        <p:spPr>
          <a:xfrm>
            <a:off x="457200" y="1761660"/>
            <a:ext cx="5122912" cy="2916324"/>
          </a:xfrm>
          <a:prstGeom prst="rect">
            <a:avLst/>
          </a:prstGeom>
        </p:spPr>
        <p:txBody>
          <a:bodyPr>
            <a:normAutofit/>
            <a:scene3d>
              <a:camera prst="orthographicFront"/>
              <a:lightRig rig="soft" dir="t">
                <a:rot lat="0" lon="0" rev="10800000"/>
              </a:lightRig>
            </a:scene3d>
            <a:sp3d>
              <a:bevelT w="27940" h="12700"/>
              <a:contourClr>
                <a:srgbClr val="DDDDDD"/>
              </a:contourClr>
            </a:sp3d>
          </a:bodyPr>
          <a:lstStyle>
            <a:lvl1pPr marL="216000" indent="-216000" algn="l" defTabSz="914400" rtl="0" eaLnBrk="1" latinLnBrk="0" hangingPunct="1">
              <a:spcBef>
                <a:spcPts val="1200"/>
              </a:spcBef>
              <a:spcAft>
                <a:spcPts val="1800"/>
              </a:spcAft>
              <a:buClr>
                <a:srgbClr val="C00000"/>
              </a:buClr>
              <a:buSzPct val="75000"/>
              <a:buFont typeface="Wingdings" pitchFamily="2" charset="2"/>
              <a:buChar char="l"/>
              <a:defRPr lang="zh-TW" altLang="en-US" sz="2000" b="1" kern="1200" cap="none" spc="0" dirty="0" smtClean="0">
                <a:ln w="11430"/>
                <a:solidFill>
                  <a:schemeClr val="tx1">
                    <a:lumMod val="65000"/>
                    <a:lumOff val="35000"/>
                  </a:schemeClr>
                </a:solidFill>
                <a:effectLst/>
                <a:latin typeface="Arial" pitchFamily="34" charset="0"/>
                <a:ea typeface="Arial"/>
                <a:cs typeface="Arial" pitchFamily="34" charset="0"/>
              </a:defRPr>
            </a:lvl1pPr>
            <a:lvl2pPr marL="432000" indent="-216000">
              <a:spcBef>
                <a:spcPts val="1200"/>
              </a:spcBef>
              <a:defRPr sz="1700">
                <a:solidFill>
                  <a:schemeClr val="bg1"/>
                </a:solidFill>
                <a:latin typeface="Arial" pitchFamily="34" charset="0"/>
              </a:defRPr>
            </a:lvl2pPr>
            <a:lvl3pPr>
              <a:defRPr sz="1200">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ltLang="zh-TW" dirty="0" smtClean="0"/>
              <a:t>Click to edit Master text styles</a:t>
            </a:r>
          </a:p>
        </p:txBody>
      </p:sp>
      <p:cxnSp>
        <p:nvCxnSpPr>
          <p:cNvPr id="23" name="直線接點 3"/>
          <p:cNvCxnSpPr/>
          <p:nvPr userDrawn="1"/>
        </p:nvCxnSpPr>
        <p:spPr>
          <a:xfrm>
            <a:off x="0" y="1707654"/>
            <a:ext cx="9144000" cy="0"/>
          </a:xfrm>
          <a:prstGeom prst="line">
            <a:avLst/>
          </a:prstGeom>
          <a:ln w="25400">
            <a:gradFill>
              <a:gsLst>
                <a:gs pos="50000">
                  <a:schemeClr val="tx1">
                    <a:lumMod val="75000"/>
                    <a:lumOff val="25000"/>
                    <a:alpha val="61000"/>
                  </a:schemeClr>
                </a:gs>
                <a:gs pos="50000">
                  <a:schemeClr val="tx1">
                    <a:lumMod val="0"/>
                    <a:lumOff val="100000"/>
                    <a:alpha val="50000"/>
                  </a:schemeClr>
                </a:gs>
                <a:gs pos="100000">
                  <a:schemeClr val="tx1">
                    <a:lumMod val="75000"/>
                    <a:lumOff val="25000"/>
                    <a:alpha val="0"/>
                  </a:schemeClr>
                </a:gs>
              </a:gsLst>
              <a:lin ang="0" scaled="0"/>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291152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4" descr="Z:\AMI2001\Logo\ami_logo_small.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87545" y="215563"/>
            <a:ext cx="1576943" cy="405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638544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40" r:id="rId3"/>
    <p:sldLayoutId id="2147483741"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descr="D:\#Marketing\1_Logo\Logo_Image\AMI_pyramid_clear.png"/>
          <p:cNvPicPr>
            <a:picLocks noChangeAspect="1" noChangeArrowheads="1"/>
          </p:cNvPicPr>
          <p:nvPr/>
        </p:nvPicPr>
        <p:blipFill>
          <a:blip r:embed="rId10" cstate="print">
            <a:lum bright="75000"/>
          </a:blip>
          <a:srcRect r="25669"/>
          <a:stretch>
            <a:fillRect/>
          </a:stretch>
        </p:blipFill>
        <p:spPr bwMode="auto">
          <a:xfrm>
            <a:off x="3347864" y="472010"/>
            <a:ext cx="5796136" cy="4331987"/>
          </a:xfrm>
          <a:prstGeom prst="rect">
            <a:avLst/>
          </a:prstGeom>
          <a:noFill/>
        </p:spPr>
      </p:pic>
      <p:sp>
        <p:nvSpPr>
          <p:cNvPr id="11" name="矩形 17"/>
          <p:cNvSpPr/>
          <p:nvPr/>
        </p:nvSpPr>
        <p:spPr>
          <a:xfrm>
            <a:off x="0" y="4940576"/>
            <a:ext cx="9144000" cy="209550"/>
          </a:xfrm>
          <a:prstGeom prst="rect">
            <a:avLst/>
          </a:prstGeom>
          <a:gradFill flip="none" rotWithShape="1">
            <a:gsLst>
              <a:gs pos="50000">
                <a:srgbClr val="CC0000">
                  <a:shade val="67500"/>
                  <a:satMod val="115000"/>
                </a:srgbClr>
              </a:gs>
              <a:gs pos="100000">
                <a:srgbClr val="CC0000">
                  <a:shade val="100000"/>
                  <a:satMod val="115000"/>
                </a:srgbClr>
              </a:gs>
            </a:gsLst>
            <a:lin ang="16200000" scaled="1"/>
            <a:tileRect/>
          </a:gradFill>
          <a:ln w="9525">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b="0" cap="none" spc="0">
              <a:ln>
                <a:noFill/>
              </a:ln>
              <a:solidFill>
                <a:schemeClr val="bg1">
                  <a:lumMod val="85000"/>
                </a:schemeClr>
              </a:solidFill>
              <a:effectLst/>
            </a:endParaRPr>
          </a:p>
        </p:txBody>
      </p:sp>
      <p:sp>
        <p:nvSpPr>
          <p:cNvPr id="12" name="TextBox 7"/>
          <p:cNvSpPr txBox="1"/>
          <p:nvPr/>
        </p:nvSpPr>
        <p:spPr>
          <a:xfrm>
            <a:off x="3449087" y="4928097"/>
            <a:ext cx="2448272" cy="215444"/>
          </a:xfrm>
          <a:prstGeom prst="rect">
            <a:avLst/>
          </a:prstGeom>
          <a:noFill/>
        </p:spPr>
        <p:txBody>
          <a:bodyPr wrap="square" rtlCol="0">
            <a:spAutoFit/>
          </a:bodyPr>
          <a:lstStyle/>
          <a:p>
            <a:pPr algn="ctr"/>
            <a:fld id="{0A091B13-B88E-46D7-ABE0-FF81327DD013}" type="slidenum">
              <a:rPr lang="en-US" sz="800" b="1" smtClean="0">
                <a:solidFill>
                  <a:schemeClr val="bg1">
                    <a:lumMod val="85000"/>
                  </a:schemeClr>
                </a:solidFill>
                <a:latin typeface="Arial" pitchFamily="34" charset="0"/>
                <a:ea typeface="Arial"/>
              </a:rPr>
              <a:pPr algn="ctr"/>
              <a:t>‹#›</a:t>
            </a:fld>
            <a:endParaRPr lang="en-US" sz="800" b="1" dirty="0">
              <a:solidFill>
                <a:schemeClr val="bg1">
                  <a:lumMod val="85000"/>
                </a:schemeClr>
              </a:solidFill>
              <a:latin typeface="Arial" pitchFamily="34" charset="0"/>
              <a:ea typeface="Arial"/>
            </a:endParaRPr>
          </a:p>
        </p:txBody>
      </p:sp>
      <p:sp>
        <p:nvSpPr>
          <p:cNvPr id="14" name="TextBox 7"/>
          <p:cNvSpPr txBox="1"/>
          <p:nvPr/>
        </p:nvSpPr>
        <p:spPr>
          <a:xfrm>
            <a:off x="6149550" y="4934682"/>
            <a:ext cx="2448272" cy="215444"/>
          </a:xfrm>
          <a:prstGeom prst="rect">
            <a:avLst/>
          </a:prstGeom>
          <a:noFill/>
        </p:spPr>
        <p:txBody>
          <a:bodyPr wrap="square" rtlCol="0">
            <a:spAutoFit/>
          </a:bodyPr>
          <a:lstStyle/>
          <a:p>
            <a:pPr algn="r"/>
            <a:r>
              <a:rPr lang="en-US" sz="800" b="1" i="0" spc="200" baseline="0" dirty="0" smtClean="0">
                <a:solidFill>
                  <a:schemeClr val="bg1">
                    <a:lumMod val="85000"/>
                  </a:schemeClr>
                </a:solidFill>
                <a:latin typeface="Arial" pitchFamily="34" charset="0"/>
                <a:ea typeface="Arial"/>
                <a:cs typeface="Arial" pitchFamily="34" charset="0"/>
              </a:rPr>
              <a:t>www.ami.com |</a:t>
            </a:r>
            <a:endParaRPr lang="en-US" sz="800" b="1" i="0" spc="200" baseline="0" dirty="0">
              <a:solidFill>
                <a:schemeClr val="bg1">
                  <a:lumMod val="85000"/>
                </a:schemeClr>
              </a:solidFill>
              <a:latin typeface="Arial" pitchFamily="34" charset="0"/>
              <a:ea typeface="Arial"/>
              <a:cs typeface="Arial" pitchFamily="34" charset="0"/>
            </a:endParaRPr>
          </a:p>
        </p:txBody>
      </p:sp>
      <p:sp>
        <p:nvSpPr>
          <p:cNvPr id="8" name="TextBox 7"/>
          <p:cNvSpPr txBox="1"/>
          <p:nvPr/>
        </p:nvSpPr>
        <p:spPr>
          <a:xfrm>
            <a:off x="28870" y="4940199"/>
            <a:ext cx="3391002" cy="215444"/>
          </a:xfrm>
          <a:prstGeom prst="rect">
            <a:avLst/>
          </a:prstGeom>
          <a:noFill/>
        </p:spPr>
        <p:txBody>
          <a:bodyPr wrap="square" rtlCol="0" anchor="t">
            <a:spAutoFit/>
          </a:bodyPr>
          <a:lstStyle/>
          <a:p>
            <a:pPr>
              <a:defRPr/>
            </a:pPr>
            <a:r>
              <a:rPr lang="en-US" sz="800" b="1" dirty="0" smtClean="0">
                <a:solidFill>
                  <a:prstClr val="white">
                    <a:lumMod val="85000"/>
                  </a:prstClr>
                </a:solidFill>
                <a:ea typeface="Arial"/>
                <a:cs typeface="Arial" pitchFamily="34" charset="0"/>
              </a:rPr>
              <a:t>Copyright © 2014 | </a:t>
            </a:r>
            <a:r>
              <a:rPr lang="en-US" altLang="zh-TW" sz="800" b="1" dirty="0" smtClean="0">
                <a:solidFill>
                  <a:prstClr val="white">
                    <a:lumMod val="85000"/>
                  </a:prstClr>
                </a:solidFill>
                <a:ea typeface="Arial"/>
                <a:cs typeface="Arial" pitchFamily="34" charset="0"/>
              </a:rPr>
              <a:t>AMI - Confidential Document (NDA Required) </a:t>
            </a:r>
            <a:endParaRPr lang="en-US" sz="900" b="1" dirty="0">
              <a:solidFill>
                <a:prstClr val="white">
                  <a:lumMod val="85000"/>
                </a:prstClr>
              </a:solidFill>
              <a:ea typeface="Arial"/>
              <a:cs typeface="Arial"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05" r:id="rId3"/>
    <p:sldLayoutId id="2147483662" r:id="rId4"/>
    <p:sldLayoutId id="2147483704" r:id="rId5"/>
    <p:sldLayoutId id="2147483700" r:id="rId6"/>
    <p:sldLayoutId id="2147483701" r:id="rId7"/>
    <p:sldLayoutId id="2147483702"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itchFamily="34" charset="0"/>
          <a:ea typeface="Arial"/>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Arial"/>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Arial"/>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Arial"/>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Arial"/>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Arial"/>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矩形 17"/>
          <p:cNvSpPr/>
          <p:nvPr/>
        </p:nvSpPr>
        <p:spPr>
          <a:xfrm>
            <a:off x="0" y="4940576"/>
            <a:ext cx="9144000" cy="209550"/>
          </a:xfrm>
          <a:prstGeom prst="rect">
            <a:avLst/>
          </a:prstGeom>
          <a:gradFill flip="none" rotWithShape="1">
            <a:gsLst>
              <a:gs pos="50000">
                <a:srgbClr val="CC0000">
                  <a:shade val="67500"/>
                  <a:satMod val="115000"/>
                </a:srgbClr>
              </a:gs>
              <a:gs pos="100000">
                <a:srgbClr val="CC0000">
                  <a:shade val="100000"/>
                  <a:satMod val="115000"/>
                </a:srgbClr>
              </a:gs>
            </a:gsLst>
            <a:lin ang="16200000" scaled="1"/>
            <a:tileRect/>
          </a:gradFill>
          <a:ln w="9525">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b="0" cap="none" spc="0">
              <a:ln>
                <a:noFill/>
              </a:ln>
              <a:solidFill>
                <a:schemeClr val="bg1">
                  <a:lumMod val="85000"/>
                </a:schemeClr>
              </a:solidFill>
              <a:effectLst/>
            </a:endParaRPr>
          </a:p>
        </p:txBody>
      </p:sp>
      <p:sp>
        <p:nvSpPr>
          <p:cNvPr id="10" name="TextBox 7"/>
          <p:cNvSpPr txBox="1"/>
          <p:nvPr/>
        </p:nvSpPr>
        <p:spPr>
          <a:xfrm>
            <a:off x="3449087" y="4928097"/>
            <a:ext cx="2448272" cy="215444"/>
          </a:xfrm>
          <a:prstGeom prst="rect">
            <a:avLst/>
          </a:prstGeom>
          <a:noFill/>
        </p:spPr>
        <p:txBody>
          <a:bodyPr wrap="square" rtlCol="0">
            <a:spAutoFit/>
          </a:bodyPr>
          <a:lstStyle/>
          <a:p>
            <a:pPr algn="ctr"/>
            <a:fld id="{0A091B13-B88E-46D7-ABE0-FF81327DD013}" type="slidenum">
              <a:rPr lang="en-US" sz="800" b="1" smtClean="0">
                <a:solidFill>
                  <a:schemeClr val="bg1">
                    <a:lumMod val="85000"/>
                  </a:schemeClr>
                </a:solidFill>
                <a:latin typeface="Arial" pitchFamily="34" charset="0"/>
                <a:ea typeface="Arial"/>
              </a:rPr>
              <a:pPr algn="ctr"/>
              <a:t>‹#›</a:t>
            </a:fld>
            <a:endParaRPr lang="en-US" sz="800" b="1" dirty="0">
              <a:solidFill>
                <a:schemeClr val="bg1">
                  <a:lumMod val="85000"/>
                </a:schemeClr>
              </a:solidFill>
              <a:latin typeface="Arial" pitchFamily="34" charset="0"/>
              <a:ea typeface="Arial"/>
            </a:endParaRPr>
          </a:p>
        </p:txBody>
      </p:sp>
      <p:sp>
        <p:nvSpPr>
          <p:cNvPr id="12" name="TextBox 7"/>
          <p:cNvSpPr txBox="1"/>
          <p:nvPr/>
        </p:nvSpPr>
        <p:spPr>
          <a:xfrm>
            <a:off x="6149550" y="4934682"/>
            <a:ext cx="2448272" cy="215444"/>
          </a:xfrm>
          <a:prstGeom prst="rect">
            <a:avLst/>
          </a:prstGeom>
          <a:noFill/>
        </p:spPr>
        <p:txBody>
          <a:bodyPr wrap="square" rtlCol="0">
            <a:spAutoFit/>
          </a:bodyPr>
          <a:lstStyle/>
          <a:p>
            <a:pPr algn="r"/>
            <a:r>
              <a:rPr lang="en-US" sz="800" b="1" i="0" spc="200" baseline="0" dirty="0" smtClean="0">
                <a:solidFill>
                  <a:schemeClr val="bg1">
                    <a:lumMod val="85000"/>
                  </a:schemeClr>
                </a:solidFill>
                <a:latin typeface="Arial" pitchFamily="34" charset="0"/>
                <a:ea typeface="Arial"/>
                <a:cs typeface="Arial" pitchFamily="34" charset="0"/>
              </a:rPr>
              <a:t>www.ami.com |</a:t>
            </a:r>
            <a:endParaRPr lang="en-US" sz="800" b="1" i="0" spc="200" baseline="0" dirty="0">
              <a:solidFill>
                <a:schemeClr val="bg1">
                  <a:lumMod val="85000"/>
                </a:schemeClr>
              </a:solidFill>
              <a:latin typeface="Arial" pitchFamily="34" charset="0"/>
              <a:ea typeface="Arial"/>
              <a:cs typeface="Arial" pitchFamily="34" charset="0"/>
            </a:endParaRPr>
          </a:p>
        </p:txBody>
      </p:sp>
      <p:sp>
        <p:nvSpPr>
          <p:cNvPr id="6" name="TextBox 5"/>
          <p:cNvSpPr txBox="1"/>
          <p:nvPr/>
        </p:nvSpPr>
        <p:spPr>
          <a:xfrm>
            <a:off x="28870" y="4940199"/>
            <a:ext cx="3391002" cy="215444"/>
          </a:xfrm>
          <a:prstGeom prst="rect">
            <a:avLst/>
          </a:prstGeom>
          <a:noFill/>
        </p:spPr>
        <p:txBody>
          <a:bodyPr wrap="square" rtlCol="0" anchor="t">
            <a:spAutoFit/>
          </a:bodyPr>
          <a:lstStyle/>
          <a:p>
            <a:pPr>
              <a:defRPr/>
            </a:pPr>
            <a:r>
              <a:rPr lang="en-US" sz="800" b="1" dirty="0" smtClean="0">
                <a:solidFill>
                  <a:prstClr val="white">
                    <a:lumMod val="85000"/>
                  </a:prstClr>
                </a:solidFill>
                <a:ea typeface="Arial"/>
                <a:cs typeface="Arial" pitchFamily="34" charset="0"/>
              </a:rPr>
              <a:t>Copyright © 2014 | </a:t>
            </a:r>
            <a:r>
              <a:rPr lang="en-US" altLang="zh-TW" sz="800" b="1" dirty="0" smtClean="0">
                <a:solidFill>
                  <a:prstClr val="white">
                    <a:lumMod val="85000"/>
                  </a:prstClr>
                </a:solidFill>
                <a:ea typeface="Arial"/>
                <a:cs typeface="Arial" pitchFamily="34" charset="0"/>
              </a:rPr>
              <a:t>AMI - Confidential Document (NDA Required) </a:t>
            </a:r>
            <a:endParaRPr lang="en-US" sz="900" b="1" dirty="0">
              <a:solidFill>
                <a:prstClr val="white">
                  <a:lumMod val="85000"/>
                </a:prstClr>
              </a:solidFill>
              <a:ea typeface="Arial"/>
              <a:cs typeface="Arial" pitchFamily="34" charset="0"/>
            </a:endParaRPr>
          </a:p>
        </p:txBody>
      </p:sp>
    </p:spTree>
    <p:extLst>
      <p:ext uri="{BB962C8B-B14F-4D97-AF65-F5344CB8AC3E}">
        <p14:creationId xmlns:p14="http://schemas.microsoft.com/office/powerpoint/2010/main" xmlns="" val="32518409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39"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itchFamily="34" charset="0"/>
          <a:ea typeface="Arial"/>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Arial"/>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Arial"/>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Arial"/>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Arial"/>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Arial"/>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矩形 17"/>
          <p:cNvSpPr/>
          <p:nvPr/>
        </p:nvSpPr>
        <p:spPr>
          <a:xfrm>
            <a:off x="0" y="4940576"/>
            <a:ext cx="9144000" cy="209550"/>
          </a:xfrm>
          <a:prstGeom prst="rect">
            <a:avLst/>
          </a:prstGeom>
          <a:gradFill flip="none" rotWithShape="1">
            <a:gsLst>
              <a:gs pos="50000">
                <a:srgbClr val="CC0000">
                  <a:shade val="67500"/>
                  <a:satMod val="115000"/>
                </a:srgbClr>
              </a:gs>
              <a:gs pos="100000">
                <a:srgbClr val="CC0000">
                  <a:shade val="100000"/>
                  <a:satMod val="115000"/>
                </a:srgbClr>
              </a:gs>
            </a:gsLst>
            <a:lin ang="16200000" scaled="1"/>
            <a:tileRect/>
          </a:gradFill>
          <a:ln w="9525">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solidFill>
                <a:srgbClr val="FFFFFF">
                  <a:lumMod val="85000"/>
                </a:srgbClr>
              </a:solidFill>
            </a:endParaRPr>
          </a:p>
        </p:txBody>
      </p:sp>
      <p:sp>
        <p:nvSpPr>
          <p:cNvPr id="10" name="TextBox 7"/>
          <p:cNvSpPr txBox="1"/>
          <p:nvPr/>
        </p:nvSpPr>
        <p:spPr>
          <a:xfrm>
            <a:off x="3449087" y="4928097"/>
            <a:ext cx="2448272" cy="215444"/>
          </a:xfrm>
          <a:prstGeom prst="rect">
            <a:avLst/>
          </a:prstGeom>
          <a:noFill/>
        </p:spPr>
        <p:txBody>
          <a:bodyPr wrap="square" rtlCol="0">
            <a:spAutoFit/>
          </a:bodyPr>
          <a:lstStyle/>
          <a:p>
            <a:pPr algn="ctr"/>
            <a:fld id="{0A091B13-B88E-46D7-ABE0-FF81327DD013}" type="slidenum">
              <a:rPr lang="en-US" sz="800" b="1" smtClean="0">
                <a:solidFill>
                  <a:srgbClr val="FFFFFF">
                    <a:lumMod val="85000"/>
                  </a:srgbClr>
                </a:solidFill>
                <a:ea typeface="Arial"/>
              </a:rPr>
              <a:pPr algn="ctr"/>
              <a:t>‹#›</a:t>
            </a:fld>
            <a:endParaRPr lang="en-US" sz="800" b="1" dirty="0">
              <a:solidFill>
                <a:srgbClr val="FFFFFF">
                  <a:lumMod val="85000"/>
                </a:srgbClr>
              </a:solidFill>
              <a:ea typeface="Arial"/>
            </a:endParaRPr>
          </a:p>
        </p:txBody>
      </p:sp>
      <p:sp>
        <p:nvSpPr>
          <p:cNvPr id="12" name="TextBox 7"/>
          <p:cNvSpPr txBox="1"/>
          <p:nvPr/>
        </p:nvSpPr>
        <p:spPr>
          <a:xfrm>
            <a:off x="6149550" y="4934682"/>
            <a:ext cx="2448272" cy="215444"/>
          </a:xfrm>
          <a:prstGeom prst="rect">
            <a:avLst/>
          </a:prstGeom>
          <a:noFill/>
        </p:spPr>
        <p:txBody>
          <a:bodyPr wrap="square" rtlCol="0">
            <a:spAutoFit/>
          </a:bodyPr>
          <a:lstStyle/>
          <a:p>
            <a:pPr algn="r"/>
            <a:r>
              <a:rPr lang="en-US" sz="800" b="1" spc="200" dirty="0" smtClean="0">
                <a:solidFill>
                  <a:srgbClr val="FFFFFF">
                    <a:lumMod val="85000"/>
                  </a:srgbClr>
                </a:solidFill>
                <a:ea typeface="Arial"/>
                <a:cs typeface="Arial" pitchFamily="34" charset="0"/>
              </a:rPr>
              <a:t>www.ami.com |</a:t>
            </a:r>
            <a:endParaRPr lang="en-US" sz="800" b="1" spc="200" dirty="0">
              <a:solidFill>
                <a:srgbClr val="FFFFFF">
                  <a:lumMod val="85000"/>
                </a:srgbClr>
              </a:solidFill>
              <a:ea typeface="Arial"/>
              <a:cs typeface="Arial" pitchFamily="34" charset="0"/>
            </a:endParaRPr>
          </a:p>
        </p:txBody>
      </p:sp>
      <p:sp>
        <p:nvSpPr>
          <p:cNvPr id="6" name="TextBox 5"/>
          <p:cNvSpPr txBox="1"/>
          <p:nvPr/>
        </p:nvSpPr>
        <p:spPr>
          <a:xfrm>
            <a:off x="28870" y="4940199"/>
            <a:ext cx="3391002" cy="215444"/>
          </a:xfrm>
          <a:prstGeom prst="rect">
            <a:avLst/>
          </a:prstGeom>
          <a:noFill/>
        </p:spPr>
        <p:txBody>
          <a:bodyPr wrap="square" rtlCol="0" anchor="t">
            <a:spAutoFit/>
          </a:bodyPr>
          <a:lstStyle/>
          <a:p>
            <a:pPr>
              <a:defRPr/>
            </a:pPr>
            <a:r>
              <a:rPr lang="en-US" sz="800" b="1" dirty="0" smtClean="0">
                <a:solidFill>
                  <a:prstClr val="white">
                    <a:lumMod val="85000"/>
                  </a:prstClr>
                </a:solidFill>
                <a:ea typeface="Arial"/>
                <a:cs typeface="Arial" pitchFamily="34" charset="0"/>
              </a:rPr>
              <a:t>Copyright © 2014 | </a:t>
            </a:r>
            <a:r>
              <a:rPr lang="en-US" altLang="zh-TW" sz="800" b="1" dirty="0" smtClean="0">
                <a:solidFill>
                  <a:prstClr val="white">
                    <a:lumMod val="85000"/>
                  </a:prstClr>
                </a:solidFill>
                <a:ea typeface="Arial"/>
                <a:cs typeface="Arial" pitchFamily="34" charset="0"/>
              </a:rPr>
              <a:t>AMI - Confidential Document (NDA Required) </a:t>
            </a:r>
            <a:endParaRPr lang="en-US" sz="900" b="1" dirty="0">
              <a:solidFill>
                <a:prstClr val="white">
                  <a:lumMod val="85000"/>
                </a:prstClr>
              </a:solidFill>
              <a:ea typeface="Arial"/>
              <a:cs typeface="Arial" pitchFamily="34" charset="0"/>
            </a:endParaRPr>
          </a:p>
        </p:txBody>
      </p:sp>
    </p:spTree>
    <p:extLst>
      <p:ext uri="{BB962C8B-B14F-4D97-AF65-F5344CB8AC3E}">
        <p14:creationId xmlns:p14="http://schemas.microsoft.com/office/powerpoint/2010/main" xmlns="" val="89195615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itchFamily="34" charset="0"/>
          <a:ea typeface="Arial"/>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Arial"/>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Arial"/>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Arial"/>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Arial"/>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Arial"/>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p:txBody>
          <a:bodyPr anchor="b">
            <a:normAutofit/>
          </a:bodyPr>
          <a:lstStyle/>
          <a:p>
            <a:r>
              <a:rPr lang="en-US" smtClean="0"/>
              <a:t>Basic </a:t>
            </a:r>
            <a:r>
              <a:rPr lang="en-US" dirty="0" smtClean="0"/>
              <a:t>Introduction</a:t>
            </a:r>
            <a:endParaRPr lang="zh-TW" altLang="en-US" dirty="0"/>
          </a:p>
        </p:txBody>
      </p:sp>
      <p:pic>
        <p:nvPicPr>
          <p:cNvPr id="4" name="Picture 2" descr="D:\#Marketing\1_Logo\Aptio V Logo Treatments_chris\Aptio-logo.gif"/>
          <p:cNvPicPr>
            <a:picLocks noChangeAspect="1" noChangeArrowheads="1"/>
          </p:cNvPicPr>
          <p:nvPr/>
        </p:nvPicPr>
        <p:blipFill>
          <a:blip r:embed="rId3" cstate="print"/>
          <a:srcRect/>
          <a:stretch>
            <a:fillRect/>
          </a:stretch>
        </p:blipFill>
        <p:spPr bwMode="auto">
          <a:xfrm>
            <a:off x="251520" y="188640"/>
            <a:ext cx="871251" cy="429817"/>
          </a:xfrm>
          <a:prstGeom prst="rect">
            <a:avLst/>
          </a:prstGeom>
          <a:noFill/>
        </p:spPr>
      </p:pic>
    </p:spTree>
    <p:extLst>
      <p:ext uri="{BB962C8B-B14F-4D97-AF65-F5344CB8AC3E}">
        <p14:creationId xmlns:p14="http://schemas.microsoft.com/office/powerpoint/2010/main" xmlns="" val="1326244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新細明體" charset="-120"/>
                <a:ea typeface="新細明體" charset="-120"/>
              </a:rPr>
              <a:t>PEI – HOB </a:t>
            </a:r>
            <a:endParaRPr lang="zh-TW" altLang="en-US" dirty="0"/>
          </a:p>
        </p:txBody>
      </p:sp>
      <p:sp>
        <p:nvSpPr>
          <p:cNvPr id="3" name="內容版面配置區 2"/>
          <p:cNvSpPr>
            <a:spLocks noGrp="1"/>
          </p:cNvSpPr>
          <p:nvPr>
            <p:ph idx="11"/>
          </p:nvPr>
        </p:nvSpPr>
        <p:spPr/>
        <p:txBody>
          <a:bodyPr/>
          <a:lstStyle/>
          <a:p>
            <a:r>
              <a:rPr lang="en-US" altLang="zh-CN" sz="2000" dirty="0" smtClean="0">
                <a:latin typeface="+mn-lt"/>
                <a:ea typeface="新細明體" charset="-120"/>
              </a:rPr>
              <a:t>HOB : Hand off Block</a:t>
            </a:r>
          </a:p>
          <a:p>
            <a:r>
              <a:rPr lang="en-US" altLang="zh-CN" sz="2000" dirty="0" smtClean="0">
                <a:latin typeface="+mn-lt"/>
                <a:ea typeface="新細明體" charset="-120"/>
              </a:rPr>
              <a:t>Why?</a:t>
            </a:r>
          </a:p>
          <a:p>
            <a:pPr lvl="1"/>
            <a:r>
              <a:rPr lang="en-US" altLang="zh-CN" sz="2000" dirty="0" smtClean="0">
                <a:latin typeface="+mn-lt"/>
                <a:ea typeface="新細明體" charset="-120"/>
              </a:rPr>
              <a:t>PEI </a:t>
            </a:r>
            <a:r>
              <a:rPr lang="en-US" altLang="zh-CN" sz="2000" dirty="0">
                <a:latin typeface="+mn-lt"/>
                <a:ea typeface="新細明體" charset="-120"/>
              </a:rPr>
              <a:t>Phase pass some information to</a:t>
            </a:r>
            <a:r>
              <a:rPr lang="zh-CN" altLang="en-US" sz="2000" dirty="0">
                <a:latin typeface="+mn-lt"/>
                <a:ea typeface="新細明體" charset="-120"/>
              </a:rPr>
              <a:t> </a:t>
            </a:r>
            <a:r>
              <a:rPr lang="en-US" altLang="zh-CN" sz="2000" dirty="0">
                <a:latin typeface="+mn-lt"/>
                <a:ea typeface="新細明體" charset="-120"/>
              </a:rPr>
              <a:t>DXE Phase</a:t>
            </a:r>
          </a:p>
          <a:p>
            <a:r>
              <a:rPr lang="en-US" altLang="zh-CN" sz="2000" dirty="0" smtClean="0">
                <a:latin typeface="+mn-lt"/>
                <a:ea typeface="新細明體" charset="-120"/>
              </a:rPr>
              <a:t>Data Structure</a:t>
            </a:r>
            <a:endParaRPr lang="zh-CN" altLang="en-US" sz="2000" dirty="0" smtClean="0">
              <a:latin typeface="+mn-lt"/>
              <a:ea typeface="新細明體" charset="-120"/>
            </a:endParaRPr>
          </a:p>
          <a:p>
            <a:pPr lvl="1"/>
            <a:r>
              <a:rPr lang="en-US" altLang="zh-CN" sz="2000" dirty="0">
                <a:latin typeface="+mn-lt"/>
                <a:ea typeface="新細明體" charset="-120"/>
              </a:rPr>
              <a:t>Every Block has its own GUID &amp; </a:t>
            </a:r>
            <a:r>
              <a:rPr lang="en-US" altLang="zh-CN" sz="2000" dirty="0" smtClean="0">
                <a:latin typeface="+mn-lt"/>
                <a:ea typeface="新細明體" charset="-120"/>
              </a:rPr>
              <a:t>Structure</a:t>
            </a:r>
            <a:endParaRPr lang="en-US" altLang="zh-TW" sz="2000" dirty="0" smtClean="0">
              <a:latin typeface="+mn-lt"/>
              <a:ea typeface="新細明體" charset="-120"/>
            </a:endParaRPr>
          </a:p>
          <a:p>
            <a:endParaRPr lang="zh-TW" altLang="en-US" dirty="0"/>
          </a:p>
        </p:txBody>
      </p:sp>
      <p:graphicFrame>
        <p:nvGraphicFramePr>
          <p:cNvPr id="7170" name="Object 4"/>
          <p:cNvGraphicFramePr>
            <a:graphicFrameLocks noChangeAspect="1"/>
          </p:cNvGraphicFramePr>
          <p:nvPr>
            <p:ph idx="12"/>
          </p:nvPr>
        </p:nvGraphicFramePr>
        <p:xfrm>
          <a:off x="4355976" y="1923678"/>
          <a:ext cx="4500562" cy="1125141"/>
        </p:xfrm>
        <a:graphic>
          <a:graphicData uri="http://schemas.openxmlformats.org/presentationml/2006/ole">
            <p:oleObj spid="_x0000_s7170" name="Bitmap Image" r:id="rId3" imgW="5144218" imgH="1286055" progId="PBrush">
              <p:embed/>
            </p:oleObj>
          </a:graphicData>
        </a:graphic>
      </p:graphicFrame>
      <p:pic>
        <p:nvPicPr>
          <p:cNvPr id="5" name="Picture 3" descr="D:\#Marketing\1_Logo\Aptio V Logo Treatments_chris\Aptio_logo_greyscale_white.png"/>
          <p:cNvPicPr>
            <a:picLocks noChangeAspect="1" noChangeArrowheads="1"/>
          </p:cNvPicPr>
          <p:nvPr/>
        </p:nvPicPr>
        <p:blipFill>
          <a:blip r:embed="rId4" cstate="print"/>
          <a:srcRect l="17182" t="39529" r="35092" b="28354"/>
          <a:stretch>
            <a:fillRect/>
          </a:stretch>
        </p:blipFill>
        <p:spPr bwMode="auto">
          <a:xfrm>
            <a:off x="8664622" y="4965377"/>
            <a:ext cx="342545" cy="17812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新細明體" charset="-120"/>
                <a:ea typeface="新細明體" charset="-120"/>
              </a:rPr>
              <a:t>PEI – HOB</a:t>
            </a:r>
            <a:endParaRPr lang="zh-TW" altLang="en-US" dirty="0"/>
          </a:p>
        </p:txBody>
      </p:sp>
      <p:sp>
        <p:nvSpPr>
          <p:cNvPr id="5" name="內容版面配置區 4"/>
          <p:cNvSpPr>
            <a:spLocks noGrp="1"/>
          </p:cNvSpPr>
          <p:nvPr>
            <p:ph idx="1"/>
          </p:nvPr>
        </p:nvSpPr>
        <p:spPr/>
        <p:txBody>
          <a:bodyPr/>
          <a:lstStyle/>
          <a:p>
            <a:pPr>
              <a:lnSpc>
                <a:spcPct val="90000"/>
              </a:lnSpc>
            </a:pPr>
            <a:r>
              <a:rPr lang="en-US" altLang="zh-CN" dirty="0" smtClean="0">
                <a:latin typeface="+mn-lt"/>
                <a:ea typeface="新細明體" charset="-120"/>
              </a:rPr>
              <a:t>Operational Module</a:t>
            </a:r>
            <a:endParaRPr lang="zh-CN" altLang="en-US" dirty="0" smtClean="0">
              <a:latin typeface="+mn-lt"/>
              <a:ea typeface="新細明體" charset="-120"/>
            </a:endParaRPr>
          </a:p>
          <a:p>
            <a:pPr lvl="1">
              <a:lnSpc>
                <a:spcPct val="90000"/>
              </a:lnSpc>
            </a:pPr>
            <a:r>
              <a:rPr lang="en-US" altLang="zh-CN" sz="1200" dirty="0" smtClean="0">
                <a:latin typeface="+mn-lt"/>
                <a:ea typeface="新細明體" charset="-120"/>
              </a:rPr>
              <a:t>When PEI</a:t>
            </a:r>
            <a:r>
              <a:rPr lang="zh-CN" altLang="en-US" sz="1200" dirty="0" smtClean="0">
                <a:latin typeface="+mn-lt"/>
                <a:ea typeface="新細明體" charset="-120"/>
              </a:rPr>
              <a:t> </a:t>
            </a:r>
            <a:r>
              <a:rPr lang="en-US" altLang="zh-CN" sz="1200" dirty="0" smtClean="0">
                <a:latin typeface="+mn-lt"/>
                <a:ea typeface="新細明體" charset="-120"/>
              </a:rPr>
              <a:t>Module needs to pass information to DXE phase, It will c</a:t>
            </a:r>
            <a:r>
              <a:rPr lang="en-US" altLang="zh-TW" sz="1200" dirty="0" smtClean="0">
                <a:latin typeface="+mn-lt"/>
                <a:ea typeface="新細明體" charset="-120"/>
              </a:rPr>
              <a:t>all </a:t>
            </a:r>
            <a:r>
              <a:rPr lang="en-US" altLang="zh-CN" sz="1200" dirty="0" smtClean="0">
                <a:latin typeface="+mn-lt"/>
                <a:ea typeface="新細明體" charset="-120"/>
              </a:rPr>
              <a:t>PEI Service to create a block of HOB in </a:t>
            </a:r>
            <a:r>
              <a:rPr lang="en-US" altLang="zh-CN" sz="1200" dirty="0" err="1" smtClean="0">
                <a:latin typeface="+mn-lt"/>
                <a:ea typeface="新細明體" charset="-120"/>
              </a:rPr>
              <a:t>HOBList</a:t>
            </a:r>
            <a:endParaRPr lang="zh-CN" altLang="en-US" sz="1200" dirty="0" smtClean="0">
              <a:latin typeface="+mn-lt"/>
              <a:ea typeface="新細明體" charset="-120"/>
            </a:endParaRPr>
          </a:p>
          <a:p>
            <a:r>
              <a:rPr lang="en-US" altLang="zh-CN" dirty="0" smtClean="0">
                <a:latin typeface="+mn-lt"/>
                <a:ea typeface="新細明體" charset="-120"/>
              </a:rPr>
              <a:t>Type</a:t>
            </a:r>
          </a:p>
          <a:p>
            <a:pPr lvl="1">
              <a:lnSpc>
                <a:spcPct val="90000"/>
              </a:lnSpc>
            </a:pPr>
            <a:r>
              <a:rPr lang="en-US" altLang="zh-CN" sz="900" dirty="0" smtClean="0">
                <a:latin typeface="+mn-lt"/>
                <a:ea typeface="新細明體" charset="-120"/>
              </a:rPr>
              <a:t>Hand Off (PHIT)</a:t>
            </a:r>
          </a:p>
          <a:p>
            <a:pPr lvl="1">
              <a:lnSpc>
                <a:spcPct val="90000"/>
              </a:lnSpc>
            </a:pPr>
            <a:r>
              <a:rPr lang="en-US" altLang="zh-CN" sz="900" dirty="0" smtClean="0">
                <a:latin typeface="+mn-lt"/>
                <a:ea typeface="新細明體" charset="-120"/>
              </a:rPr>
              <a:t>Memory Allocation</a:t>
            </a:r>
          </a:p>
          <a:p>
            <a:pPr lvl="1">
              <a:lnSpc>
                <a:spcPct val="90000"/>
              </a:lnSpc>
            </a:pPr>
            <a:r>
              <a:rPr lang="en-US" altLang="zh-CN" sz="900" dirty="0" smtClean="0">
                <a:latin typeface="+mn-lt"/>
                <a:ea typeface="新細明體" charset="-120"/>
              </a:rPr>
              <a:t>Resource Descriptor</a:t>
            </a:r>
          </a:p>
          <a:p>
            <a:pPr lvl="1">
              <a:lnSpc>
                <a:spcPct val="90000"/>
              </a:lnSpc>
            </a:pPr>
            <a:r>
              <a:rPr lang="en-US" altLang="zh-CN" sz="900" dirty="0" smtClean="0">
                <a:latin typeface="+mn-lt"/>
                <a:ea typeface="新細明體" charset="-120"/>
              </a:rPr>
              <a:t>GUID extension</a:t>
            </a:r>
          </a:p>
          <a:p>
            <a:pPr lvl="1">
              <a:lnSpc>
                <a:spcPct val="90000"/>
              </a:lnSpc>
            </a:pPr>
            <a:r>
              <a:rPr lang="en-US" altLang="zh-CN" sz="900" dirty="0" smtClean="0">
                <a:latin typeface="+mn-lt"/>
                <a:ea typeface="新細明體" charset="-120"/>
              </a:rPr>
              <a:t>FV</a:t>
            </a:r>
          </a:p>
          <a:p>
            <a:pPr lvl="1">
              <a:lnSpc>
                <a:spcPct val="90000"/>
              </a:lnSpc>
            </a:pPr>
            <a:r>
              <a:rPr lang="en-US" altLang="zh-CN" sz="900" dirty="0" smtClean="0">
                <a:latin typeface="+mn-lt"/>
                <a:ea typeface="新細明體" charset="-120"/>
              </a:rPr>
              <a:t>CPU</a:t>
            </a:r>
          </a:p>
          <a:p>
            <a:pPr lvl="1">
              <a:lnSpc>
                <a:spcPct val="90000"/>
              </a:lnSpc>
            </a:pPr>
            <a:r>
              <a:rPr lang="en-US" altLang="zh-CN" sz="900" dirty="0" smtClean="0">
                <a:latin typeface="+mn-lt"/>
                <a:ea typeface="新細明體" charset="-120"/>
              </a:rPr>
              <a:t>Memory Pool</a:t>
            </a:r>
          </a:p>
          <a:p>
            <a:pPr lvl="1">
              <a:lnSpc>
                <a:spcPct val="90000"/>
              </a:lnSpc>
            </a:pPr>
            <a:r>
              <a:rPr lang="en-US" altLang="zh-CN" sz="900" dirty="0" smtClean="0">
                <a:latin typeface="+mn-lt"/>
                <a:ea typeface="新細明體" charset="-120"/>
              </a:rPr>
              <a:t>CV (Capsule Volume)</a:t>
            </a:r>
          </a:p>
          <a:p>
            <a:pPr lvl="1">
              <a:lnSpc>
                <a:spcPct val="90000"/>
              </a:lnSpc>
            </a:pPr>
            <a:r>
              <a:rPr lang="en-US" altLang="zh-CN" sz="900" dirty="0" smtClean="0">
                <a:latin typeface="+mn-lt"/>
                <a:ea typeface="新細明體" charset="-120"/>
              </a:rPr>
              <a:t>Unused</a:t>
            </a:r>
          </a:p>
          <a:p>
            <a:pPr>
              <a:buNone/>
            </a:pPr>
            <a:endParaRPr lang="zh-CN" altLang="en-US" dirty="0" smtClean="0">
              <a:latin typeface="+mn-lt"/>
              <a:ea typeface="新細明體" charset="-120"/>
            </a:endParaRPr>
          </a:p>
          <a:p>
            <a:pPr>
              <a:buNone/>
            </a:pPr>
            <a:endParaRPr lang="zh-TW" altLang="en-US" dirty="0"/>
          </a:p>
        </p:txBody>
      </p:sp>
      <p:pic>
        <p:nvPicPr>
          <p:cNvPr id="8195" name="Picture 3"/>
          <p:cNvPicPr>
            <a:picLocks noChangeAspect="1" noChangeArrowheads="1"/>
          </p:cNvPicPr>
          <p:nvPr/>
        </p:nvPicPr>
        <p:blipFill>
          <a:blip r:embed="rId2" cstate="print"/>
          <a:srcRect/>
          <a:stretch>
            <a:fillRect/>
          </a:stretch>
        </p:blipFill>
        <p:spPr bwMode="auto">
          <a:xfrm>
            <a:off x="2267744" y="2499742"/>
            <a:ext cx="4561677" cy="2304256"/>
          </a:xfrm>
          <a:prstGeom prst="rect">
            <a:avLst/>
          </a:prstGeom>
          <a:noFill/>
          <a:ln w="9525">
            <a:noFill/>
            <a:miter lim="800000"/>
            <a:headEnd/>
            <a:tailEnd/>
          </a:ln>
        </p:spPr>
      </p:pic>
      <p:pic>
        <p:nvPicPr>
          <p:cNvPr id="6" name="Picture 3" descr="D:\#Marketing\1_Logo\Aptio V Logo Treatments_chris\Aptio_logo_greyscale_white.png"/>
          <p:cNvPicPr>
            <a:picLocks noChangeAspect="1" noChangeArrowheads="1"/>
          </p:cNvPicPr>
          <p:nvPr/>
        </p:nvPicPr>
        <p:blipFill>
          <a:blip r:embed="rId3" cstate="print"/>
          <a:srcRect l="17182" t="39529" r="35092" b="28354"/>
          <a:stretch>
            <a:fillRect/>
          </a:stretch>
        </p:blipFill>
        <p:spPr bwMode="auto">
          <a:xfrm>
            <a:off x="8664622" y="4965377"/>
            <a:ext cx="342545" cy="17812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CN" dirty="0" smtClean="0">
                <a:latin typeface="新細明體" charset="-120"/>
                <a:ea typeface="新細明體" charset="-120"/>
              </a:rPr>
              <a:t>PEI – Summary</a:t>
            </a:r>
            <a:endParaRPr lang="zh-TW" altLang="en-US" dirty="0"/>
          </a:p>
        </p:txBody>
      </p:sp>
      <p:sp>
        <p:nvSpPr>
          <p:cNvPr id="6" name="內容版面配置區 5"/>
          <p:cNvSpPr>
            <a:spLocks noGrp="1"/>
          </p:cNvSpPr>
          <p:nvPr>
            <p:ph idx="1"/>
          </p:nvPr>
        </p:nvSpPr>
        <p:spPr/>
        <p:txBody>
          <a:bodyPr/>
          <a:lstStyle/>
          <a:p>
            <a:r>
              <a:rPr lang="en-US" altLang="zh-TW" dirty="0" smtClean="0">
                <a:latin typeface="+mn-lt"/>
                <a:ea typeface="新細明體" charset="-120"/>
              </a:rPr>
              <a:t>PEI Phase the shorter the better</a:t>
            </a:r>
            <a:endParaRPr lang="zh-TW" altLang="en-US" dirty="0" smtClean="0">
              <a:latin typeface="+mn-lt"/>
              <a:ea typeface="新細明體" charset="-120"/>
            </a:endParaRPr>
          </a:p>
          <a:p>
            <a:r>
              <a:rPr lang="en-US" altLang="zh-TW" dirty="0" smtClean="0">
                <a:latin typeface="+mn-lt"/>
                <a:ea typeface="新細明體" charset="-120"/>
              </a:rPr>
              <a:t>Goal</a:t>
            </a:r>
            <a:endParaRPr lang="zh-TW" altLang="en-US" dirty="0" smtClean="0">
              <a:latin typeface="+mn-lt"/>
              <a:ea typeface="新細明體" charset="-120"/>
            </a:endParaRPr>
          </a:p>
          <a:p>
            <a:pPr lvl="1"/>
            <a:r>
              <a:rPr lang="en-US" altLang="zh-TW" sz="1400" dirty="0" smtClean="0">
                <a:latin typeface="+mn-lt"/>
                <a:ea typeface="新細明體" charset="-120"/>
              </a:rPr>
              <a:t>Essential Initialize for Hardware</a:t>
            </a:r>
          </a:p>
          <a:p>
            <a:pPr lvl="1"/>
            <a:r>
              <a:rPr lang="en-US" altLang="zh-TW" sz="1400" dirty="0" smtClean="0">
                <a:latin typeface="+mn-lt"/>
                <a:ea typeface="新細明體" charset="-120"/>
              </a:rPr>
              <a:t>Memory Sizing</a:t>
            </a:r>
          </a:p>
          <a:p>
            <a:pPr lvl="1"/>
            <a:r>
              <a:rPr lang="en-US" altLang="zh-TW" sz="1400" dirty="0" smtClean="0">
                <a:latin typeface="+mn-lt"/>
                <a:ea typeface="新細明體" charset="-120"/>
              </a:rPr>
              <a:t>S3 Resume</a:t>
            </a:r>
          </a:p>
          <a:p>
            <a:pPr lvl="1"/>
            <a:r>
              <a:rPr lang="en-US" altLang="zh-TW" sz="1400" dirty="0" smtClean="0">
                <a:latin typeface="+mn-lt"/>
                <a:ea typeface="新細明體" charset="-120"/>
              </a:rPr>
              <a:t>Recovery</a:t>
            </a:r>
          </a:p>
          <a:p>
            <a:r>
              <a:rPr lang="en-US" altLang="zh-TW" dirty="0" smtClean="0">
                <a:latin typeface="+mn-lt"/>
                <a:ea typeface="新細明體" charset="-120"/>
              </a:rPr>
              <a:t>DXEIPL the last invoked PEI Module</a:t>
            </a:r>
          </a:p>
          <a:p>
            <a:r>
              <a:rPr lang="en-US" altLang="zh-TW" dirty="0" smtClean="0">
                <a:latin typeface="+mn-lt"/>
                <a:ea typeface="新細明體" charset="-120"/>
              </a:rPr>
              <a:t>DXEIPL pass information to DXE by HOB List</a:t>
            </a:r>
          </a:p>
          <a:p>
            <a:endParaRPr lang="zh-TW" altLang="en-US" dirty="0"/>
          </a:p>
        </p:txBody>
      </p:sp>
      <p:pic>
        <p:nvPicPr>
          <p:cNvPr id="4" name="Picture 3" descr="D:\#Marketing\1_Logo\Aptio V Logo Treatments_chris\Aptio_logo_greyscale_white.png"/>
          <p:cNvPicPr>
            <a:picLocks noChangeAspect="1" noChangeArrowheads="1"/>
          </p:cNvPicPr>
          <p:nvPr/>
        </p:nvPicPr>
        <p:blipFill>
          <a:blip r:embed="rId3" cstate="print"/>
          <a:srcRect l="17182" t="39529" r="35092" b="28354"/>
          <a:stretch>
            <a:fillRect/>
          </a:stretch>
        </p:blipFill>
        <p:spPr bwMode="auto">
          <a:xfrm>
            <a:off x="8664622" y="4965377"/>
            <a:ext cx="342545" cy="17812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10"/>
          </p:nvPr>
        </p:nvSpPr>
        <p:spPr>
          <a:prstGeom prst="rect">
            <a:avLst/>
          </a:prstGeom>
        </p:spPr>
        <p:txBody>
          <a:bodyPr anchor="b"/>
          <a:lstStyle/>
          <a:p>
            <a:r>
              <a:rPr lang="en-US" altLang="zh-TW" sz="3600" i="1" dirty="0" smtClean="0">
                <a:latin typeface="Arial Bold" pitchFamily="34" charset="0"/>
                <a:cs typeface="Arial Bold" pitchFamily="34" charset="0"/>
              </a:rPr>
              <a:t>Thank you!</a:t>
            </a:r>
            <a:endParaRPr lang="zh-TW" altLang="en-US" sz="3600" i="1" dirty="0">
              <a:latin typeface="Arial Bold" pitchFamily="34" charset="0"/>
              <a:cs typeface="Arial Bold" pitchFamily="34" charset="0"/>
            </a:endParaRPr>
          </a:p>
        </p:txBody>
      </p:sp>
      <p:sp>
        <p:nvSpPr>
          <p:cNvPr id="4" name="標題 1"/>
          <p:cNvSpPr txBox="1">
            <a:spLocks/>
          </p:cNvSpPr>
          <p:nvPr/>
        </p:nvSpPr>
        <p:spPr>
          <a:xfrm>
            <a:off x="5796136" y="4731990"/>
            <a:ext cx="3384376" cy="270030"/>
          </a:xfrm>
          <a:prstGeom prst="rect">
            <a:avLst/>
          </a:prstGeom>
        </p:spPr>
        <p:txBody>
          <a:bodyPr>
            <a:noAutofit/>
            <a:scene3d>
              <a:camera prst="orthographicFront"/>
              <a:lightRig rig="soft" dir="t">
                <a:rot lat="0" lon="0" rev="10800000"/>
              </a:lightRig>
            </a:scene3d>
            <a:sp3d>
              <a:bevelT w="27940" h="12700"/>
              <a:contourClr>
                <a:srgbClr val="DDDDDD"/>
              </a:contourClr>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TW" sz="1000" b="0" i="0" u="none" strike="noStrike" kern="1200" cap="none" spc="0" normalizeH="0" baseline="0" noProof="0" dirty="0" smtClean="0">
                <a:ln/>
                <a:solidFill>
                  <a:schemeClr val="bg1">
                    <a:lumMod val="50000"/>
                  </a:schemeClr>
                </a:solidFill>
                <a:effectLst/>
                <a:uLnTx/>
                <a:uFillTx/>
                <a:latin typeface="Arial" pitchFamily="34" charset="0"/>
                <a:ea typeface="Arial"/>
                <a:cs typeface="+mj-cs"/>
              </a:rPr>
              <a:t>*Information</a:t>
            </a:r>
            <a:r>
              <a:rPr kumimoji="0" lang="en-US" altLang="zh-TW" sz="1000" b="0" i="0" u="none" strike="noStrike" kern="1200" cap="none" spc="0" normalizeH="0" noProof="0" dirty="0" smtClean="0">
                <a:ln/>
                <a:solidFill>
                  <a:schemeClr val="bg1">
                    <a:lumMod val="50000"/>
                  </a:schemeClr>
                </a:solidFill>
                <a:effectLst/>
                <a:uLnTx/>
                <a:uFillTx/>
                <a:latin typeface="Arial" pitchFamily="34" charset="0"/>
                <a:ea typeface="Arial"/>
                <a:cs typeface="+mj-cs"/>
              </a:rPr>
              <a:t> is subject to change without notice.</a:t>
            </a:r>
            <a:endParaRPr kumimoji="0" lang="zh-TW" altLang="en-US" sz="1000" b="0" i="0" u="none" strike="noStrike" kern="1200" cap="none" spc="0" normalizeH="0" baseline="0" noProof="0" dirty="0">
              <a:ln/>
              <a:solidFill>
                <a:schemeClr val="bg1">
                  <a:lumMod val="50000"/>
                </a:schemeClr>
              </a:solidFill>
              <a:effectLst/>
              <a:uLnTx/>
              <a:uFillTx/>
              <a:latin typeface="Arial" pitchFamily="34" charset="0"/>
              <a:ea typeface="Arial"/>
              <a:cs typeface="+mj-cs"/>
            </a:endParaRPr>
          </a:p>
        </p:txBody>
      </p:sp>
      <p:pic>
        <p:nvPicPr>
          <p:cNvPr id="8" name="Picture 2" descr="D:\#Marketing\1_Logo\Aptio V Logo Treatments_chris\Aptio-logo.gif"/>
          <p:cNvPicPr>
            <a:picLocks noChangeAspect="1" noChangeArrowheads="1"/>
          </p:cNvPicPr>
          <p:nvPr/>
        </p:nvPicPr>
        <p:blipFill>
          <a:blip r:embed="rId3" cstate="print"/>
          <a:srcRect/>
          <a:stretch>
            <a:fillRect/>
          </a:stretch>
        </p:blipFill>
        <p:spPr bwMode="auto">
          <a:xfrm>
            <a:off x="251520" y="188640"/>
            <a:ext cx="871251" cy="429817"/>
          </a:xfrm>
          <a:prstGeom prst="rect">
            <a:avLst/>
          </a:prstGeom>
          <a:noFill/>
        </p:spPr>
      </p:pic>
      <p:pic>
        <p:nvPicPr>
          <p:cNvPr id="9" name="Picture 3" descr="D:\#Marketing\1_Logo\Aptio V Logo Treatments_chris\Aptio_logo_greyscale_white.png"/>
          <p:cNvPicPr>
            <a:picLocks noChangeAspect="1" noChangeArrowheads="1"/>
          </p:cNvPicPr>
          <p:nvPr/>
        </p:nvPicPr>
        <p:blipFill>
          <a:blip r:embed="rId4" cstate="print"/>
          <a:srcRect l="17182" t="39529" r="35092" b="28354"/>
          <a:stretch>
            <a:fillRect/>
          </a:stretch>
        </p:blipFill>
        <p:spPr bwMode="auto">
          <a:xfrm>
            <a:off x="8664622" y="4965377"/>
            <a:ext cx="342545" cy="178123"/>
          </a:xfrm>
          <a:prstGeom prst="rect">
            <a:avLst/>
          </a:prstGeom>
          <a:noFill/>
        </p:spPr>
      </p:pic>
    </p:spTree>
    <p:extLst>
      <p:ext uri="{BB962C8B-B14F-4D97-AF65-F5344CB8AC3E}">
        <p14:creationId xmlns:p14="http://schemas.microsoft.com/office/powerpoint/2010/main" xmlns="" val="1816485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Legal</a:t>
            </a:r>
            <a:endParaRPr lang="zh-TW" altLang="en-US" dirty="0"/>
          </a:p>
        </p:txBody>
      </p:sp>
      <p:sp>
        <p:nvSpPr>
          <p:cNvPr id="5" name="TextBox 9"/>
          <p:cNvSpPr txBox="1"/>
          <p:nvPr/>
        </p:nvSpPr>
        <p:spPr>
          <a:xfrm>
            <a:off x="503978" y="1167595"/>
            <a:ext cx="3904239" cy="276999"/>
          </a:xfrm>
          <a:prstGeom prst="rect">
            <a:avLst/>
          </a:prstGeom>
          <a:noFill/>
        </p:spPr>
        <p:txBody>
          <a:bodyPr wrap="square" rtlCol="0">
            <a:spAutoFit/>
          </a:bodyPr>
          <a:lstStyle/>
          <a:p>
            <a:pPr>
              <a:spcAft>
                <a:spcPts val="600"/>
              </a:spcAft>
            </a:pPr>
            <a:r>
              <a:rPr lang="en-US" sz="1200" b="1" dirty="0" smtClean="0">
                <a:solidFill>
                  <a:srgbClr val="666666"/>
                </a:solidFill>
                <a:latin typeface="Arial"/>
                <a:cs typeface="Arial"/>
              </a:rPr>
              <a:t>Disclaimer</a:t>
            </a:r>
          </a:p>
        </p:txBody>
      </p:sp>
      <p:sp>
        <p:nvSpPr>
          <p:cNvPr id="6" name="TextBox 10"/>
          <p:cNvSpPr txBox="1"/>
          <p:nvPr/>
        </p:nvSpPr>
        <p:spPr>
          <a:xfrm>
            <a:off x="514561" y="1392763"/>
            <a:ext cx="8089887" cy="707886"/>
          </a:xfrm>
          <a:prstGeom prst="rect">
            <a:avLst/>
          </a:prstGeom>
          <a:noFill/>
        </p:spPr>
        <p:txBody>
          <a:bodyPr wrap="square" rtlCol="0">
            <a:spAutoFit/>
          </a:bodyPr>
          <a:lstStyle/>
          <a:p>
            <a:r>
              <a:rPr lang="en-US" sz="1000" dirty="0" smtClean="0">
                <a:solidFill>
                  <a:srgbClr val="666666"/>
                </a:solidFill>
                <a:latin typeface="Arial"/>
                <a:cs typeface="Arial"/>
              </a:rPr>
              <a:t>This publication contains proprietary information which is protected by copyright. No part of this publication may be reproduced, transcribed, stored in a retrieval system, translated into any language or computer language, or transmitted in any form whatsoever without the prior written consent of the publisher, American Megatrends, Inc. American Megatrends, Inc. retains the right to update, change, modify this publication at any time, without notice. </a:t>
            </a:r>
            <a:endParaRPr lang="en-US" sz="1000" dirty="0">
              <a:solidFill>
                <a:srgbClr val="666666"/>
              </a:solidFill>
              <a:latin typeface="Arial"/>
              <a:cs typeface="Arial"/>
            </a:endParaRPr>
          </a:p>
        </p:txBody>
      </p:sp>
      <p:sp>
        <p:nvSpPr>
          <p:cNvPr id="7" name="TextBox 11"/>
          <p:cNvSpPr txBox="1"/>
          <p:nvPr/>
        </p:nvSpPr>
        <p:spPr>
          <a:xfrm>
            <a:off x="506101" y="2042395"/>
            <a:ext cx="3904239" cy="276999"/>
          </a:xfrm>
          <a:prstGeom prst="rect">
            <a:avLst/>
          </a:prstGeom>
          <a:noFill/>
        </p:spPr>
        <p:txBody>
          <a:bodyPr wrap="square" rtlCol="0">
            <a:spAutoFit/>
          </a:bodyPr>
          <a:lstStyle/>
          <a:p>
            <a:pPr>
              <a:spcAft>
                <a:spcPts val="600"/>
              </a:spcAft>
            </a:pPr>
            <a:r>
              <a:rPr lang="en-US" sz="1200" b="1" dirty="0" smtClean="0">
                <a:solidFill>
                  <a:srgbClr val="666666"/>
                </a:solidFill>
                <a:latin typeface="Arial"/>
                <a:cs typeface="Arial"/>
              </a:rPr>
              <a:t>For Additional Information</a:t>
            </a:r>
          </a:p>
        </p:txBody>
      </p:sp>
      <p:sp>
        <p:nvSpPr>
          <p:cNvPr id="8" name="TextBox 12"/>
          <p:cNvSpPr txBox="1"/>
          <p:nvPr/>
        </p:nvSpPr>
        <p:spPr>
          <a:xfrm>
            <a:off x="516683" y="2225067"/>
            <a:ext cx="8443582" cy="246221"/>
          </a:xfrm>
          <a:prstGeom prst="rect">
            <a:avLst/>
          </a:prstGeom>
          <a:noFill/>
        </p:spPr>
        <p:txBody>
          <a:bodyPr wrap="square" rtlCol="0">
            <a:spAutoFit/>
          </a:bodyPr>
          <a:lstStyle/>
          <a:p>
            <a:r>
              <a:rPr lang="en-US" sz="1000" dirty="0" smtClean="0">
                <a:solidFill>
                  <a:srgbClr val="666666"/>
                </a:solidFill>
                <a:latin typeface="Arial"/>
                <a:cs typeface="Arial"/>
              </a:rPr>
              <a:t>Call American Megatrends, Inc. at 1-800-828-9264 for additional information.</a:t>
            </a:r>
            <a:endParaRPr lang="en-US" sz="1000" dirty="0">
              <a:solidFill>
                <a:srgbClr val="666666"/>
              </a:solidFill>
              <a:latin typeface="Arial"/>
              <a:cs typeface="Arial"/>
            </a:endParaRPr>
          </a:p>
        </p:txBody>
      </p:sp>
      <p:sp>
        <p:nvSpPr>
          <p:cNvPr id="9" name="TextBox 13"/>
          <p:cNvSpPr txBox="1"/>
          <p:nvPr/>
        </p:nvSpPr>
        <p:spPr>
          <a:xfrm>
            <a:off x="510323" y="2566775"/>
            <a:ext cx="3904239" cy="276999"/>
          </a:xfrm>
          <a:prstGeom prst="rect">
            <a:avLst/>
          </a:prstGeom>
          <a:noFill/>
        </p:spPr>
        <p:txBody>
          <a:bodyPr wrap="square" rtlCol="0">
            <a:spAutoFit/>
          </a:bodyPr>
          <a:lstStyle/>
          <a:p>
            <a:pPr>
              <a:spcAft>
                <a:spcPts val="600"/>
              </a:spcAft>
            </a:pPr>
            <a:r>
              <a:rPr lang="en-US" sz="1200" b="1" dirty="0" smtClean="0">
                <a:solidFill>
                  <a:srgbClr val="666666"/>
                </a:solidFill>
                <a:latin typeface="Arial"/>
                <a:cs typeface="Arial"/>
              </a:rPr>
              <a:t>Limitations of Liability</a:t>
            </a:r>
          </a:p>
        </p:txBody>
      </p:sp>
      <p:sp>
        <p:nvSpPr>
          <p:cNvPr id="10" name="TextBox 14"/>
          <p:cNvSpPr txBox="1"/>
          <p:nvPr/>
        </p:nvSpPr>
        <p:spPr>
          <a:xfrm>
            <a:off x="520906" y="2757721"/>
            <a:ext cx="8443582" cy="400110"/>
          </a:xfrm>
          <a:prstGeom prst="rect">
            <a:avLst/>
          </a:prstGeom>
          <a:noFill/>
        </p:spPr>
        <p:txBody>
          <a:bodyPr wrap="square" rtlCol="0">
            <a:spAutoFit/>
          </a:bodyPr>
          <a:lstStyle/>
          <a:p>
            <a:r>
              <a:rPr lang="en-US" sz="1000" dirty="0" smtClean="0">
                <a:solidFill>
                  <a:srgbClr val="666666"/>
                </a:solidFill>
                <a:latin typeface="Arial"/>
                <a:cs typeface="Arial"/>
              </a:rPr>
              <a:t>In no event shall American Megatrends be held liable for any loss, expenses, or damages of any kind whatsoever, whether direct, indirect, incidental, or consequential, arising from the design or use of this product or the support materials provided with the product.</a:t>
            </a:r>
            <a:endParaRPr lang="en-US" sz="1000" dirty="0">
              <a:solidFill>
                <a:srgbClr val="666666"/>
              </a:solidFill>
              <a:latin typeface="Arial"/>
              <a:cs typeface="Arial"/>
            </a:endParaRPr>
          </a:p>
        </p:txBody>
      </p:sp>
      <p:sp>
        <p:nvSpPr>
          <p:cNvPr id="11" name="TextBox 15"/>
          <p:cNvSpPr txBox="1"/>
          <p:nvPr/>
        </p:nvSpPr>
        <p:spPr>
          <a:xfrm>
            <a:off x="510323" y="3219823"/>
            <a:ext cx="3904239" cy="276999"/>
          </a:xfrm>
          <a:prstGeom prst="rect">
            <a:avLst/>
          </a:prstGeom>
          <a:noFill/>
        </p:spPr>
        <p:txBody>
          <a:bodyPr wrap="square" rtlCol="0">
            <a:spAutoFit/>
          </a:bodyPr>
          <a:lstStyle/>
          <a:p>
            <a:pPr>
              <a:spcAft>
                <a:spcPts val="600"/>
              </a:spcAft>
            </a:pPr>
            <a:r>
              <a:rPr lang="en-US" sz="1200" b="1" dirty="0" smtClean="0">
                <a:solidFill>
                  <a:srgbClr val="666666"/>
                </a:solidFill>
                <a:latin typeface="Arial"/>
                <a:cs typeface="Arial"/>
              </a:rPr>
              <a:t>Limited Warranty</a:t>
            </a:r>
          </a:p>
        </p:txBody>
      </p:sp>
      <p:sp>
        <p:nvSpPr>
          <p:cNvPr id="12" name="TextBox 16"/>
          <p:cNvSpPr txBox="1"/>
          <p:nvPr/>
        </p:nvSpPr>
        <p:spPr>
          <a:xfrm>
            <a:off x="520906" y="3427502"/>
            <a:ext cx="7867518" cy="553998"/>
          </a:xfrm>
          <a:prstGeom prst="rect">
            <a:avLst/>
          </a:prstGeom>
          <a:noFill/>
        </p:spPr>
        <p:txBody>
          <a:bodyPr wrap="square" rtlCol="0">
            <a:spAutoFit/>
          </a:bodyPr>
          <a:lstStyle/>
          <a:p>
            <a:r>
              <a:rPr lang="en-US" sz="1000" dirty="0" smtClean="0">
                <a:solidFill>
                  <a:srgbClr val="666666"/>
                </a:solidFill>
                <a:latin typeface="Arial"/>
                <a:cs typeface="Arial"/>
              </a:rPr>
              <a:t>No warranties are made, either express or implied, with regard to the contents of this work, its merchantability, or fitness for a particular use. American Megatrends assumes no responsibility for errors and omissions or for the uses made of the material contained herein or reader decisions based on such use.</a:t>
            </a:r>
            <a:endParaRPr lang="en-US" sz="1000" dirty="0">
              <a:solidFill>
                <a:srgbClr val="666666"/>
              </a:solidFill>
              <a:latin typeface="Arial"/>
              <a:cs typeface="Arial"/>
            </a:endParaRPr>
          </a:p>
        </p:txBody>
      </p:sp>
      <p:sp>
        <p:nvSpPr>
          <p:cNvPr id="13" name="TextBox 17"/>
          <p:cNvSpPr txBox="1"/>
          <p:nvPr/>
        </p:nvSpPr>
        <p:spPr>
          <a:xfrm>
            <a:off x="510323" y="4000800"/>
            <a:ext cx="5454853" cy="276999"/>
          </a:xfrm>
          <a:prstGeom prst="rect">
            <a:avLst/>
          </a:prstGeom>
          <a:noFill/>
        </p:spPr>
        <p:txBody>
          <a:bodyPr wrap="square" rtlCol="0">
            <a:spAutoFit/>
          </a:bodyPr>
          <a:lstStyle/>
          <a:p>
            <a:pPr>
              <a:spcAft>
                <a:spcPts val="600"/>
              </a:spcAft>
            </a:pPr>
            <a:r>
              <a:rPr lang="en-US" sz="1200" b="1" dirty="0" smtClean="0">
                <a:solidFill>
                  <a:srgbClr val="666666"/>
                </a:solidFill>
                <a:latin typeface="Arial"/>
                <a:cs typeface="Arial"/>
              </a:rPr>
              <a:t>Trademark and Copyright Acknowledgements</a:t>
            </a:r>
          </a:p>
        </p:txBody>
      </p:sp>
      <p:sp>
        <p:nvSpPr>
          <p:cNvPr id="14" name="TextBox 18"/>
          <p:cNvSpPr txBox="1"/>
          <p:nvPr/>
        </p:nvSpPr>
        <p:spPr>
          <a:xfrm>
            <a:off x="520906" y="4208479"/>
            <a:ext cx="8443582" cy="553998"/>
          </a:xfrm>
          <a:prstGeom prst="rect">
            <a:avLst/>
          </a:prstGeom>
          <a:noFill/>
        </p:spPr>
        <p:txBody>
          <a:bodyPr wrap="square" rtlCol="0">
            <a:spAutoFit/>
          </a:bodyPr>
          <a:lstStyle/>
          <a:p>
            <a:r>
              <a:rPr lang="en-US" sz="1000" dirty="0" smtClean="0">
                <a:solidFill>
                  <a:srgbClr val="666666"/>
                </a:solidFill>
                <a:latin typeface="Arial"/>
                <a:cs typeface="Arial"/>
              </a:rPr>
              <a:t>Copyright © 2014 American Megatrends, Inc. All rights reserved.</a:t>
            </a:r>
          </a:p>
          <a:p>
            <a:r>
              <a:rPr lang="en-US" sz="1000" dirty="0" smtClean="0">
                <a:solidFill>
                  <a:srgbClr val="666666"/>
                </a:solidFill>
                <a:latin typeface="Arial"/>
                <a:cs typeface="Arial"/>
              </a:rPr>
              <a:t>American Megatrends, Inc., 5555 Oakbrook Parkway, Suite 200, Norcross, GA 30093, USA.</a:t>
            </a:r>
          </a:p>
          <a:p>
            <a:r>
              <a:rPr lang="en-US" sz="1000" dirty="0" smtClean="0">
                <a:solidFill>
                  <a:srgbClr val="666666"/>
                </a:solidFill>
                <a:latin typeface="Arial"/>
                <a:cs typeface="Arial"/>
              </a:rPr>
              <a:t>All products names used in this publication are for identification purposes only and are trademarks of their respective companies.</a:t>
            </a:r>
            <a:endParaRPr lang="en-US" sz="1000" dirty="0">
              <a:solidFill>
                <a:srgbClr val="666666"/>
              </a:solidFill>
              <a:latin typeface="Arial"/>
              <a:cs typeface="Arial"/>
            </a:endParaRPr>
          </a:p>
        </p:txBody>
      </p:sp>
      <p:pic>
        <p:nvPicPr>
          <p:cNvPr id="15" name="Picture 3" descr="D:\#Marketing\1_Logo\Aptio V Logo Treatments_chris\Aptio_logo_greyscale_white.png"/>
          <p:cNvPicPr>
            <a:picLocks noChangeAspect="1" noChangeArrowheads="1"/>
          </p:cNvPicPr>
          <p:nvPr/>
        </p:nvPicPr>
        <p:blipFill>
          <a:blip r:embed="rId3" cstate="print"/>
          <a:srcRect l="17182" t="39529" r="35092" b="28354"/>
          <a:stretch>
            <a:fillRect/>
          </a:stretch>
        </p:blipFill>
        <p:spPr bwMode="auto">
          <a:xfrm>
            <a:off x="8664622" y="4965377"/>
            <a:ext cx="342545" cy="178123"/>
          </a:xfrm>
          <a:prstGeom prst="rect">
            <a:avLst/>
          </a:prstGeom>
          <a:noFill/>
        </p:spPr>
      </p:pic>
    </p:spTree>
    <p:extLst>
      <p:ext uri="{BB962C8B-B14F-4D97-AF65-F5344CB8AC3E}">
        <p14:creationId xmlns:p14="http://schemas.microsoft.com/office/powerpoint/2010/main" xmlns="" val="2902073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4000" b="1" dirty="0" smtClean="0">
                <a:effectLst>
                  <a:outerShdw blurRad="38100" dist="38100" dir="2700000" algn="tl">
                    <a:srgbClr val="000000">
                      <a:alpha val="43137"/>
                    </a:srgbClr>
                  </a:outerShdw>
                </a:effectLst>
              </a:rPr>
              <a:t>PEI Overview</a:t>
            </a:r>
            <a:endParaRPr lang="en-US" sz="4000" b="1" dirty="0">
              <a:effectLst>
                <a:outerShdw blurRad="38100" dist="38100" dir="2700000" algn="tl">
                  <a:srgbClr val="000000">
                    <a:alpha val="43137"/>
                  </a:srgbClr>
                </a:outerShdw>
              </a:effectLst>
            </a:endParaRPr>
          </a:p>
        </p:txBody>
      </p:sp>
      <p:pic>
        <p:nvPicPr>
          <p:cNvPr id="4" name="Picture 3" descr="D:\#Marketing\1_Logo\Aptio V Logo Treatments_chris\Aptio_logo_greyscale_white.png"/>
          <p:cNvPicPr>
            <a:picLocks noChangeAspect="1" noChangeArrowheads="1"/>
          </p:cNvPicPr>
          <p:nvPr/>
        </p:nvPicPr>
        <p:blipFill>
          <a:blip r:embed="rId2" cstate="print"/>
          <a:srcRect l="17182" t="39529" r="35092" b="28354"/>
          <a:stretch>
            <a:fillRect/>
          </a:stretch>
        </p:blipFill>
        <p:spPr bwMode="auto">
          <a:xfrm>
            <a:off x="8664622" y="4965377"/>
            <a:ext cx="342545" cy="178123"/>
          </a:xfrm>
          <a:prstGeom prst="rect">
            <a:avLst/>
          </a:prstGeom>
          <a:noFill/>
        </p:spPr>
      </p:pic>
    </p:spTree>
    <p:extLst>
      <p:ext uri="{BB962C8B-B14F-4D97-AF65-F5344CB8AC3E}">
        <p14:creationId xmlns:p14="http://schemas.microsoft.com/office/powerpoint/2010/main" xmlns="" val="683070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CN" dirty="0" smtClean="0">
                <a:latin typeface="新細明體" charset="-120"/>
                <a:ea typeface="新細明體" charset="-120"/>
              </a:rPr>
              <a:t>PEI</a:t>
            </a:r>
            <a:r>
              <a:rPr lang="en-US" altLang="zh-TW" dirty="0" smtClean="0">
                <a:latin typeface="新細明體" charset="-120"/>
                <a:ea typeface="新細明體" charset="-120"/>
              </a:rPr>
              <a:t> Phase</a:t>
            </a:r>
            <a:r>
              <a:rPr lang="en-US" altLang="zh-CN" dirty="0" smtClean="0">
                <a:latin typeface="新細明體" charset="-120"/>
                <a:ea typeface="新細明體" charset="-120"/>
              </a:rPr>
              <a:t> – Why?</a:t>
            </a:r>
            <a:endParaRPr lang="zh-TW" altLang="en-US" dirty="0"/>
          </a:p>
        </p:txBody>
      </p:sp>
      <p:sp>
        <p:nvSpPr>
          <p:cNvPr id="5" name="內容版面配置區 4"/>
          <p:cNvSpPr>
            <a:spLocks noGrp="1"/>
          </p:cNvSpPr>
          <p:nvPr>
            <p:ph idx="1"/>
          </p:nvPr>
        </p:nvSpPr>
        <p:spPr/>
        <p:txBody>
          <a:bodyPr/>
          <a:lstStyle/>
          <a:p>
            <a:pPr>
              <a:lnSpc>
                <a:spcPct val="90000"/>
              </a:lnSpc>
            </a:pPr>
            <a:r>
              <a:rPr lang="en-US" altLang="zh-TW" dirty="0" smtClean="0">
                <a:latin typeface="+mn-lt"/>
                <a:ea typeface="新細明體" charset="-120"/>
              </a:rPr>
              <a:t>PEI = Pre-EFI Initialization</a:t>
            </a:r>
          </a:p>
          <a:p>
            <a:pPr>
              <a:lnSpc>
                <a:spcPct val="90000"/>
              </a:lnSpc>
            </a:pPr>
            <a:r>
              <a:rPr lang="en-US" altLang="zh-TW" dirty="0" smtClean="0">
                <a:latin typeface="+mn-lt"/>
                <a:ea typeface="新細明體" charset="-120"/>
              </a:rPr>
              <a:t>Why PEI Phase?</a:t>
            </a:r>
          </a:p>
          <a:p>
            <a:pPr lvl="1">
              <a:lnSpc>
                <a:spcPct val="90000"/>
              </a:lnSpc>
            </a:pPr>
            <a:r>
              <a:rPr lang="en-US" altLang="zh-TW" sz="1400" dirty="0" smtClean="0">
                <a:latin typeface="+mn-lt"/>
                <a:ea typeface="新細明體" charset="-120"/>
              </a:rPr>
              <a:t>Code is not compressed</a:t>
            </a:r>
            <a:endParaRPr lang="zh-TW" altLang="en-US" sz="1400" dirty="0" smtClean="0">
              <a:latin typeface="+mn-lt"/>
              <a:ea typeface="新細明體" charset="-120"/>
            </a:endParaRPr>
          </a:p>
          <a:p>
            <a:pPr lvl="1">
              <a:lnSpc>
                <a:spcPct val="90000"/>
              </a:lnSpc>
            </a:pPr>
            <a:r>
              <a:rPr lang="en-US" altLang="zh-TW" sz="1400" dirty="0" smtClean="0">
                <a:latin typeface="+mn-lt"/>
                <a:ea typeface="新細明體" charset="-120"/>
              </a:rPr>
              <a:t>Memory is not initialized</a:t>
            </a:r>
            <a:endParaRPr lang="zh-TW" altLang="en-US" sz="1400" dirty="0" smtClean="0">
              <a:latin typeface="+mn-lt"/>
              <a:ea typeface="新細明體" charset="-120"/>
            </a:endParaRPr>
          </a:p>
          <a:p>
            <a:pPr lvl="1">
              <a:lnSpc>
                <a:spcPct val="90000"/>
              </a:lnSpc>
            </a:pPr>
            <a:r>
              <a:rPr lang="en-US" altLang="zh-TW" sz="1400" dirty="0" smtClean="0">
                <a:latin typeface="+mn-lt"/>
                <a:ea typeface="新細明體" charset="-120"/>
              </a:rPr>
              <a:t>Chipset</a:t>
            </a:r>
            <a:r>
              <a:rPr lang="zh-TW" altLang="en-US" sz="1400" dirty="0" smtClean="0">
                <a:latin typeface="+mn-lt"/>
                <a:ea typeface="新細明體" charset="-120"/>
              </a:rPr>
              <a:t> </a:t>
            </a:r>
            <a:r>
              <a:rPr lang="en-US" altLang="zh-TW" sz="1400" dirty="0" smtClean="0">
                <a:latin typeface="+mn-lt"/>
                <a:ea typeface="新細明體" charset="-120"/>
              </a:rPr>
              <a:t>is not initialized</a:t>
            </a:r>
            <a:endParaRPr lang="zh-TW" altLang="en-US" sz="1400" dirty="0" smtClean="0">
              <a:latin typeface="+mn-lt"/>
              <a:ea typeface="新細明體" charset="-120"/>
            </a:endParaRPr>
          </a:p>
          <a:p>
            <a:pPr>
              <a:lnSpc>
                <a:spcPct val="90000"/>
              </a:lnSpc>
            </a:pPr>
            <a:r>
              <a:rPr lang="en-US" altLang="zh-TW" dirty="0" smtClean="0">
                <a:latin typeface="+mn-lt"/>
                <a:ea typeface="新細明體" charset="-120"/>
              </a:rPr>
              <a:t>Points of PEI Phase</a:t>
            </a:r>
            <a:endParaRPr lang="zh-TW" altLang="en-US" dirty="0" smtClean="0">
              <a:latin typeface="+mn-lt"/>
              <a:ea typeface="新細明體" charset="-120"/>
            </a:endParaRPr>
          </a:p>
          <a:p>
            <a:pPr lvl="1">
              <a:lnSpc>
                <a:spcPct val="90000"/>
              </a:lnSpc>
            </a:pPr>
            <a:r>
              <a:rPr lang="en-US" altLang="zh-TW" sz="1400" dirty="0" smtClean="0">
                <a:latin typeface="+mn-lt"/>
                <a:ea typeface="新細明體" charset="-120"/>
              </a:rPr>
              <a:t>Code is executed on ROM</a:t>
            </a:r>
            <a:endParaRPr lang="zh-TW" altLang="en-US" sz="1400" dirty="0" smtClean="0">
              <a:latin typeface="+mn-lt"/>
              <a:ea typeface="新細明體" charset="-120"/>
            </a:endParaRPr>
          </a:p>
          <a:p>
            <a:pPr lvl="1">
              <a:lnSpc>
                <a:spcPct val="90000"/>
              </a:lnSpc>
            </a:pPr>
            <a:r>
              <a:rPr lang="en-US" altLang="zh-TW" sz="1400" dirty="0" smtClean="0">
                <a:latin typeface="+mn-lt"/>
                <a:ea typeface="新細明體" charset="-120"/>
              </a:rPr>
              <a:t>Code is not compressed</a:t>
            </a:r>
            <a:endParaRPr lang="zh-TW" altLang="en-US" sz="1400" dirty="0" smtClean="0">
              <a:latin typeface="+mn-lt"/>
              <a:ea typeface="新細明體" charset="-120"/>
            </a:endParaRPr>
          </a:p>
          <a:p>
            <a:pPr lvl="1">
              <a:lnSpc>
                <a:spcPct val="90000"/>
              </a:lnSpc>
            </a:pPr>
            <a:r>
              <a:rPr lang="en-US" altLang="zh-TW" sz="1400" dirty="0" smtClean="0">
                <a:latin typeface="+mn-lt"/>
                <a:ea typeface="新細明體" charset="-120"/>
              </a:rPr>
              <a:t>PEI Core</a:t>
            </a:r>
            <a:r>
              <a:rPr lang="zh-TW" altLang="en-US" sz="1400" dirty="0" smtClean="0">
                <a:latin typeface="+mn-lt"/>
                <a:ea typeface="新細明體" charset="-120"/>
              </a:rPr>
              <a:t> </a:t>
            </a:r>
            <a:r>
              <a:rPr lang="en-US" altLang="zh-TW" sz="1400" dirty="0" smtClean="0">
                <a:latin typeface="+mn-lt"/>
                <a:ea typeface="新細明體" charset="-120"/>
              </a:rPr>
              <a:t>code is not related to platform</a:t>
            </a:r>
            <a:endParaRPr lang="zh-CN" altLang="en-US" sz="1400" dirty="0" smtClean="0">
              <a:latin typeface="+mn-lt"/>
              <a:ea typeface="新細明體" charset="-120"/>
            </a:endParaRPr>
          </a:p>
          <a:p>
            <a:endParaRPr lang="zh-TW" altLang="en-US" dirty="0"/>
          </a:p>
        </p:txBody>
      </p:sp>
      <p:pic>
        <p:nvPicPr>
          <p:cNvPr id="6" name="Picture 3" descr="D:\#Marketing\1_Logo\Aptio V Logo Treatments_chris\Aptio_logo_greyscale_white.png"/>
          <p:cNvPicPr>
            <a:picLocks noChangeAspect="1" noChangeArrowheads="1"/>
          </p:cNvPicPr>
          <p:nvPr/>
        </p:nvPicPr>
        <p:blipFill>
          <a:blip r:embed="rId2" cstate="print"/>
          <a:srcRect l="17182" t="39529" r="35092" b="28354"/>
          <a:stretch>
            <a:fillRect/>
          </a:stretch>
        </p:blipFill>
        <p:spPr bwMode="auto">
          <a:xfrm>
            <a:off x="8664622" y="4965377"/>
            <a:ext cx="342545" cy="17812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新細明體" charset="-120"/>
                <a:ea typeface="新細明體" charset="-120"/>
              </a:rPr>
              <a:t>PEI – Do what?</a:t>
            </a:r>
            <a:endParaRPr lang="zh-TW" altLang="en-US" dirty="0"/>
          </a:p>
        </p:txBody>
      </p:sp>
      <p:sp>
        <p:nvSpPr>
          <p:cNvPr id="5" name="內容版面配置區 4"/>
          <p:cNvSpPr>
            <a:spLocks noGrp="1"/>
          </p:cNvSpPr>
          <p:nvPr>
            <p:ph idx="1"/>
          </p:nvPr>
        </p:nvSpPr>
        <p:spPr/>
        <p:txBody>
          <a:bodyPr/>
          <a:lstStyle/>
          <a:p>
            <a:r>
              <a:rPr lang="en-US" altLang="zh-CN" dirty="0" smtClean="0">
                <a:latin typeface="+mn-lt"/>
                <a:ea typeface="新細明體" charset="-120"/>
              </a:rPr>
              <a:t>Basic initialization for Chipset</a:t>
            </a:r>
            <a:endParaRPr lang="zh-CN" altLang="en-US" dirty="0" smtClean="0">
              <a:latin typeface="+mn-lt"/>
              <a:ea typeface="新細明體" charset="-120"/>
            </a:endParaRPr>
          </a:p>
          <a:p>
            <a:r>
              <a:rPr lang="en-US" altLang="zh-CN" dirty="0" smtClean="0">
                <a:latin typeface="+mn-lt"/>
                <a:ea typeface="新細明體" charset="-120"/>
              </a:rPr>
              <a:t>Memory Sizing</a:t>
            </a:r>
          </a:p>
          <a:p>
            <a:r>
              <a:rPr lang="en-US" altLang="zh-CN" dirty="0" smtClean="0">
                <a:latin typeface="+mn-lt"/>
                <a:ea typeface="新細明體" charset="-120"/>
              </a:rPr>
              <a:t>BIOS Recovery</a:t>
            </a:r>
          </a:p>
          <a:p>
            <a:r>
              <a:rPr lang="en-US" altLang="zh-CN" dirty="0" smtClean="0">
                <a:latin typeface="+mn-lt"/>
                <a:ea typeface="新細明體" charset="-120"/>
              </a:rPr>
              <a:t>ACPI S3 Resume</a:t>
            </a:r>
          </a:p>
          <a:p>
            <a:r>
              <a:rPr lang="en-US" altLang="zh-CN" dirty="0" smtClean="0">
                <a:latin typeface="+mn-lt"/>
                <a:ea typeface="新細明體" charset="-120"/>
              </a:rPr>
              <a:t>Switch Stack to Memory</a:t>
            </a:r>
          </a:p>
          <a:p>
            <a:pPr lvl="1"/>
            <a:r>
              <a:rPr lang="en-US" altLang="zh-CN" sz="1400" dirty="0" smtClean="0">
                <a:latin typeface="+mn-lt"/>
                <a:ea typeface="新細明體" charset="-120"/>
              </a:rPr>
              <a:t>Disable CAR </a:t>
            </a:r>
          </a:p>
          <a:p>
            <a:pPr lvl="1"/>
            <a:r>
              <a:rPr lang="en-US" altLang="zh-CN" sz="1400" dirty="0" smtClean="0">
                <a:latin typeface="+mn-lt"/>
                <a:ea typeface="新細明體" charset="-120"/>
              </a:rPr>
              <a:t>Enable Cache</a:t>
            </a:r>
          </a:p>
          <a:p>
            <a:r>
              <a:rPr lang="en-US" altLang="zh-CN" dirty="0" smtClean="0">
                <a:latin typeface="+mn-lt"/>
                <a:ea typeface="新細明體" charset="-120"/>
              </a:rPr>
              <a:t>Invoke </a:t>
            </a:r>
            <a:r>
              <a:rPr lang="en-US" altLang="zh-CN" dirty="0" err="1" smtClean="0">
                <a:latin typeface="+mn-lt"/>
                <a:ea typeface="新細明體" charset="-120"/>
              </a:rPr>
              <a:t>DxeIpl</a:t>
            </a:r>
            <a:r>
              <a:rPr lang="en-US" altLang="zh-CN" dirty="0" smtClean="0">
                <a:latin typeface="+mn-lt"/>
                <a:ea typeface="新細明體" charset="-120"/>
              </a:rPr>
              <a:t> (DXE Initial Program Loader)</a:t>
            </a:r>
          </a:p>
          <a:p>
            <a:endParaRPr lang="zh-TW" altLang="en-US" dirty="0"/>
          </a:p>
        </p:txBody>
      </p:sp>
      <p:pic>
        <p:nvPicPr>
          <p:cNvPr id="6" name="Picture 3" descr="D:\#Marketing\1_Logo\Aptio V Logo Treatments_chris\Aptio_logo_greyscale_white.png"/>
          <p:cNvPicPr>
            <a:picLocks noChangeAspect="1" noChangeArrowheads="1"/>
          </p:cNvPicPr>
          <p:nvPr/>
        </p:nvPicPr>
        <p:blipFill>
          <a:blip r:embed="rId2" cstate="print"/>
          <a:srcRect l="17182" t="39529" r="35092" b="28354"/>
          <a:stretch>
            <a:fillRect/>
          </a:stretch>
        </p:blipFill>
        <p:spPr bwMode="auto">
          <a:xfrm>
            <a:off x="8664622" y="4965377"/>
            <a:ext cx="342545" cy="17812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新細明體" charset="-120"/>
                <a:ea typeface="新細明體" charset="-120"/>
              </a:rPr>
              <a:t>PEI – </a:t>
            </a:r>
            <a:r>
              <a:rPr lang="en-US" altLang="zh-TW" dirty="0" smtClean="0">
                <a:latin typeface="新細明體" charset="-120"/>
                <a:ea typeface="新細明體" charset="-120"/>
              </a:rPr>
              <a:t>CORE, SERVICE, </a:t>
            </a:r>
            <a:r>
              <a:rPr lang="en-US" altLang="zh-CN" dirty="0" smtClean="0">
                <a:latin typeface="新細明體" charset="-120"/>
                <a:ea typeface="新細明體" charset="-120"/>
              </a:rPr>
              <a:t>PEIM, PPI</a:t>
            </a:r>
            <a:endParaRPr lang="zh-TW" altLang="en-US" dirty="0"/>
          </a:p>
        </p:txBody>
      </p:sp>
      <p:sp>
        <p:nvSpPr>
          <p:cNvPr id="3" name="內容版面配置區 2"/>
          <p:cNvSpPr>
            <a:spLocks noGrp="1"/>
          </p:cNvSpPr>
          <p:nvPr>
            <p:ph idx="11"/>
          </p:nvPr>
        </p:nvSpPr>
        <p:spPr/>
        <p:txBody>
          <a:bodyPr/>
          <a:lstStyle/>
          <a:p>
            <a:r>
              <a:rPr lang="en-US" altLang="zh-TW" sz="2800" dirty="0" smtClean="0">
                <a:latin typeface="新細明體" charset="-120"/>
                <a:ea typeface="新細明體" charset="-120"/>
              </a:rPr>
              <a:t>PEI Core</a:t>
            </a:r>
          </a:p>
          <a:p>
            <a:pPr lvl="1"/>
            <a:r>
              <a:rPr lang="en-US" altLang="zh-TW" sz="2400" dirty="0">
                <a:latin typeface="新細明體" charset="-120"/>
                <a:ea typeface="新細明體" charset="-120"/>
              </a:rPr>
              <a:t>Provide service for PEIM</a:t>
            </a:r>
            <a:endParaRPr lang="zh-TW" altLang="en-US" sz="2400" dirty="0">
              <a:latin typeface="新細明體" charset="-120"/>
              <a:ea typeface="新細明體" charset="-120"/>
            </a:endParaRPr>
          </a:p>
          <a:p>
            <a:pPr lvl="1"/>
            <a:r>
              <a:rPr lang="en-US" altLang="zh-TW" sz="2400" dirty="0">
                <a:latin typeface="新細明體" charset="-120"/>
                <a:ea typeface="新細明體" charset="-120"/>
              </a:rPr>
              <a:t>Load and Execute PEIM</a:t>
            </a:r>
          </a:p>
          <a:p>
            <a:r>
              <a:rPr lang="en-US" altLang="zh-TW" sz="2800" dirty="0" smtClean="0">
                <a:latin typeface="新細明體" charset="-120"/>
                <a:ea typeface="新細明體" charset="-120"/>
              </a:rPr>
              <a:t>PEI Service </a:t>
            </a:r>
          </a:p>
          <a:p>
            <a:pPr lvl="1"/>
            <a:r>
              <a:rPr lang="en-US" altLang="zh-TW" sz="2400" dirty="0">
                <a:latin typeface="新細明體" charset="-120"/>
                <a:ea typeface="新細明體" charset="-120"/>
              </a:rPr>
              <a:t>PEI Core service routine , all PEIMs can use them</a:t>
            </a:r>
            <a:endParaRPr lang="zh-TW" altLang="en-US" sz="2400" dirty="0">
              <a:latin typeface="新細明體" charset="-120"/>
              <a:ea typeface="新細明體" charset="-120"/>
            </a:endParaRPr>
          </a:p>
          <a:p>
            <a:endParaRPr lang="zh-TW" altLang="en-US" dirty="0"/>
          </a:p>
        </p:txBody>
      </p:sp>
      <p:sp>
        <p:nvSpPr>
          <p:cNvPr id="4" name="內容版面配置區 3"/>
          <p:cNvSpPr>
            <a:spLocks noGrp="1"/>
          </p:cNvSpPr>
          <p:nvPr>
            <p:ph idx="12"/>
          </p:nvPr>
        </p:nvSpPr>
        <p:spPr/>
        <p:txBody>
          <a:bodyPr/>
          <a:lstStyle/>
          <a:p>
            <a:r>
              <a:rPr lang="en-US" altLang="zh-TW" sz="2800" dirty="0" smtClean="0">
                <a:latin typeface="新細明體" charset="-120"/>
                <a:ea typeface="新細明體" charset="-120"/>
              </a:rPr>
              <a:t>PEIM</a:t>
            </a:r>
          </a:p>
          <a:p>
            <a:pPr lvl="1"/>
            <a:r>
              <a:rPr lang="en-US" altLang="zh-TW" sz="2400" dirty="0">
                <a:latin typeface="新細明體" charset="-120"/>
                <a:ea typeface="新細明體" charset="-120"/>
              </a:rPr>
              <a:t>PEI Module</a:t>
            </a:r>
            <a:endParaRPr lang="zh-TW" altLang="en-US" sz="2400" dirty="0">
              <a:latin typeface="新細明體" charset="-120"/>
              <a:ea typeface="新細明體" charset="-120"/>
            </a:endParaRPr>
          </a:p>
          <a:p>
            <a:r>
              <a:rPr lang="en-US" altLang="zh-TW" sz="2800" dirty="0" smtClean="0">
                <a:latin typeface="新細明體" charset="-120"/>
                <a:ea typeface="新細明體" charset="-120"/>
              </a:rPr>
              <a:t>PPI </a:t>
            </a:r>
          </a:p>
          <a:p>
            <a:pPr lvl="1"/>
            <a:r>
              <a:rPr lang="en-US" altLang="zh-TW" sz="2400" dirty="0">
                <a:latin typeface="新細明體" charset="-120"/>
                <a:ea typeface="新細明體" charset="-120"/>
              </a:rPr>
              <a:t>PEI to PEI Interface</a:t>
            </a:r>
            <a:r>
              <a:rPr lang="zh-TW" altLang="en-US" sz="2400" dirty="0">
                <a:latin typeface="新細明體" charset="-120"/>
                <a:ea typeface="新細明體" charset="-120"/>
              </a:rPr>
              <a:t>，</a:t>
            </a:r>
            <a:r>
              <a:rPr lang="en-US" altLang="zh-TW" sz="2400" dirty="0">
                <a:latin typeface="新細明體" charset="-120"/>
                <a:ea typeface="新細明體" charset="-120"/>
              </a:rPr>
              <a:t>PEIM provides interface to others  </a:t>
            </a:r>
            <a:endParaRPr lang="zh-TW" altLang="en-US" sz="2400" dirty="0">
              <a:latin typeface="新細明體" charset="-120"/>
              <a:ea typeface="新細明體" charset="-120"/>
            </a:endParaRPr>
          </a:p>
          <a:p>
            <a:endParaRPr lang="zh-TW" altLang="en-US" dirty="0"/>
          </a:p>
        </p:txBody>
      </p:sp>
      <p:pic>
        <p:nvPicPr>
          <p:cNvPr id="5" name="Picture 3" descr="D:\#Marketing\1_Logo\Aptio V Logo Treatments_chris\Aptio_logo_greyscale_white.png"/>
          <p:cNvPicPr>
            <a:picLocks noChangeAspect="1" noChangeArrowheads="1"/>
          </p:cNvPicPr>
          <p:nvPr/>
        </p:nvPicPr>
        <p:blipFill>
          <a:blip r:embed="rId2" cstate="print"/>
          <a:srcRect l="17182" t="39529" r="35092" b="28354"/>
          <a:stretch>
            <a:fillRect/>
          </a:stretch>
        </p:blipFill>
        <p:spPr bwMode="auto">
          <a:xfrm>
            <a:off x="8664622" y="4965377"/>
            <a:ext cx="342545" cy="17812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新細明體" charset="-120"/>
                <a:ea typeface="新細明體" charset="-120"/>
              </a:rPr>
              <a:t>PEI – Flow Chart</a:t>
            </a:r>
            <a:endParaRPr lang="zh-TW" altLang="en-US" dirty="0"/>
          </a:p>
        </p:txBody>
      </p:sp>
      <p:sp>
        <p:nvSpPr>
          <p:cNvPr id="3" name="內容版面配置區 2"/>
          <p:cNvSpPr>
            <a:spLocks noGrp="1"/>
          </p:cNvSpPr>
          <p:nvPr>
            <p:ph idx="11"/>
          </p:nvPr>
        </p:nvSpPr>
        <p:spPr/>
        <p:txBody>
          <a:bodyPr/>
          <a:lstStyle/>
          <a:p>
            <a:pPr marL="342900" indent="-342900">
              <a:buClr>
                <a:schemeClr val="tx1"/>
              </a:buClr>
              <a:buFont typeface="+mj-lt"/>
              <a:buAutoNum type="arabicPeriod"/>
            </a:pPr>
            <a:r>
              <a:rPr lang="en-US" altLang="zh-TW" dirty="0" smtClean="0">
                <a:latin typeface="新細明體" charset="-120"/>
                <a:ea typeface="新細明體" charset="-120"/>
              </a:rPr>
              <a:t>Initialize PEI Core</a:t>
            </a:r>
          </a:p>
          <a:p>
            <a:pPr marL="342900" indent="-342900">
              <a:buClr>
                <a:schemeClr val="tx1"/>
              </a:buClr>
              <a:buFont typeface="+mj-lt"/>
              <a:buAutoNum type="arabicPeriod"/>
            </a:pPr>
            <a:r>
              <a:rPr lang="en-US" altLang="zh-TW" dirty="0" smtClean="0">
                <a:latin typeface="新細明體" charset="-120"/>
                <a:ea typeface="新細明體" charset="-120"/>
              </a:rPr>
              <a:t>Execute PEIM based on dependency status</a:t>
            </a:r>
          </a:p>
          <a:p>
            <a:pPr marL="342900" indent="-342900">
              <a:buClr>
                <a:schemeClr val="tx1"/>
              </a:buClr>
              <a:buFont typeface="+mj-lt"/>
              <a:buAutoNum type="arabicPeriod"/>
            </a:pPr>
            <a:r>
              <a:rPr lang="en-US" altLang="zh-TW" dirty="0" smtClean="0">
                <a:latin typeface="新細明體" charset="-120"/>
                <a:ea typeface="新細明體" charset="-120"/>
              </a:rPr>
              <a:t>Different Boot Mode</a:t>
            </a:r>
            <a:r>
              <a:rPr lang="zh-TW" altLang="en-US" dirty="0" smtClean="0">
                <a:latin typeface="新細明體" charset="-120"/>
                <a:ea typeface="新細明體" charset="-120"/>
              </a:rPr>
              <a:t> </a:t>
            </a:r>
            <a:r>
              <a:rPr lang="en-US" altLang="zh-TW" dirty="0" smtClean="0">
                <a:latin typeface="新細明體" charset="-120"/>
                <a:ea typeface="新細明體" charset="-120"/>
              </a:rPr>
              <a:t>are likely using different boot path</a:t>
            </a:r>
          </a:p>
          <a:p>
            <a:pPr marL="342900" indent="-342900">
              <a:buClr>
                <a:schemeClr val="tx1"/>
              </a:buClr>
              <a:buFont typeface="+mj-lt"/>
              <a:buAutoNum type="arabicPeriod"/>
            </a:pPr>
            <a:r>
              <a:rPr lang="en-US" altLang="zh-TW" dirty="0" smtClean="0">
                <a:latin typeface="新細明體" charset="-120"/>
                <a:ea typeface="新細明體" charset="-120"/>
              </a:rPr>
              <a:t>Execute DXE IPLPEI </a:t>
            </a:r>
            <a:endParaRPr lang="en-US" altLang="zh-CN" dirty="0" smtClean="0">
              <a:latin typeface="新細明體" charset="-120"/>
              <a:ea typeface="新細明體" charset="-120"/>
            </a:endParaRPr>
          </a:p>
          <a:p>
            <a:pPr>
              <a:buNone/>
            </a:pPr>
            <a:endParaRPr lang="zh-TW" altLang="en-US" dirty="0"/>
          </a:p>
        </p:txBody>
      </p:sp>
      <p:grpSp>
        <p:nvGrpSpPr>
          <p:cNvPr id="5" name="Group 4"/>
          <p:cNvGrpSpPr>
            <a:grpSpLocks noGrp="1" noChangeAspect="1"/>
          </p:cNvGrpSpPr>
          <p:nvPr>
            <p:ph idx="12"/>
          </p:nvPr>
        </p:nvGrpSpPr>
        <p:grpSpPr bwMode="auto">
          <a:xfrm>
            <a:off x="4716016" y="1059582"/>
            <a:ext cx="3889375" cy="5203328"/>
            <a:chOff x="3072" y="657"/>
            <a:chExt cx="2646" cy="3600"/>
          </a:xfrm>
        </p:grpSpPr>
        <p:sp>
          <p:nvSpPr>
            <p:cNvPr id="6" name="AutoShape 5"/>
            <p:cNvSpPr>
              <a:spLocks noChangeAspect="1" noChangeArrowheads="1" noTextEdit="1"/>
            </p:cNvSpPr>
            <p:nvPr/>
          </p:nvSpPr>
          <p:spPr bwMode="auto">
            <a:xfrm>
              <a:off x="3072" y="657"/>
              <a:ext cx="2646" cy="3600"/>
            </a:xfrm>
            <a:prstGeom prst="rect">
              <a:avLst/>
            </a:prstGeom>
            <a:noFill/>
            <a:ln w="9525">
              <a:noFill/>
              <a:miter lim="800000"/>
              <a:headEnd/>
              <a:tailEnd/>
            </a:ln>
          </p:spPr>
          <p:txBody>
            <a:bodyPr/>
            <a:lstStyle/>
            <a:p>
              <a:endParaRPr lang="zh-TW" altLang="en-US"/>
            </a:p>
          </p:txBody>
        </p:sp>
        <p:sp>
          <p:nvSpPr>
            <p:cNvPr id="7" name="Rectangle 6"/>
            <p:cNvSpPr>
              <a:spLocks noChangeArrowheads="1"/>
            </p:cNvSpPr>
            <p:nvPr/>
          </p:nvSpPr>
          <p:spPr bwMode="auto">
            <a:xfrm>
              <a:off x="4741" y="1378"/>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8" name="Rectangle 7"/>
            <p:cNvSpPr>
              <a:spLocks noChangeArrowheads="1"/>
            </p:cNvSpPr>
            <p:nvPr/>
          </p:nvSpPr>
          <p:spPr bwMode="auto">
            <a:xfrm>
              <a:off x="4788" y="1395"/>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n</a:t>
              </a:r>
              <a:endParaRPr kumimoji="1" lang="en-US" altLang="zh-TW" sz="2000" b="1">
                <a:ea typeface="新細明體" charset="-120"/>
              </a:endParaRPr>
            </a:p>
          </p:txBody>
        </p:sp>
        <p:sp>
          <p:nvSpPr>
            <p:cNvPr id="9" name="Rectangle 8"/>
            <p:cNvSpPr>
              <a:spLocks noChangeArrowheads="1"/>
            </p:cNvSpPr>
            <p:nvPr/>
          </p:nvSpPr>
          <p:spPr bwMode="auto">
            <a:xfrm>
              <a:off x="4861" y="1539"/>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0" name="Rectangle 9"/>
            <p:cNvSpPr>
              <a:spLocks noChangeArrowheads="1"/>
            </p:cNvSpPr>
            <p:nvPr/>
          </p:nvSpPr>
          <p:spPr bwMode="auto">
            <a:xfrm>
              <a:off x="4968" y="1536"/>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1 EntryPoint</a:t>
              </a:r>
              <a:endParaRPr kumimoji="1" lang="en-US" altLang="zh-TW" sz="2000" b="1">
                <a:ea typeface="新細明體" charset="-120"/>
              </a:endParaRPr>
            </a:p>
          </p:txBody>
        </p:sp>
        <p:sp>
          <p:nvSpPr>
            <p:cNvPr id="11" name="Rectangle 10"/>
            <p:cNvSpPr>
              <a:spLocks noChangeArrowheads="1"/>
            </p:cNvSpPr>
            <p:nvPr/>
          </p:nvSpPr>
          <p:spPr bwMode="auto">
            <a:xfrm>
              <a:off x="4861" y="1781"/>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2" name="Rectangle 11"/>
            <p:cNvSpPr>
              <a:spLocks noChangeArrowheads="1"/>
            </p:cNvSpPr>
            <p:nvPr/>
          </p:nvSpPr>
          <p:spPr bwMode="auto">
            <a:xfrm>
              <a:off x="4968" y="1778"/>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2 EntryPoint</a:t>
              </a:r>
              <a:endParaRPr kumimoji="1" lang="en-US" altLang="zh-TW" sz="2000" b="1">
                <a:ea typeface="新細明體" charset="-120"/>
              </a:endParaRPr>
            </a:p>
          </p:txBody>
        </p:sp>
        <p:sp>
          <p:nvSpPr>
            <p:cNvPr id="13" name="Rectangle 12"/>
            <p:cNvSpPr>
              <a:spLocks noChangeArrowheads="1"/>
            </p:cNvSpPr>
            <p:nvPr/>
          </p:nvSpPr>
          <p:spPr bwMode="auto">
            <a:xfrm>
              <a:off x="4654" y="1498"/>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14" name="Rectangle 13"/>
            <p:cNvSpPr>
              <a:spLocks noChangeArrowheads="1"/>
            </p:cNvSpPr>
            <p:nvPr/>
          </p:nvSpPr>
          <p:spPr bwMode="auto">
            <a:xfrm>
              <a:off x="4701" y="1516"/>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3</a:t>
              </a:r>
              <a:endParaRPr kumimoji="1" lang="en-US" altLang="zh-TW" sz="2000" b="1">
                <a:ea typeface="新細明體" charset="-120"/>
              </a:endParaRPr>
            </a:p>
          </p:txBody>
        </p:sp>
        <p:sp>
          <p:nvSpPr>
            <p:cNvPr id="15" name="Rectangle 14"/>
            <p:cNvSpPr>
              <a:spLocks noChangeArrowheads="1"/>
            </p:cNvSpPr>
            <p:nvPr/>
          </p:nvSpPr>
          <p:spPr bwMode="auto">
            <a:xfrm>
              <a:off x="4774" y="1660"/>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6" name="Rectangle 15"/>
            <p:cNvSpPr>
              <a:spLocks noChangeArrowheads="1"/>
            </p:cNvSpPr>
            <p:nvPr/>
          </p:nvSpPr>
          <p:spPr bwMode="auto">
            <a:xfrm>
              <a:off x="4881" y="1657"/>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1 EntryPoint</a:t>
              </a:r>
              <a:endParaRPr kumimoji="1" lang="en-US" altLang="zh-TW" sz="2000" b="1">
                <a:ea typeface="新細明體" charset="-120"/>
              </a:endParaRPr>
            </a:p>
          </p:txBody>
        </p:sp>
        <p:sp>
          <p:nvSpPr>
            <p:cNvPr id="17" name="Rectangle 16"/>
            <p:cNvSpPr>
              <a:spLocks noChangeArrowheads="1"/>
            </p:cNvSpPr>
            <p:nvPr/>
          </p:nvSpPr>
          <p:spPr bwMode="auto">
            <a:xfrm>
              <a:off x="4774" y="1902"/>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18" name="Rectangle 17"/>
            <p:cNvSpPr>
              <a:spLocks noChangeArrowheads="1"/>
            </p:cNvSpPr>
            <p:nvPr/>
          </p:nvSpPr>
          <p:spPr bwMode="auto">
            <a:xfrm>
              <a:off x="4881" y="1899"/>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2 EntryPoint</a:t>
              </a:r>
              <a:endParaRPr kumimoji="1" lang="en-US" altLang="zh-TW" sz="2000" b="1">
                <a:ea typeface="新細明體" charset="-120"/>
              </a:endParaRPr>
            </a:p>
          </p:txBody>
        </p:sp>
        <p:sp>
          <p:nvSpPr>
            <p:cNvPr id="19" name="Rectangle 18"/>
            <p:cNvSpPr>
              <a:spLocks noChangeArrowheads="1"/>
            </p:cNvSpPr>
            <p:nvPr/>
          </p:nvSpPr>
          <p:spPr bwMode="auto">
            <a:xfrm>
              <a:off x="4567" y="1620"/>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20" name="Rectangle 19"/>
            <p:cNvSpPr>
              <a:spLocks noChangeArrowheads="1"/>
            </p:cNvSpPr>
            <p:nvPr/>
          </p:nvSpPr>
          <p:spPr bwMode="auto">
            <a:xfrm>
              <a:off x="4614" y="1637"/>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2</a:t>
              </a:r>
              <a:endParaRPr kumimoji="1" lang="en-US" altLang="zh-TW" sz="2000" b="1">
                <a:ea typeface="新細明體" charset="-120"/>
              </a:endParaRPr>
            </a:p>
          </p:txBody>
        </p:sp>
        <p:sp>
          <p:nvSpPr>
            <p:cNvPr id="21" name="Rectangle 20"/>
            <p:cNvSpPr>
              <a:spLocks noChangeArrowheads="1"/>
            </p:cNvSpPr>
            <p:nvPr/>
          </p:nvSpPr>
          <p:spPr bwMode="auto">
            <a:xfrm>
              <a:off x="4687" y="1781"/>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22" name="Rectangle 21"/>
            <p:cNvSpPr>
              <a:spLocks noChangeArrowheads="1"/>
            </p:cNvSpPr>
            <p:nvPr/>
          </p:nvSpPr>
          <p:spPr bwMode="auto">
            <a:xfrm>
              <a:off x="4794" y="1778"/>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1 EntryPoint</a:t>
              </a:r>
              <a:endParaRPr kumimoji="1" lang="en-US" altLang="zh-TW" sz="2000" b="1">
                <a:ea typeface="新細明體" charset="-120"/>
              </a:endParaRPr>
            </a:p>
          </p:txBody>
        </p:sp>
        <p:sp>
          <p:nvSpPr>
            <p:cNvPr id="23" name="Rectangle 22"/>
            <p:cNvSpPr>
              <a:spLocks noChangeArrowheads="1"/>
            </p:cNvSpPr>
            <p:nvPr/>
          </p:nvSpPr>
          <p:spPr bwMode="auto">
            <a:xfrm>
              <a:off x="4687" y="2024"/>
              <a:ext cx="751" cy="80"/>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24" name="Rectangle 23"/>
            <p:cNvSpPr>
              <a:spLocks noChangeArrowheads="1"/>
            </p:cNvSpPr>
            <p:nvPr/>
          </p:nvSpPr>
          <p:spPr bwMode="auto">
            <a:xfrm>
              <a:off x="4794" y="2020"/>
              <a:ext cx="5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Pass 2 EntryPoint</a:t>
              </a:r>
              <a:endParaRPr kumimoji="1" lang="en-US" altLang="zh-TW" sz="2000" b="1">
                <a:ea typeface="新細明體" charset="-120"/>
              </a:endParaRPr>
            </a:p>
          </p:txBody>
        </p:sp>
        <p:sp>
          <p:nvSpPr>
            <p:cNvPr id="25" name="Freeform 24"/>
            <p:cNvSpPr>
              <a:spLocks/>
            </p:cNvSpPr>
            <p:nvPr/>
          </p:nvSpPr>
          <p:spPr bwMode="auto">
            <a:xfrm>
              <a:off x="3087" y="671"/>
              <a:ext cx="697" cy="81"/>
            </a:xfrm>
            <a:custGeom>
              <a:avLst/>
              <a:gdLst>
                <a:gd name="T0" fmla="*/ 44 w 697"/>
                <a:gd name="T1" fmla="*/ 81 h 81"/>
                <a:gd name="T2" fmla="*/ 654 w 697"/>
                <a:gd name="T3" fmla="*/ 81 h 81"/>
                <a:gd name="T4" fmla="*/ 666 w 697"/>
                <a:gd name="T5" fmla="*/ 80 h 81"/>
                <a:gd name="T6" fmla="*/ 679 w 697"/>
                <a:gd name="T7" fmla="*/ 73 h 81"/>
                <a:gd name="T8" fmla="*/ 688 w 697"/>
                <a:gd name="T9" fmla="*/ 65 h 81"/>
                <a:gd name="T10" fmla="*/ 694 w 697"/>
                <a:gd name="T11" fmla="*/ 53 h 81"/>
                <a:gd name="T12" fmla="*/ 697 w 697"/>
                <a:gd name="T13" fmla="*/ 41 h 81"/>
                <a:gd name="T14" fmla="*/ 694 w 697"/>
                <a:gd name="T15" fmla="*/ 28 h 81"/>
                <a:gd name="T16" fmla="*/ 688 w 697"/>
                <a:gd name="T17" fmla="*/ 17 h 81"/>
                <a:gd name="T18" fmla="*/ 679 w 697"/>
                <a:gd name="T19" fmla="*/ 9 h 81"/>
                <a:gd name="T20" fmla="*/ 666 w 697"/>
                <a:gd name="T21" fmla="*/ 2 h 81"/>
                <a:gd name="T22" fmla="*/ 654 w 697"/>
                <a:gd name="T23" fmla="*/ 0 h 81"/>
                <a:gd name="T24" fmla="*/ 44 w 697"/>
                <a:gd name="T25" fmla="*/ 0 h 81"/>
                <a:gd name="T26" fmla="*/ 30 w 697"/>
                <a:gd name="T27" fmla="*/ 2 h 81"/>
                <a:gd name="T28" fmla="*/ 19 w 697"/>
                <a:gd name="T29" fmla="*/ 9 h 81"/>
                <a:gd name="T30" fmla="*/ 8 w 697"/>
                <a:gd name="T31" fmla="*/ 17 h 81"/>
                <a:gd name="T32" fmla="*/ 2 w 697"/>
                <a:gd name="T33" fmla="*/ 28 h 81"/>
                <a:gd name="T34" fmla="*/ 0 w 697"/>
                <a:gd name="T35" fmla="*/ 41 h 81"/>
                <a:gd name="T36" fmla="*/ 2 w 697"/>
                <a:gd name="T37" fmla="*/ 53 h 81"/>
                <a:gd name="T38" fmla="*/ 8 w 697"/>
                <a:gd name="T39" fmla="*/ 65 h 81"/>
                <a:gd name="T40" fmla="*/ 19 w 697"/>
                <a:gd name="T41" fmla="*/ 73 h 81"/>
                <a:gd name="T42" fmla="*/ 30 w 697"/>
                <a:gd name="T43" fmla="*/ 80 h 81"/>
                <a:gd name="T44" fmla="*/ 44 w 697"/>
                <a:gd name="T45" fmla="*/ 81 h 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7"/>
                <a:gd name="T70" fmla="*/ 0 h 81"/>
                <a:gd name="T71" fmla="*/ 697 w 697"/>
                <a:gd name="T72" fmla="*/ 81 h 8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7" h="81">
                  <a:moveTo>
                    <a:pt x="44" y="81"/>
                  </a:moveTo>
                  <a:lnTo>
                    <a:pt x="654" y="81"/>
                  </a:lnTo>
                  <a:lnTo>
                    <a:pt x="666" y="80"/>
                  </a:lnTo>
                  <a:lnTo>
                    <a:pt x="679" y="73"/>
                  </a:lnTo>
                  <a:lnTo>
                    <a:pt x="688" y="65"/>
                  </a:lnTo>
                  <a:lnTo>
                    <a:pt x="694" y="53"/>
                  </a:lnTo>
                  <a:lnTo>
                    <a:pt x="697" y="41"/>
                  </a:lnTo>
                  <a:lnTo>
                    <a:pt x="694" y="28"/>
                  </a:lnTo>
                  <a:lnTo>
                    <a:pt x="688" y="17"/>
                  </a:lnTo>
                  <a:lnTo>
                    <a:pt x="679" y="9"/>
                  </a:lnTo>
                  <a:lnTo>
                    <a:pt x="666" y="2"/>
                  </a:lnTo>
                  <a:lnTo>
                    <a:pt x="654" y="0"/>
                  </a:lnTo>
                  <a:lnTo>
                    <a:pt x="44" y="0"/>
                  </a:lnTo>
                  <a:lnTo>
                    <a:pt x="30" y="2"/>
                  </a:lnTo>
                  <a:lnTo>
                    <a:pt x="19" y="9"/>
                  </a:lnTo>
                  <a:lnTo>
                    <a:pt x="8" y="17"/>
                  </a:lnTo>
                  <a:lnTo>
                    <a:pt x="2" y="28"/>
                  </a:lnTo>
                  <a:lnTo>
                    <a:pt x="0" y="41"/>
                  </a:lnTo>
                  <a:lnTo>
                    <a:pt x="2" y="53"/>
                  </a:lnTo>
                  <a:lnTo>
                    <a:pt x="8" y="65"/>
                  </a:lnTo>
                  <a:lnTo>
                    <a:pt x="19" y="73"/>
                  </a:lnTo>
                  <a:lnTo>
                    <a:pt x="30" y="80"/>
                  </a:lnTo>
                  <a:lnTo>
                    <a:pt x="44" y="81"/>
                  </a:lnTo>
                  <a:close/>
                </a:path>
              </a:pathLst>
            </a:custGeom>
            <a:solidFill>
              <a:srgbClr val="FFFF00"/>
            </a:solidFill>
            <a:ln w="3175">
              <a:solidFill>
                <a:srgbClr val="000000"/>
              </a:solidFill>
              <a:round/>
              <a:headEnd/>
              <a:tailEnd/>
            </a:ln>
          </p:spPr>
          <p:txBody>
            <a:bodyPr/>
            <a:lstStyle/>
            <a:p>
              <a:endParaRPr lang="zh-TW" altLang="en-US">
                <a:ea typeface="新細明體" charset="-120"/>
              </a:endParaRPr>
            </a:p>
          </p:txBody>
        </p:sp>
        <p:sp>
          <p:nvSpPr>
            <p:cNvPr id="26" name="Rectangle 25"/>
            <p:cNvSpPr>
              <a:spLocks noChangeArrowheads="1"/>
            </p:cNvSpPr>
            <p:nvPr/>
          </p:nvSpPr>
          <p:spPr bwMode="auto">
            <a:xfrm>
              <a:off x="3309" y="668"/>
              <a:ext cx="288"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 Start</a:t>
              </a:r>
              <a:endParaRPr kumimoji="1" lang="en-US" altLang="zh-TW" sz="2000" b="1">
                <a:ea typeface="新細明體" charset="-120"/>
              </a:endParaRPr>
            </a:p>
          </p:txBody>
        </p:sp>
        <p:sp>
          <p:nvSpPr>
            <p:cNvPr id="27" name="Rectangle 26"/>
            <p:cNvSpPr>
              <a:spLocks noChangeArrowheads="1"/>
            </p:cNvSpPr>
            <p:nvPr/>
          </p:nvSpPr>
          <p:spPr bwMode="auto">
            <a:xfrm>
              <a:off x="3087" y="913"/>
              <a:ext cx="697" cy="484"/>
            </a:xfrm>
            <a:prstGeom prst="rect">
              <a:avLst/>
            </a:prstGeom>
            <a:solidFill>
              <a:schemeClr val="bg1"/>
            </a:solidFill>
            <a:ln w="3175">
              <a:solidFill>
                <a:srgbClr val="000000"/>
              </a:solidFill>
              <a:miter lim="800000"/>
              <a:headEnd/>
              <a:tailEnd/>
            </a:ln>
          </p:spPr>
          <p:txBody>
            <a:bodyPr/>
            <a:lstStyle/>
            <a:p>
              <a:endParaRPr lang="zh-TW" altLang="en-US">
                <a:ea typeface="新細明體" charset="-120"/>
              </a:endParaRPr>
            </a:p>
          </p:txBody>
        </p:sp>
        <p:sp>
          <p:nvSpPr>
            <p:cNvPr id="28" name="Rectangle 27"/>
            <p:cNvSpPr>
              <a:spLocks noChangeArrowheads="1"/>
            </p:cNvSpPr>
            <p:nvPr/>
          </p:nvSpPr>
          <p:spPr bwMode="auto">
            <a:xfrm>
              <a:off x="3163" y="1069"/>
              <a:ext cx="580"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 Core dispatch</a:t>
              </a:r>
              <a:endParaRPr kumimoji="1" lang="en-US" altLang="zh-TW" sz="2000" b="1">
                <a:ea typeface="新細明體" charset="-120"/>
              </a:endParaRPr>
            </a:p>
          </p:txBody>
        </p:sp>
        <p:sp>
          <p:nvSpPr>
            <p:cNvPr id="29" name="Rectangle 28"/>
            <p:cNvSpPr>
              <a:spLocks noChangeArrowheads="1"/>
            </p:cNvSpPr>
            <p:nvPr/>
          </p:nvSpPr>
          <p:spPr bwMode="auto">
            <a:xfrm>
              <a:off x="3267" y="1155"/>
              <a:ext cx="3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initialization</a:t>
              </a:r>
              <a:endParaRPr kumimoji="1" lang="en-US" altLang="zh-TW" sz="2000" b="1">
                <a:ea typeface="新細明體" charset="-120"/>
              </a:endParaRPr>
            </a:p>
          </p:txBody>
        </p:sp>
        <p:sp>
          <p:nvSpPr>
            <p:cNvPr id="30" name="Rectangle 29"/>
            <p:cNvSpPr>
              <a:spLocks noChangeArrowheads="1"/>
            </p:cNvSpPr>
            <p:nvPr/>
          </p:nvSpPr>
          <p:spPr bwMode="auto">
            <a:xfrm>
              <a:off x="3087" y="1579"/>
              <a:ext cx="697" cy="484"/>
            </a:xfrm>
            <a:prstGeom prst="rect">
              <a:avLst/>
            </a:prstGeom>
            <a:solidFill>
              <a:schemeClr val="bg1"/>
            </a:solidFill>
            <a:ln w="3175">
              <a:solidFill>
                <a:srgbClr val="000000"/>
              </a:solidFill>
              <a:miter lim="800000"/>
              <a:headEnd/>
              <a:tailEnd/>
            </a:ln>
          </p:spPr>
          <p:txBody>
            <a:bodyPr/>
            <a:lstStyle/>
            <a:p>
              <a:endParaRPr lang="zh-TW" altLang="en-US">
                <a:ea typeface="新細明體" charset="-120"/>
              </a:endParaRPr>
            </a:p>
          </p:txBody>
        </p:sp>
        <p:sp>
          <p:nvSpPr>
            <p:cNvPr id="31" name="Rectangle 30"/>
            <p:cNvSpPr>
              <a:spLocks noChangeArrowheads="1"/>
            </p:cNvSpPr>
            <p:nvPr/>
          </p:nvSpPr>
          <p:spPr bwMode="auto">
            <a:xfrm>
              <a:off x="3176" y="1735"/>
              <a:ext cx="55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Dispatch PEIM in</a:t>
              </a:r>
              <a:endParaRPr kumimoji="1" lang="en-US" altLang="zh-TW" sz="2000" b="1">
                <a:ea typeface="新細明體" charset="-120"/>
              </a:endParaRPr>
            </a:p>
          </p:txBody>
        </p:sp>
        <p:sp>
          <p:nvSpPr>
            <p:cNvPr id="32" name="Rectangle 31"/>
            <p:cNvSpPr>
              <a:spLocks noChangeArrowheads="1"/>
            </p:cNvSpPr>
            <p:nvPr/>
          </p:nvSpPr>
          <p:spPr bwMode="auto">
            <a:xfrm>
              <a:off x="3161" y="1821"/>
              <a:ext cx="584"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an orderly manner</a:t>
              </a:r>
              <a:endParaRPr kumimoji="1" lang="en-US" altLang="zh-TW" sz="2000" b="1">
                <a:ea typeface="新細明體" charset="-120"/>
              </a:endParaRPr>
            </a:p>
          </p:txBody>
        </p:sp>
        <p:sp>
          <p:nvSpPr>
            <p:cNvPr id="33" name="Rectangle 32"/>
            <p:cNvSpPr>
              <a:spLocks noChangeArrowheads="1"/>
            </p:cNvSpPr>
            <p:nvPr/>
          </p:nvSpPr>
          <p:spPr bwMode="auto">
            <a:xfrm>
              <a:off x="4480" y="1741"/>
              <a:ext cx="929" cy="807"/>
            </a:xfrm>
            <a:prstGeom prst="rect">
              <a:avLst/>
            </a:prstGeom>
            <a:solidFill>
              <a:srgbClr val="FFCC99"/>
            </a:solidFill>
            <a:ln w="3175">
              <a:solidFill>
                <a:srgbClr val="000000"/>
              </a:solidFill>
              <a:miter lim="800000"/>
              <a:headEnd/>
              <a:tailEnd/>
            </a:ln>
          </p:spPr>
          <p:txBody>
            <a:bodyPr/>
            <a:lstStyle/>
            <a:p>
              <a:endParaRPr lang="zh-TW" altLang="en-US">
                <a:ea typeface="新細明體" charset="-120"/>
              </a:endParaRPr>
            </a:p>
          </p:txBody>
        </p:sp>
        <p:sp>
          <p:nvSpPr>
            <p:cNvPr id="34" name="Rectangle 33"/>
            <p:cNvSpPr>
              <a:spLocks noChangeArrowheads="1"/>
            </p:cNvSpPr>
            <p:nvPr/>
          </p:nvSpPr>
          <p:spPr bwMode="auto">
            <a:xfrm>
              <a:off x="4527" y="1758"/>
              <a:ext cx="236"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PEIM 1</a:t>
              </a:r>
              <a:endParaRPr kumimoji="1" lang="en-US" altLang="zh-TW" sz="2000" b="1">
                <a:ea typeface="新細明體" charset="-120"/>
              </a:endParaRPr>
            </a:p>
          </p:txBody>
        </p:sp>
        <p:sp>
          <p:nvSpPr>
            <p:cNvPr id="35" name="Rectangle 34"/>
            <p:cNvSpPr>
              <a:spLocks noChangeArrowheads="1"/>
            </p:cNvSpPr>
            <p:nvPr/>
          </p:nvSpPr>
          <p:spPr bwMode="auto">
            <a:xfrm>
              <a:off x="4600" y="1902"/>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36" name="Rectangle 35"/>
            <p:cNvSpPr>
              <a:spLocks noChangeArrowheads="1"/>
            </p:cNvSpPr>
            <p:nvPr/>
          </p:nvSpPr>
          <p:spPr bwMode="auto">
            <a:xfrm>
              <a:off x="4817" y="1899"/>
              <a:ext cx="35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Entry Point</a:t>
              </a:r>
              <a:endParaRPr kumimoji="1" lang="en-US" altLang="zh-TW" sz="2000" b="1">
                <a:ea typeface="新細明體" charset="-120"/>
              </a:endParaRPr>
            </a:p>
          </p:txBody>
        </p:sp>
        <p:sp>
          <p:nvSpPr>
            <p:cNvPr id="37" name="Freeform 36"/>
            <p:cNvSpPr>
              <a:spLocks/>
            </p:cNvSpPr>
            <p:nvPr/>
          </p:nvSpPr>
          <p:spPr bwMode="auto">
            <a:xfrm>
              <a:off x="3826" y="1855"/>
              <a:ext cx="731" cy="116"/>
            </a:xfrm>
            <a:custGeom>
              <a:avLst/>
              <a:gdLst>
                <a:gd name="T0" fmla="*/ 731 w 731"/>
                <a:gd name="T1" fmla="*/ 107 h 116"/>
                <a:gd name="T2" fmla="*/ 664 w 731"/>
                <a:gd name="T3" fmla="*/ 114 h 116"/>
                <a:gd name="T4" fmla="*/ 598 w 731"/>
                <a:gd name="T5" fmla="*/ 116 h 116"/>
                <a:gd name="T6" fmla="*/ 531 w 731"/>
                <a:gd name="T7" fmla="*/ 115 h 116"/>
                <a:gd name="T8" fmla="*/ 465 w 731"/>
                <a:gd name="T9" fmla="*/ 112 h 116"/>
                <a:gd name="T10" fmla="*/ 399 w 731"/>
                <a:gd name="T11" fmla="*/ 105 h 116"/>
                <a:gd name="T12" fmla="*/ 332 w 731"/>
                <a:gd name="T13" fmla="*/ 94 h 116"/>
                <a:gd name="T14" fmla="*/ 266 w 731"/>
                <a:gd name="T15" fmla="*/ 81 h 116"/>
                <a:gd name="T16" fmla="*/ 199 w 731"/>
                <a:gd name="T17" fmla="*/ 66 h 116"/>
                <a:gd name="T18" fmla="*/ 133 w 731"/>
                <a:gd name="T19" fmla="*/ 47 h 116"/>
                <a:gd name="T20" fmla="*/ 67 w 731"/>
                <a:gd name="T21" fmla="*/ 24 h 116"/>
                <a:gd name="T22" fmla="*/ 0 w 731"/>
                <a:gd name="T23" fmla="*/ 0 h 1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1"/>
                <a:gd name="T37" fmla="*/ 0 h 116"/>
                <a:gd name="T38" fmla="*/ 731 w 731"/>
                <a:gd name="T39" fmla="*/ 116 h 1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1" h="116">
                  <a:moveTo>
                    <a:pt x="731" y="107"/>
                  </a:moveTo>
                  <a:lnTo>
                    <a:pt x="664" y="114"/>
                  </a:lnTo>
                  <a:lnTo>
                    <a:pt x="598" y="116"/>
                  </a:lnTo>
                  <a:lnTo>
                    <a:pt x="531" y="115"/>
                  </a:lnTo>
                  <a:lnTo>
                    <a:pt x="465" y="112"/>
                  </a:lnTo>
                  <a:lnTo>
                    <a:pt x="399" y="105"/>
                  </a:lnTo>
                  <a:lnTo>
                    <a:pt x="332" y="94"/>
                  </a:lnTo>
                  <a:lnTo>
                    <a:pt x="266" y="81"/>
                  </a:lnTo>
                  <a:lnTo>
                    <a:pt x="199" y="66"/>
                  </a:lnTo>
                  <a:lnTo>
                    <a:pt x="133" y="47"/>
                  </a:lnTo>
                  <a:lnTo>
                    <a:pt x="67" y="24"/>
                  </a:lnTo>
                  <a:lnTo>
                    <a:pt x="0" y="0"/>
                  </a:lnTo>
                </a:path>
              </a:pathLst>
            </a:custGeom>
            <a:noFill/>
            <a:ln w="3175">
              <a:solidFill>
                <a:srgbClr val="000000"/>
              </a:solidFill>
              <a:round/>
              <a:headEnd/>
              <a:tailEnd/>
            </a:ln>
          </p:spPr>
          <p:txBody>
            <a:bodyPr/>
            <a:lstStyle/>
            <a:p>
              <a:endParaRPr lang="zh-TW" altLang="en-US">
                <a:ea typeface="新細明體" charset="-120"/>
              </a:endParaRPr>
            </a:p>
          </p:txBody>
        </p:sp>
        <p:sp>
          <p:nvSpPr>
            <p:cNvPr id="38" name="Freeform 37"/>
            <p:cNvSpPr>
              <a:spLocks/>
            </p:cNvSpPr>
            <p:nvPr/>
          </p:nvSpPr>
          <p:spPr bwMode="auto">
            <a:xfrm>
              <a:off x="3795" y="1840"/>
              <a:ext cx="44" cy="33"/>
            </a:xfrm>
            <a:custGeom>
              <a:avLst/>
              <a:gdLst>
                <a:gd name="T0" fmla="*/ 28 w 44"/>
                <a:gd name="T1" fmla="*/ 33 h 33"/>
                <a:gd name="T2" fmla="*/ 0 w 44"/>
                <a:gd name="T3" fmla="*/ 2 h 33"/>
                <a:gd name="T4" fmla="*/ 44 w 44"/>
                <a:gd name="T5" fmla="*/ 0 h 33"/>
                <a:gd name="T6" fmla="*/ 28 w 44"/>
                <a:gd name="T7" fmla="*/ 33 h 33"/>
                <a:gd name="T8" fmla="*/ 0 60000 65536"/>
                <a:gd name="T9" fmla="*/ 0 60000 65536"/>
                <a:gd name="T10" fmla="*/ 0 60000 65536"/>
                <a:gd name="T11" fmla="*/ 0 60000 65536"/>
                <a:gd name="T12" fmla="*/ 0 w 44"/>
                <a:gd name="T13" fmla="*/ 0 h 33"/>
                <a:gd name="T14" fmla="*/ 44 w 44"/>
                <a:gd name="T15" fmla="*/ 33 h 33"/>
              </a:gdLst>
              <a:ahLst/>
              <a:cxnLst>
                <a:cxn ang="T8">
                  <a:pos x="T0" y="T1"/>
                </a:cxn>
                <a:cxn ang="T9">
                  <a:pos x="T2" y="T3"/>
                </a:cxn>
                <a:cxn ang="T10">
                  <a:pos x="T4" y="T5"/>
                </a:cxn>
                <a:cxn ang="T11">
                  <a:pos x="T6" y="T7"/>
                </a:cxn>
              </a:cxnLst>
              <a:rect l="T12" t="T13" r="T14" b="T15"/>
              <a:pathLst>
                <a:path w="44" h="33">
                  <a:moveTo>
                    <a:pt x="28" y="33"/>
                  </a:moveTo>
                  <a:lnTo>
                    <a:pt x="0" y="2"/>
                  </a:lnTo>
                  <a:lnTo>
                    <a:pt x="44" y="0"/>
                  </a:lnTo>
                  <a:lnTo>
                    <a:pt x="28" y="33"/>
                  </a:lnTo>
                  <a:close/>
                </a:path>
              </a:pathLst>
            </a:custGeom>
            <a:solidFill>
              <a:srgbClr val="000000"/>
            </a:solidFill>
            <a:ln w="9525">
              <a:noFill/>
              <a:round/>
              <a:headEnd/>
              <a:tailEnd/>
            </a:ln>
          </p:spPr>
          <p:txBody>
            <a:bodyPr/>
            <a:lstStyle/>
            <a:p>
              <a:endParaRPr lang="zh-TW" altLang="en-US">
                <a:ea typeface="新細明體" charset="-120"/>
              </a:endParaRPr>
            </a:p>
          </p:txBody>
        </p:sp>
        <p:sp>
          <p:nvSpPr>
            <p:cNvPr id="39" name="Freeform 38"/>
            <p:cNvSpPr>
              <a:spLocks/>
            </p:cNvSpPr>
            <p:nvPr/>
          </p:nvSpPr>
          <p:spPr bwMode="auto">
            <a:xfrm>
              <a:off x="3795" y="1806"/>
              <a:ext cx="742" cy="123"/>
            </a:xfrm>
            <a:custGeom>
              <a:avLst/>
              <a:gdLst>
                <a:gd name="T0" fmla="*/ 0 w 742"/>
                <a:gd name="T1" fmla="*/ 15 h 123"/>
                <a:gd name="T2" fmla="*/ 62 w 742"/>
                <a:gd name="T3" fmla="*/ 8 h 123"/>
                <a:gd name="T4" fmla="*/ 123 w 742"/>
                <a:gd name="T5" fmla="*/ 2 h 123"/>
                <a:gd name="T6" fmla="*/ 186 w 742"/>
                <a:gd name="T7" fmla="*/ 0 h 123"/>
                <a:gd name="T8" fmla="*/ 247 w 742"/>
                <a:gd name="T9" fmla="*/ 1 h 123"/>
                <a:gd name="T10" fmla="*/ 309 w 742"/>
                <a:gd name="T11" fmla="*/ 6 h 123"/>
                <a:gd name="T12" fmla="*/ 370 w 742"/>
                <a:gd name="T13" fmla="*/ 13 h 123"/>
                <a:gd name="T14" fmla="*/ 433 w 742"/>
                <a:gd name="T15" fmla="*/ 24 h 123"/>
                <a:gd name="T16" fmla="*/ 495 w 742"/>
                <a:gd name="T17" fmla="*/ 37 h 123"/>
                <a:gd name="T18" fmla="*/ 556 w 742"/>
                <a:gd name="T19" fmla="*/ 54 h 123"/>
                <a:gd name="T20" fmla="*/ 618 w 742"/>
                <a:gd name="T21" fmla="*/ 73 h 123"/>
                <a:gd name="T22" fmla="*/ 680 w 742"/>
                <a:gd name="T23" fmla="*/ 96 h 123"/>
                <a:gd name="T24" fmla="*/ 742 w 742"/>
                <a:gd name="T25" fmla="*/ 123 h 1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2"/>
                <a:gd name="T40" fmla="*/ 0 h 123"/>
                <a:gd name="T41" fmla="*/ 742 w 742"/>
                <a:gd name="T42" fmla="*/ 123 h 1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2" h="123">
                  <a:moveTo>
                    <a:pt x="0" y="15"/>
                  </a:moveTo>
                  <a:lnTo>
                    <a:pt x="62" y="8"/>
                  </a:lnTo>
                  <a:lnTo>
                    <a:pt x="123" y="2"/>
                  </a:lnTo>
                  <a:lnTo>
                    <a:pt x="186" y="0"/>
                  </a:lnTo>
                  <a:lnTo>
                    <a:pt x="247" y="1"/>
                  </a:lnTo>
                  <a:lnTo>
                    <a:pt x="309" y="6"/>
                  </a:lnTo>
                  <a:lnTo>
                    <a:pt x="370" y="13"/>
                  </a:lnTo>
                  <a:lnTo>
                    <a:pt x="433" y="24"/>
                  </a:lnTo>
                  <a:lnTo>
                    <a:pt x="495" y="37"/>
                  </a:lnTo>
                  <a:lnTo>
                    <a:pt x="556" y="54"/>
                  </a:lnTo>
                  <a:lnTo>
                    <a:pt x="618" y="73"/>
                  </a:lnTo>
                  <a:lnTo>
                    <a:pt x="680" y="96"/>
                  </a:lnTo>
                  <a:lnTo>
                    <a:pt x="742" y="123"/>
                  </a:lnTo>
                </a:path>
              </a:pathLst>
            </a:custGeom>
            <a:noFill/>
            <a:ln w="3175">
              <a:solidFill>
                <a:srgbClr val="000000"/>
              </a:solidFill>
              <a:round/>
              <a:headEnd/>
              <a:tailEnd/>
            </a:ln>
          </p:spPr>
          <p:txBody>
            <a:bodyPr/>
            <a:lstStyle/>
            <a:p>
              <a:endParaRPr lang="zh-TW" altLang="en-US">
                <a:ea typeface="新細明體" charset="-120"/>
              </a:endParaRPr>
            </a:p>
          </p:txBody>
        </p:sp>
        <p:sp>
          <p:nvSpPr>
            <p:cNvPr id="40" name="Freeform 39"/>
            <p:cNvSpPr>
              <a:spLocks/>
            </p:cNvSpPr>
            <p:nvPr/>
          </p:nvSpPr>
          <p:spPr bwMode="auto">
            <a:xfrm>
              <a:off x="4523" y="1910"/>
              <a:ext cx="44" cy="33"/>
            </a:xfrm>
            <a:custGeom>
              <a:avLst/>
              <a:gdLst>
                <a:gd name="T0" fmla="*/ 17 w 44"/>
                <a:gd name="T1" fmla="*/ 0 h 33"/>
                <a:gd name="T2" fmla="*/ 44 w 44"/>
                <a:gd name="T3" fmla="*/ 33 h 33"/>
                <a:gd name="T4" fmla="*/ 0 w 44"/>
                <a:gd name="T5" fmla="*/ 33 h 33"/>
                <a:gd name="T6" fmla="*/ 17 w 44"/>
                <a:gd name="T7" fmla="*/ 0 h 33"/>
                <a:gd name="T8" fmla="*/ 0 60000 65536"/>
                <a:gd name="T9" fmla="*/ 0 60000 65536"/>
                <a:gd name="T10" fmla="*/ 0 60000 65536"/>
                <a:gd name="T11" fmla="*/ 0 60000 65536"/>
                <a:gd name="T12" fmla="*/ 0 w 44"/>
                <a:gd name="T13" fmla="*/ 0 h 33"/>
                <a:gd name="T14" fmla="*/ 44 w 44"/>
                <a:gd name="T15" fmla="*/ 33 h 33"/>
              </a:gdLst>
              <a:ahLst/>
              <a:cxnLst>
                <a:cxn ang="T8">
                  <a:pos x="T0" y="T1"/>
                </a:cxn>
                <a:cxn ang="T9">
                  <a:pos x="T2" y="T3"/>
                </a:cxn>
                <a:cxn ang="T10">
                  <a:pos x="T4" y="T5"/>
                </a:cxn>
                <a:cxn ang="T11">
                  <a:pos x="T6" y="T7"/>
                </a:cxn>
              </a:cxnLst>
              <a:rect l="T12" t="T13" r="T14" b="T15"/>
              <a:pathLst>
                <a:path w="44" h="33">
                  <a:moveTo>
                    <a:pt x="17" y="0"/>
                  </a:moveTo>
                  <a:lnTo>
                    <a:pt x="44" y="33"/>
                  </a:lnTo>
                  <a:lnTo>
                    <a:pt x="0" y="33"/>
                  </a:lnTo>
                  <a:lnTo>
                    <a:pt x="17"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41" name="Rectangle 40"/>
            <p:cNvSpPr>
              <a:spLocks noChangeArrowheads="1"/>
            </p:cNvSpPr>
            <p:nvPr/>
          </p:nvSpPr>
          <p:spPr bwMode="auto">
            <a:xfrm>
              <a:off x="3082" y="2224"/>
              <a:ext cx="697" cy="484"/>
            </a:xfrm>
            <a:prstGeom prst="rect">
              <a:avLst/>
            </a:prstGeom>
            <a:solidFill>
              <a:schemeClr val="bg1"/>
            </a:solidFill>
            <a:ln w="3175">
              <a:solidFill>
                <a:srgbClr val="000000"/>
              </a:solidFill>
              <a:miter lim="800000"/>
              <a:headEnd/>
              <a:tailEnd/>
            </a:ln>
          </p:spPr>
          <p:txBody>
            <a:bodyPr/>
            <a:lstStyle/>
            <a:p>
              <a:endParaRPr lang="zh-TW" altLang="en-US">
                <a:ea typeface="新細明體" charset="-120"/>
              </a:endParaRPr>
            </a:p>
          </p:txBody>
        </p:sp>
        <p:sp>
          <p:nvSpPr>
            <p:cNvPr id="42" name="Rectangle 41"/>
            <p:cNvSpPr>
              <a:spLocks noChangeArrowheads="1"/>
            </p:cNvSpPr>
            <p:nvPr/>
          </p:nvSpPr>
          <p:spPr bwMode="auto">
            <a:xfrm>
              <a:off x="3302" y="2336"/>
              <a:ext cx="29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PEI Core</a:t>
              </a:r>
              <a:endParaRPr kumimoji="1" lang="en-US" altLang="zh-TW" sz="2000" b="1">
                <a:ea typeface="新細明體" charset="-120"/>
              </a:endParaRPr>
            </a:p>
          </p:txBody>
        </p:sp>
        <p:sp>
          <p:nvSpPr>
            <p:cNvPr id="43" name="Rectangle 42"/>
            <p:cNvSpPr>
              <a:spLocks noChangeArrowheads="1"/>
            </p:cNvSpPr>
            <p:nvPr/>
          </p:nvSpPr>
          <p:spPr bwMode="auto">
            <a:xfrm>
              <a:off x="3191" y="2422"/>
              <a:ext cx="51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dispatches DXE</a:t>
              </a:r>
              <a:endParaRPr kumimoji="1" lang="en-US" altLang="zh-TW" sz="2000" b="1">
                <a:ea typeface="新細明體" charset="-120"/>
              </a:endParaRPr>
            </a:p>
          </p:txBody>
        </p:sp>
        <p:sp>
          <p:nvSpPr>
            <p:cNvPr id="44" name="Rectangle 43"/>
            <p:cNvSpPr>
              <a:spLocks noChangeArrowheads="1"/>
            </p:cNvSpPr>
            <p:nvPr/>
          </p:nvSpPr>
          <p:spPr bwMode="auto">
            <a:xfrm>
              <a:off x="3395" y="2508"/>
              <a:ext cx="108"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dirty="0">
                  <a:solidFill>
                    <a:srgbClr val="000000"/>
                  </a:solidFill>
                  <a:ea typeface="新細明體" charset="-120"/>
                </a:rPr>
                <a:t>IPL</a:t>
              </a:r>
              <a:endParaRPr kumimoji="1" lang="en-US" altLang="zh-TW" sz="2000" b="1" dirty="0">
                <a:ea typeface="新細明體" charset="-120"/>
              </a:endParaRPr>
            </a:p>
          </p:txBody>
        </p:sp>
        <p:sp>
          <p:nvSpPr>
            <p:cNvPr id="45" name="Rectangle 44"/>
            <p:cNvSpPr>
              <a:spLocks noChangeArrowheads="1"/>
            </p:cNvSpPr>
            <p:nvPr/>
          </p:nvSpPr>
          <p:spPr bwMode="auto">
            <a:xfrm>
              <a:off x="4359" y="2224"/>
              <a:ext cx="929" cy="807"/>
            </a:xfrm>
            <a:prstGeom prst="rect">
              <a:avLst/>
            </a:prstGeom>
            <a:solidFill>
              <a:srgbClr val="99FF99"/>
            </a:solidFill>
            <a:ln w="3175">
              <a:solidFill>
                <a:srgbClr val="000000"/>
              </a:solidFill>
              <a:miter lim="800000"/>
              <a:headEnd/>
              <a:tailEnd/>
            </a:ln>
          </p:spPr>
          <p:txBody>
            <a:bodyPr/>
            <a:lstStyle/>
            <a:p>
              <a:endParaRPr lang="zh-TW" altLang="en-US">
                <a:ea typeface="新細明體" charset="-120"/>
              </a:endParaRPr>
            </a:p>
          </p:txBody>
        </p:sp>
        <p:sp>
          <p:nvSpPr>
            <p:cNvPr id="46" name="Rectangle 45"/>
            <p:cNvSpPr>
              <a:spLocks noChangeArrowheads="1"/>
            </p:cNvSpPr>
            <p:nvPr/>
          </p:nvSpPr>
          <p:spPr bwMode="auto">
            <a:xfrm>
              <a:off x="4416" y="2240"/>
              <a:ext cx="47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DXE IPL PEIM</a:t>
              </a:r>
              <a:endParaRPr kumimoji="1" lang="en-US" altLang="zh-TW" sz="2000" b="1">
                <a:ea typeface="新細明體" charset="-120"/>
              </a:endParaRPr>
            </a:p>
          </p:txBody>
        </p:sp>
        <p:sp>
          <p:nvSpPr>
            <p:cNvPr id="47" name="Rectangle 46"/>
            <p:cNvSpPr>
              <a:spLocks noChangeArrowheads="1"/>
            </p:cNvSpPr>
            <p:nvPr/>
          </p:nvSpPr>
          <p:spPr bwMode="auto">
            <a:xfrm>
              <a:off x="4479" y="2627"/>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48" name="Rectangle 47"/>
            <p:cNvSpPr>
              <a:spLocks noChangeArrowheads="1"/>
            </p:cNvSpPr>
            <p:nvPr/>
          </p:nvSpPr>
          <p:spPr bwMode="auto">
            <a:xfrm>
              <a:off x="4678" y="2624"/>
              <a:ext cx="39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dirty="0">
                  <a:solidFill>
                    <a:srgbClr val="000000"/>
                  </a:solidFill>
                  <a:ea typeface="新細明體" charset="-120"/>
                </a:rPr>
                <a:t>DXEIPL PPI</a:t>
              </a:r>
              <a:endParaRPr kumimoji="1" lang="en-US" altLang="zh-TW" sz="2000" b="1" dirty="0">
                <a:ea typeface="新細明體" charset="-120"/>
              </a:endParaRPr>
            </a:p>
          </p:txBody>
        </p:sp>
        <p:sp>
          <p:nvSpPr>
            <p:cNvPr id="49" name="Rectangle 48"/>
            <p:cNvSpPr>
              <a:spLocks noChangeArrowheads="1"/>
            </p:cNvSpPr>
            <p:nvPr/>
          </p:nvSpPr>
          <p:spPr bwMode="auto">
            <a:xfrm>
              <a:off x="4479" y="2708"/>
              <a:ext cx="751" cy="20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50" name="Rectangle 49"/>
            <p:cNvSpPr>
              <a:spLocks noChangeArrowheads="1"/>
            </p:cNvSpPr>
            <p:nvPr/>
          </p:nvSpPr>
          <p:spPr bwMode="auto">
            <a:xfrm>
              <a:off x="4624" y="2764"/>
              <a:ext cx="500"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Load/Start DXE</a:t>
              </a:r>
              <a:endParaRPr kumimoji="1" lang="en-US" altLang="zh-TW" sz="2000" b="1">
                <a:ea typeface="新細明體" charset="-120"/>
              </a:endParaRPr>
            </a:p>
          </p:txBody>
        </p:sp>
        <p:sp>
          <p:nvSpPr>
            <p:cNvPr id="51" name="Freeform 50"/>
            <p:cNvSpPr>
              <a:spLocks/>
            </p:cNvSpPr>
            <p:nvPr/>
          </p:nvSpPr>
          <p:spPr bwMode="auto">
            <a:xfrm>
              <a:off x="3431" y="2684"/>
              <a:ext cx="1102" cy="185"/>
            </a:xfrm>
            <a:custGeom>
              <a:avLst/>
              <a:gdLst>
                <a:gd name="T0" fmla="*/ 0 w 1102"/>
                <a:gd name="T1" fmla="*/ 24 h 185"/>
                <a:gd name="T2" fmla="*/ 47 w 1102"/>
                <a:gd name="T3" fmla="*/ 55 h 185"/>
                <a:gd name="T4" fmla="*/ 95 w 1102"/>
                <a:gd name="T5" fmla="*/ 83 h 185"/>
                <a:gd name="T6" fmla="*/ 145 w 1102"/>
                <a:gd name="T7" fmla="*/ 109 h 185"/>
                <a:gd name="T8" fmla="*/ 194 w 1102"/>
                <a:gd name="T9" fmla="*/ 129 h 185"/>
                <a:gd name="T10" fmla="*/ 245 w 1102"/>
                <a:gd name="T11" fmla="*/ 148 h 185"/>
                <a:gd name="T12" fmla="*/ 296 w 1102"/>
                <a:gd name="T13" fmla="*/ 162 h 185"/>
                <a:gd name="T14" fmla="*/ 348 w 1102"/>
                <a:gd name="T15" fmla="*/ 173 h 185"/>
                <a:gd name="T16" fmla="*/ 401 w 1102"/>
                <a:gd name="T17" fmla="*/ 181 h 185"/>
                <a:gd name="T18" fmla="*/ 455 w 1102"/>
                <a:gd name="T19" fmla="*/ 184 h 185"/>
                <a:gd name="T20" fmla="*/ 509 w 1102"/>
                <a:gd name="T21" fmla="*/ 185 h 185"/>
                <a:gd name="T22" fmla="*/ 565 w 1102"/>
                <a:gd name="T23" fmla="*/ 182 h 185"/>
                <a:gd name="T24" fmla="*/ 622 w 1102"/>
                <a:gd name="T25" fmla="*/ 176 h 185"/>
                <a:gd name="T26" fmla="*/ 679 w 1102"/>
                <a:gd name="T27" fmla="*/ 166 h 185"/>
                <a:gd name="T28" fmla="*/ 737 w 1102"/>
                <a:gd name="T29" fmla="*/ 153 h 185"/>
                <a:gd name="T30" fmla="*/ 796 w 1102"/>
                <a:gd name="T31" fmla="*/ 136 h 185"/>
                <a:gd name="T32" fmla="*/ 855 w 1102"/>
                <a:gd name="T33" fmla="*/ 115 h 185"/>
                <a:gd name="T34" fmla="*/ 915 w 1102"/>
                <a:gd name="T35" fmla="*/ 92 h 185"/>
                <a:gd name="T36" fmla="*/ 977 w 1102"/>
                <a:gd name="T37" fmla="*/ 65 h 185"/>
                <a:gd name="T38" fmla="*/ 1040 w 1102"/>
                <a:gd name="T39" fmla="*/ 34 h 185"/>
                <a:gd name="T40" fmla="*/ 1102 w 1102"/>
                <a:gd name="T41" fmla="*/ 0 h 1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2"/>
                <a:gd name="T64" fmla="*/ 0 h 185"/>
                <a:gd name="T65" fmla="*/ 1102 w 1102"/>
                <a:gd name="T66" fmla="*/ 185 h 1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2" h="185">
                  <a:moveTo>
                    <a:pt x="0" y="24"/>
                  </a:moveTo>
                  <a:lnTo>
                    <a:pt x="47" y="55"/>
                  </a:lnTo>
                  <a:lnTo>
                    <a:pt x="95" y="83"/>
                  </a:lnTo>
                  <a:lnTo>
                    <a:pt x="145" y="109"/>
                  </a:lnTo>
                  <a:lnTo>
                    <a:pt x="194" y="129"/>
                  </a:lnTo>
                  <a:lnTo>
                    <a:pt x="245" y="148"/>
                  </a:lnTo>
                  <a:lnTo>
                    <a:pt x="296" y="162"/>
                  </a:lnTo>
                  <a:lnTo>
                    <a:pt x="348" y="173"/>
                  </a:lnTo>
                  <a:lnTo>
                    <a:pt x="401" y="181"/>
                  </a:lnTo>
                  <a:lnTo>
                    <a:pt x="455" y="184"/>
                  </a:lnTo>
                  <a:lnTo>
                    <a:pt x="509" y="185"/>
                  </a:lnTo>
                  <a:lnTo>
                    <a:pt x="565" y="182"/>
                  </a:lnTo>
                  <a:lnTo>
                    <a:pt x="622" y="176"/>
                  </a:lnTo>
                  <a:lnTo>
                    <a:pt x="679" y="166"/>
                  </a:lnTo>
                  <a:lnTo>
                    <a:pt x="737" y="153"/>
                  </a:lnTo>
                  <a:lnTo>
                    <a:pt x="796" y="136"/>
                  </a:lnTo>
                  <a:lnTo>
                    <a:pt x="855" y="115"/>
                  </a:lnTo>
                  <a:lnTo>
                    <a:pt x="915" y="92"/>
                  </a:lnTo>
                  <a:lnTo>
                    <a:pt x="977" y="65"/>
                  </a:lnTo>
                  <a:lnTo>
                    <a:pt x="1040" y="34"/>
                  </a:lnTo>
                  <a:lnTo>
                    <a:pt x="1102" y="0"/>
                  </a:lnTo>
                </a:path>
              </a:pathLst>
            </a:custGeom>
            <a:noFill/>
            <a:ln w="3175">
              <a:solidFill>
                <a:srgbClr val="000000"/>
              </a:solidFill>
              <a:round/>
              <a:headEnd/>
              <a:tailEnd/>
            </a:ln>
          </p:spPr>
          <p:txBody>
            <a:bodyPr/>
            <a:lstStyle/>
            <a:p>
              <a:endParaRPr lang="zh-TW" altLang="en-US">
                <a:ea typeface="新細明體" charset="-120"/>
              </a:endParaRPr>
            </a:p>
          </p:txBody>
        </p:sp>
        <p:sp>
          <p:nvSpPr>
            <p:cNvPr id="52" name="Freeform 51"/>
            <p:cNvSpPr>
              <a:spLocks/>
            </p:cNvSpPr>
            <p:nvPr/>
          </p:nvSpPr>
          <p:spPr bwMode="auto">
            <a:xfrm>
              <a:off x="4519" y="2667"/>
              <a:ext cx="43" cy="34"/>
            </a:xfrm>
            <a:custGeom>
              <a:avLst/>
              <a:gdLst>
                <a:gd name="T0" fmla="*/ 20 w 43"/>
                <a:gd name="T1" fmla="*/ 34 h 34"/>
                <a:gd name="T2" fmla="*/ 43 w 43"/>
                <a:gd name="T3" fmla="*/ 0 h 34"/>
                <a:gd name="T4" fmla="*/ 0 w 43"/>
                <a:gd name="T5" fmla="*/ 4 h 34"/>
                <a:gd name="T6" fmla="*/ 20 w 43"/>
                <a:gd name="T7" fmla="*/ 34 h 34"/>
                <a:gd name="T8" fmla="*/ 0 60000 65536"/>
                <a:gd name="T9" fmla="*/ 0 60000 65536"/>
                <a:gd name="T10" fmla="*/ 0 60000 65536"/>
                <a:gd name="T11" fmla="*/ 0 60000 65536"/>
                <a:gd name="T12" fmla="*/ 0 w 43"/>
                <a:gd name="T13" fmla="*/ 0 h 34"/>
                <a:gd name="T14" fmla="*/ 43 w 43"/>
                <a:gd name="T15" fmla="*/ 34 h 34"/>
              </a:gdLst>
              <a:ahLst/>
              <a:cxnLst>
                <a:cxn ang="T8">
                  <a:pos x="T0" y="T1"/>
                </a:cxn>
                <a:cxn ang="T9">
                  <a:pos x="T2" y="T3"/>
                </a:cxn>
                <a:cxn ang="T10">
                  <a:pos x="T4" y="T5"/>
                </a:cxn>
                <a:cxn ang="T11">
                  <a:pos x="T6" y="T7"/>
                </a:cxn>
              </a:cxnLst>
              <a:rect l="T12" t="T13" r="T14" b="T15"/>
              <a:pathLst>
                <a:path w="43" h="34">
                  <a:moveTo>
                    <a:pt x="20" y="34"/>
                  </a:moveTo>
                  <a:lnTo>
                    <a:pt x="43" y="0"/>
                  </a:lnTo>
                  <a:lnTo>
                    <a:pt x="0" y="4"/>
                  </a:lnTo>
                  <a:lnTo>
                    <a:pt x="20" y="34"/>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3" name="Line 52"/>
            <p:cNvSpPr>
              <a:spLocks noChangeShapeType="1"/>
            </p:cNvSpPr>
            <p:nvPr/>
          </p:nvSpPr>
          <p:spPr bwMode="auto">
            <a:xfrm>
              <a:off x="3435" y="752"/>
              <a:ext cx="1" cy="130"/>
            </a:xfrm>
            <a:prstGeom prst="line">
              <a:avLst/>
            </a:prstGeom>
            <a:noFill/>
            <a:ln w="3175">
              <a:solidFill>
                <a:srgbClr val="000000"/>
              </a:solidFill>
              <a:round/>
              <a:headEnd/>
              <a:tailEnd/>
            </a:ln>
          </p:spPr>
          <p:txBody>
            <a:bodyPr/>
            <a:lstStyle/>
            <a:p>
              <a:endParaRPr lang="zh-TW" altLang="en-US"/>
            </a:p>
          </p:txBody>
        </p:sp>
        <p:sp>
          <p:nvSpPr>
            <p:cNvPr id="54" name="Freeform 53"/>
            <p:cNvSpPr>
              <a:spLocks/>
            </p:cNvSpPr>
            <p:nvPr/>
          </p:nvSpPr>
          <p:spPr bwMode="auto">
            <a:xfrm>
              <a:off x="3416" y="877"/>
              <a:ext cx="39" cy="36"/>
            </a:xfrm>
            <a:custGeom>
              <a:avLst/>
              <a:gdLst>
                <a:gd name="T0" fmla="*/ 39 w 39"/>
                <a:gd name="T1" fmla="*/ 0 h 36"/>
                <a:gd name="T2" fmla="*/ 19 w 39"/>
                <a:gd name="T3" fmla="*/ 36 h 36"/>
                <a:gd name="T4" fmla="*/ 0 w 39"/>
                <a:gd name="T5" fmla="*/ 0 h 36"/>
                <a:gd name="T6" fmla="*/ 39 w 39"/>
                <a:gd name="T7" fmla="*/ 0 h 36"/>
                <a:gd name="T8" fmla="*/ 0 60000 65536"/>
                <a:gd name="T9" fmla="*/ 0 60000 65536"/>
                <a:gd name="T10" fmla="*/ 0 60000 65536"/>
                <a:gd name="T11" fmla="*/ 0 60000 65536"/>
                <a:gd name="T12" fmla="*/ 0 w 39"/>
                <a:gd name="T13" fmla="*/ 0 h 36"/>
                <a:gd name="T14" fmla="*/ 39 w 39"/>
                <a:gd name="T15" fmla="*/ 36 h 36"/>
              </a:gdLst>
              <a:ahLst/>
              <a:cxnLst>
                <a:cxn ang="T8">
                  <a:pos x="T0" y="T1"/>
                </a:cxn>
                <a:cxn ang="T9">
                  <a:pos x="T2" y="T3"/>
                </a:cxn>
                <a:cxn ang="T10">
                  <a:pos x="T4" y="T5"/>
                </a:cxn>
                <a:cxn ang="T11">
                  <a:pos x="T6" y="T7"/>
                </a:cxn>
              </a:cxnLst>
              <a:rect l="T12" t="T13" r="T14" b="T15"/>
              <a:pathLst>
                <a:path w="39" h="36">
                  <a:moveTo>
                    <a:pt x="39" y="0"/>
                  </a:moveTo>
                  <a:lnTo>
                    <a:pt x="19" y="36"/>
                  </a:lnTo>
                  <a:lnTo>
                    <a:pt x="0" y="0"/>
                  </a:lnTo>
                  <a:lnTo>
                    <a:pt x="39"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5" name="Line 54"/>
            <p:cNvSpPr>
              <a:spLocks noChangeShapeType="1"/>
            </p:cNvSpPr>
            <p:nvPr/>
          </p:nvSpPr>
          <p:spPr bwMode="auto">
            <a:xfrm>
              <a:off x="3435" y="1397"/>
              <a:ext cx="1" cy="150"/>
            </a:xfrm>
            <a:prstGeom prst="line">
              <a:avLst/>
            </a:prstGeom>
            <a:noFill/>
            <a:ln w="3175">
              <a:solidFill>
                <a:srgbClr val="000000"/>
              </a:solidFill>
              <a:round/>
              <a:headEnd/>
              <a:tailEnd/>
            </a:ln>
          </p:spPr>
          <p:txBody>
            <a:bodyPr/>
            <a:lstStyle/>
            <a:p>
              <a:endParaRPr lang="zh-TW" altLang="en-US"/>
            </a:p>
          </p:txBody>
        </p:sp>
        <p:sp>
          <p:nvSpPr>
            <p:cNvPr id="56" name="Freeform 55"/>
            <p:cNvSpPr>
              <a:spLocks/>
            </p:cNvSpPr>
            <p:nvPr/>
          </p:nvSpPr>
          <p:spPr bwMode="auto">
            <a:xfrm>
              <a:off x="3416" y="1543"/>
              <a:ext cx="39" cy="36"/>
            </a:xfrm>
            <a:custGeom>
              <a:avLst/>
              <a:gdLst>
                <a:gd name="T0" fmla="*/ 39 w 39"/>
                <a:gd name="T1" fmla="*/ 0 h 36"/>
                <a:gd name="T2" fmla="*/ 19 w 39"/>
                <a:gd name="T3" fmla="*/ 36 h 36"/>
                <a:gd name="T4" fmla="*/ 0 w 39"/>
                <a:gd name="T5" fmla="*/ 0 h 36"/>
                <a:gd name="T6" fmla="*/ 39 w 39"/>
                <a:gd name="T7" fmla="*/ 0 h 36"/>
                <a:gd name="T8" fmla="*/ 0 60000 65536"/>
                <a:gd name="T9" fmla="*/ 0 60000 65536"/>
                <a:gd name="T10" fmla="*/ 0 60000 65536"/>
                <a:gd name="T11" fmla="*/ 0 60000 65536"/>
                <a:gd name="T12" fmla="*/ 0 w 39"/>
                <a:gd name="T13" fmla="*/ 0 h 36"/>
                <a:gd name="T14" fmla="*/ 39 w 39"/>
                <a:gd name="T15" fmla="*/ 36 h 36"/>
              </a:gdLst>
              <a:ahLst/>
              <a:cxnLst>
                <a:cxn ang="T8">
                  <a:pos x="T0" y="T1"/>
                </a:cxn>
                <a:cxn ang="T9">
                  <a:pos x="T2" y="T3"/>
                </a:cxn>
                <a:cxn ang="T10">
                  <a:pos x="T4" y="T5"/>
                </a:cxn>
                <a:cxn ang="T11">
                  <a:pos x="T6" y="T7"/>
                </a:cxn>
              </a:cxnLst>
              <a:rect l="T12" t="T13" r="T14" b="T15"/>
              <a:pathLst>
                <a:path w="39" h="36">
                  <a:moveTo>
                    <a:pt x="39" y="0"/>
                  </a:moveTo>
                  <a:lnTo>
                    <a:pt x="19" y="36"/>
                  </a:lnTo>
                  <a:lnTo>
                    <a:pt x="0" y="0"/>
                  </a:lnTo>
                  <a:lnTo>
                    <a:pt x="39"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7" name="Line 56"/>
            <p:cNvSpPr>
              <a:spLocks noChangeShapeType="1"/>
            </p:cNvSpPr>
            <p:nvPr/>
          </p:nvSpPr>
          <p:spPr bwMode="auto">
            <a:xfrm>
              <a:off x="3431" y="2062"/>
              <a:ext cx="1" cy="129"/>
            </a:xfrm>
            <a:prstGeom prst="line">
              <a:avLst/>
            </a:prstGeom>
            <a:noFill/>
            <a:ln w="3175">
              <a:solidFill>
                <a:srgbClr val="000000"/>
              </a:solidFill>
              <a:round/>
              <a:headEnd/>
              <a:tailEnd/>
            </a:ln>
          </p:spPr>
          <p:txBody>
            <a:bodyPr/>
            <a:lstStyle/>
            <a:p>
              <a:endParaRPr lang="zh-TW" altLang="en-US"/>
            </a:p>
          </p:txBody>
        </p:sp>
        <p:sp>
          <p:nvSpPr>
            <p:cNvPr id="58" name="Freeform 57"/>
            <p:cNvSpPr>
              <a:spLocks/>
            </p:cNvSpPr>
            <p:nvPr/>
          </p:nvSpPr>
          <p:spPr bwMode="auto">
            <a:xfrm>
              <a:off x="3411" y="2187"/>
              <a:ext cx="39" cy="37"/>
            </a:xfrm>
            <a:custGeom>
              <a:avLst/>
              <a:gdLst>
                <a:gd name="T0" fmla="*/ 39 w 39"/>
                <a:gd name="T1" fmla="*/ 0 h 37"/>
                <a:gd name="T2" fmla="*/ 20 w 39"/>
                <a:gd name="T3" fmla="*/ 37 h 37"/>
                <a:gd name="T4" fmla="*/ 0 w 39"/>
                <a:gd name="T5" fmla="*/ 0 h 37"/>
                <a:gd name="T6" fmla="*/ 39 w 39"/>
                <a:gd name="T7" fmla="*/ 0 h 37"/>
                <a:gd name="T8" fmla="*/ 0 60000 65536"/>
                <a:gd name="T9" fmla="*/ 0 60000 65536"/>
                <a:gd name="T10" fmla="*/ 0 60000 65536"/>
                <a:gd name="T11" fmla="*/ 0 60000 65536"/>
                <a:gd name="T12" fmla="*/ 0 w 39"/>
                <a:gd name="T13" fmla="*/ 0 h 37"/>
                <a:gd name="T14" fmla="*/ 39 w 39"/>
                <a:gd name="T15" fmla="*/ 37 h 37"/>
              </a:gdLst>
              <a:ahLst/>
              <a:cxnLst>
                <a:cxn ang="T8">
                  <a:pos x="T0" y="T1"/>
                </a:cxn>
                <a:cxn ang="T9">
                  <a:pos x="T2" y="T3"/>
                </a:cxn>
                <a:cxn ang="T10">
                  <a:pos x="T4" y="T5"/>
                </a:cxn>
                <a:cxn ang="T11">
                  <a:pos x="T6" y="T7"/>
                </a:cxn>
              </a:cxnLst>
              <a:rect l="T12" t="T13" r="T14" b="T15"/>
              <a:pathLst>
                <a:path w="39" h="37">
                  <a:moveTo>
                    <a:pt x="39" y="0"/>
                  </a:moveTo>
                  <a:lnTo>
                    <a:pt x="20" y="37"/>
                  </a:lnTo>
                  <a:lnTo>
                    <a:pt x="0" y="0"/>
                  </a:lnTo>
                  <a:lnTo>
                    <a:pt x="39" y="0"/>
                  </a:lnTo>
                  <a:close/>
                </a:path>
              </a:pathLst>
            </a:custGeom>
            <a:solidFill>
              <a:srgbClr val="000000"/>
            </a:solidFill>
            <a:ln w="9525">
              <a:noFill/>
              <a:round/>
              <a:headEnd/>
              <a:tailEnd/>
            </a:ln>
          </p:spPr>
          <p:txBody>
            <a:bodyPr/>
            <a:lstStyle/>
            <a:p>
              <a:endParaRPr lang="zh-TW" altLang="en-US">
                <a:ea typeface="新細明體" charset="-120"/>
              </a:endParaRPr>
            </a:p>
          </p:txBody>
        </p:sp>
        <p:sp>
          <p:nvSpPr>
            <p:cNvPr id="59" name="Line 58"/>
            <p:cNvSpPr>
              <a:spLocks noChangeShapeType="1"/>
            </p:cNvSpPr>
            <p:nvPr/>
          </p:nvSpPr>
          <p:spPr bwMode="auto">
            <a:xfrm>
              <a:off x="5504" y="4162"/>
              <a:ext cx="21" cy="1"/>
            </a:xfrm>
            <a:prstGeom prst="line">
              <a:avLst/>
            </a:prstGeom>
            <a:noFill/>
            <a:ln w="3175">
              <a:solidFill>
                <a:srgbClr val="000000"/>
              </a:solidFill>
              <a:round/>
              <a:headEnd/>
              <a:tailEnd/>
            </a:ln>
          </p:spPr>
          <p:txBody>
            <a:bodyPr/>
            <a:lstStyle/>
            <a:p>
              <a:endParaRPr lang="zh-TW" altLang="en-US"/>
            </a:p>
          </p:txBody>
        </p:sp>
        <p:sp>
          <p:nvSpPr>
            <p:cNvPr id="60" name="Rectangle 59"/>
            <p:cNvSpPr>
              <a:spLocks noChangeArrowheads="1"/>
            </p:cNvSpPr>
            <p:nvPr/>
          </p:nvSpPr>
          <p:spPr bwMode="auto">
            <a:xfrm>
              <a:off x="4475" y="2385"/>
              <a:ext cx="751" cy="81"/>
            </a:xfrm>
            <a:prstGeom prst="rect">
              <a:avLst/>
            </a:prstGeom>
            <a:solidFill>
              <a:srgbClr val="FFFFFF"/>
            </a:solidFill>
            <a:ln w="3175">
              <a:solidFill>
                <a:srgbClr val="000000"/>
              </a:solidFill>
              <a:miter lim="800000"/>
              <a:headEnd/>
              <a:tailEnd/>
            </a:ln>
          </p:spPr>
          <p:txBody>
            <a:bodyPr/>
            <a:lstStyle/>
            <a:p>
              <a:endParaRPr lang="zh-TW" altLang="en-US">
                <a:ea typeface="新細明體" charset="-120"/>
              </a:endParaRPr>
            </a:p>
          </p:txBody>
        </p:sp>
        <p:sp>
          <p:nvSpPr>
            <p:cNvPr id="61" name="Rectangle 60"/>
            <p:cNvSpPr>
              <a:spLocks noChangeArrowheads="1"/>
            </p:cNvSpPr>
            <p:nvPr/>
          </p:nvSpPr>
          <p:spPr bwMode="auto">
            <a:xfrm>
              <a:off x="4693" y="2381"/>
              <a:ext cx="352" cy="69"/>
            </a:xfrm>
            <a:prstGeom prst="rect">
              <a:avLst/>
            </a:prstGeom>
            <a:noFill/>
            <a:ln w="9525">
              <a:noFill/>
              <a:miter lim="800000"/>
              <a:headEnd/>
              <a:tailEnd/>
            </a:ln>
          </p:spPr>
          <p:txBody>
            <a:bodyPr wrap="none" lIns="0" tIns="0" rIns="0" bIns="0">
              <a:spAutoFit/>
            </a:bodyPr>
            <a:lstStyle/>
            <a:p>
              <a:pPr algn="ctr" eaLnBrk="0" hangingPunct="0"/>
              <a:r>
                <a:rPr kumimoji="1" lang="en-US" altLang="zh-TW" sz="900">
                  <a:solidFill>
                    <a:srgbClr val="000000"/>
                  </a:solidFill>
                  <a:ea typeface="新細明體" charset="-120"/>
                </a:rPr>
                <a:t>Entry Point</a:t>
              </a:r>
              <a:endParaRPr kumimoji="1" lang="en-US" altLang="zh-TW" sz="2000" b="1">
                <a:ea typeface="新細明體" charset="-120"/>
              </a:endParaRPr>
            </a:p>
          </p:txBody>
        </p:sp>
      </p:grpSp>
      <p:pic>
        <p:nvPicPr>
          <p:cNvPr id="62" name="Picture 3" descr="D:\#Marketing\1_Logo\Aptio V Logo Treatments_chris\Aptio_logo_greyscale_white.png"/>
          <p:cNvPicPr>
            <a:picLocks noChangeAspect="1" noChangeArrowheads="1"/>
          </p:cNvPicPr>
          <p:nvPr/>
        </p:nvPicPr>
        <p:blipFill>
          <a:blip r:embed="rId2" cstate="print"/>
          <a:srcRect l="17182" t="39529" r="35092" b="28354"/>
          <a:stretch>
            <a:fillRect/>
          </a:stretch>
        </p:blipFill>
        <p:spPr bwMode="auto">
          <a:xfrm>
            <a:off x="8664622" y="4965377"/>
            <a:ext cx="342545" cy="17812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smtClean="0">
                <a:latin typeface="新細明體" charset="-120"/>
                <a:ea typeface="新細明體" charset="-120"/>
              </a:rPr>
              <a:t>PEI - Dependency</a:t>
            </a:r>
            <a:endParaRPr lang="zh-TW" altLang="en-US" dirty="0"/>
          </a:p>
        </p:txBody>
      </p:sp>
      <p:sp>
        <p:nvSpPr>
          <p:cNvPr id="6" name="內容版面配置區 5"/>
          <p:cNvSpPr>
            <a:spLocks noGrp="1"/>
          </p:cNvSpPr>
          <p:nvPr>
            <p:ph idx="1"/>
          </p:nvPr>
        </p:nvSpPr>
        <p:spPr/>
        <p:txBody>
          <a:bodyPr/>
          <a:lstStyle/>
          <a:p>
            <a:r>
              <a:rPr lang="en-US" altLang="zh-CN" dirty="0" smtClean="0">
                <a:latin typeface="新細明體" charset="-120"/>
                <a:ea typeface="新細明體" charset="-120"/>
              </a:rPr>
              <a:t>PEIMs Order </a:t>
            </a:r>
            <a:endParaRPr lang="zh-CN" altLang="en-US" dirty="0" smtClean="0">
              <a:latin typeface="新細明體" charset="-120"/>
              <a:ea typeface="新細明體" charset="-120"/>
            </a:endParaRPr>
          </a:p>
          <a:p>
            <a:r>
              <a:rPr lang="en-US" altLang="zh-CN" dirty="0" smtClean="0">
                <a:latin typeface="新細明體" charset="-120"/>
                <a:ea typeface="新細明體" charset="-120"/>
              </a:rPr>
              <a:t>Dependency</a:t>
            </a:r>
            <a:r>
              <a:rPr lang="zh-CN" altLang="en-US" dirty="0" smtClean="0">
                <a:latin typeface="新細明體" charset="-120"/>
                <a:ea typeface="新細明體" charset="-120"/>
              </a:rPr>
              <a:t> </a:t>
            </a:r>
            <a:r>
              <a:rPr lang="en-US" altLang="zh-CN" dirty="0" smtClean="0">
                <a:latin typeface="新細明體" charset="-120"/>
                <a:ea typeface="新細明體" charset="-120"/>
              </a:rPr>
              <a:t>for PEIM priority</a:t>
            </a:r>
            <a:endParaRPr lang="zh-CN" altLang="en-US" dirty="0" smtClean="0">
              <a:latin typeface="新細明體" charset="-120"/>
              <a:ea typeface="新細明體" charset="-120"/>
            </a:endParaRPr>
          </a:p>
          <a:p>
            <a:r>
              <a:rPr lang="zh-CN" altLang="en-US" dirty="0" smtClean="0">
                <a:latin typeface="新細明體" charset="-120"/>
                <a:ea typeface="新細明體" charset="-120"/>
              </a:rPr>
              <a:t> </a:t>
            </a:r>
            <a:r>
              <a:rPr lang="en-US" altLang="zh-CN" dirty="0" smtClean="0">
                <a:latin typeface="新細明體" charset="-120"/>
                <a:ea typeface="新細明體" charset="-120"/>
              </a:rPr>
              <a:t>Without Dependency, </a:t>
            </a:r>
            <a:r>
              <a:rPr lang="zh-CN" altLang="en-US" dirty="0" smtClean="0">
                <a:latin typeface="新細明體" charset="-120"/>
                <a:ea typeface="新細明體" charset="-120"/>
              </a:rPr>
              <a:t> </a:t>
            </a:r>
            <a:r>
              <a:rPr lang="en-US" altLang="zh-CN" dirty="0" smtClean="0">
                <a:latin typeface="新細明體" charset="-120"/>
                <a:ea typeface="新細明體" charset="-120"/>
              </a:rPr>
              <a:t>the order is in ROM image </a:t>
            </a:r>
            <a:endParaRPr lang="en-US" altLang="zh-TW" dirty="0" smtClean="0">
              <a:latin typeface="新細明體" charset="-120"/>
              <a:ea typeface="新細明體" charset="-120"/>
            </a:endParaRPr>
          </a:p>
          <a:p>
            <a:endParaRPr lang="zh-TW" altLang="en-US" dirty="0"/>
          </a:p>
        </p:txBody>
      </p:sp>
      <p:pic>
        <p:nvPicPr>
          <p:cNvPr id="5127" name="Picture 7"/>
          <p:cNvPicPr>
            <a:picLocks noChangeAspect="1" noChangeArrowheads="1"/>
          </p:cNvPicPr>
          <p:nvPr/>
        </p:nvPicPr>
        <p:blipFill>
          <a:blip r:embed="rId2" cstate="print"/>
          <a:srcRect/>
          <a:stretch>
            <a:fillRect/>
          </a:stretch>
        </p:blipFill>
        <p:spPr bwMode="auto">
          <a:xfrm>
            <a:off x="539552" y="2440688"/>
            <a:ext cx="5832648" cy="2391658"/>
          </a:xfrm>
          <a:prstGeom prst="rect">
            <a:avLst/>
          </a:prstGeom>
          <a:noFill/>
          <a:ln w="9525">
            <a:noFill/>
            <a:miter lim="800000"/>
            <a:headEnd/>
            <a:tailEnd/>
          </a:ln>
        </p:spPr>
      </p:pic>
      <p:pic>
        <p:nvPicPr>
          <p:cNvPr id="5" name="Picture 3" descr="D:\#Marketing\1_Logo\Aptio V Logo Treatments_chris\Aptio_logo_greyscale_white.png"/>
          <p:cNvPicPr>
            <a:picLocks noChangeAspect="1" noChangeArrowheads="1"/>
          </p:cNvPicPr>
          <p:nvPr/>
        </p:nvPicPr>
        <p:blipFill>
          <a:blip r:embed="rId3" cstate="print"/>
          <a:srcRect l="17182" t="39529" r="35092" b="28354"/>
          <a:stretch>
            <a:fillRect/>
          </a:stretch>
        </p:blipFill>
        <p:spPr bwMode="auto">
          <a:xfrm>
            <a:off x="8664622" y="4965377"/>
            <a:ext cx="342545" cy="17812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ea typeface="新細明體" charset="-120"/>
              </a:rPr>
              <a:t>PEIM &amp; PPI Working Model</a:t>
            </a:r>
            <a:endParaRPr lang="zh-TW" altLang="en-US"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1475656" y="1059582"/>
            <a:ext cx="5832648" cy="3799634"/>
          </a:xfrm>
          <a:prstGeom prst="rect">
            <a:avLst/>
          </a:prstGeom>
          <a:noFill/>
          <a:ln w="9525">
            <a:noFill/>
            <a:miter lim="800000"/>
            <a:headEnd/>
            <a:tailEnd/>
          </a:ln>
        </p:spPr>
      </p:pic>
      <p:pic>
        <p:nvPicPr>
          <p:cNvPr id="4" name="Picture 3" descr="D:\#Marketing\1_Logo\Aptio V Logo Treatments_chris\Aptio_logo_greyscale_white.png"/>
          <p:cNvPicPr>
            <a:picLocks noChangeAspect="1" noChangeArrowheads="1"/>
          </p:cNvPicPr>
          <p:nvPr/>
        </p:nvPicPr>
        <p:blipFill>
          <a:blip r:embed="rId3" cstate="print"/>
          <a:srcRect l="17182" t="39529" r="35092" b="28354"/>
          <a:stretch>
            <a:fillRect/>
          </a:stretch>
        </p:blipFill>
        <p:spPr bwMode="auto">
          <a:xfrm>
            <a:off x="8664622" y="4965377"/>
            <a:ext cx="342545" cy="178123"/>
          </a:xfrm>
          <a:prstGeom prst="rect">
            <a:avLst/>
          </a:prstGeom>
          <a:noFill/>
        </p:spPr>
      </p:pic>
    </p:spTree>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and Agenda Slides">
  <a:themeElements>
    <a:clrScheme name="AMI-B">
      <a:dk1>
        <a:sysClr val="windowText" lastClr="000000"/>
      </a:dk1>
      <a:lt1>
        <a:srgbClr val="FFFFFF"/>
      </a:lt1>
      <a:dk2>
        <a:srgbClr val="BCBCBC"/>
      </a:dk2>
      <a:lt2>
        <a:srgbClr val="CDC975"/>
      </a:lt2>
      <a:accent1>
        <a:srgbClr val="558ED5"/>
      </a:accent1>
      <a:accent2>
        <a:srgbClr val="BF2A1D"/>
      </a:accent2>
      <a:accent3>
        <a:srgbClr val="E99328"/>
      </a:accent3>
      <a:accent4>
        <a:srgbClr val="00B050"/>
      </a:accent4>
      <a:accent5>
        <a:srgbClr val="7155AE"/>
      </a:accent5>
      <a:accent6>
        <a:srgbClr val="3AB0BD"/>
      </a:accent6>
      <a:hlink>
        <a:srgbClr val="CCCCCC"/>
      </a:hlink>
      <a:folHlink>
        <a:srgbClr val="999999"/>
      </a:folHlink>
    </a:clrScheme>
    <a:fontScheme name="AMI">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ln w="19050">
          <a:solidFill>
            <a:schemeClr val="tx2">
              <a:lumMod val="50000"/>
            </a:schemeClr>
          </a:solidFill>
          <a:headEnd type="none" w="med" len="med"/>
          <a:tailEnd type="triangle" w="lg" len="med"/>
        </a:ln>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3.xml><?xml version="1.0" encoding="utf-8"?>
<a:theme xmlns:a="http://schemas.openxmlformats.org/drawingml/2006/main" name="Message and Roadmap Slides">
  <a:themeElements>
    <a:clrScheme name="Custom 3">
      <a:dk1>
        <a:sysClr val="windowText" lastClr="000000"/>
      </a:dk1>
      <a:lt1>
        <a:srgbClr val="FFFFFF"/>
      </a:lt1>
      <a:dk2>
        <a:srgbClr val="BCBCBC"/>
      </a:dk2>
      <a:lt2>
        <a:srgbClr val="CDC975"/>
      </a:lt2>
      <a:accent1>
        <a:srgbClr val="558ED5"/>
      </a:accent1>
      <a:accent2>
        <a:srgbClr val="BF2A1D"/>
      </a:accent2>
      <a:accent3>
        <a:srgbClr val="E99328"/>
      </a:accent3>
      <a:accent4>
        <a:srgbClr val="00B050"/>
      </a:accent4>
      <a:accent5>
        <a:srgbClr val="7155AE"/>
      </a:accent5>
      <a:accent6>
        <a:srgbClr val="3AB0BD"/>
      </a:accent6>
      <a:hlink>
        <a:srgbClr val="595959"/>
      </a:hlink>
      <a:folHlink>
        <a:srgbClr val="999999"/>
      </a:folHlink>
    </a:clrScheme>
    <a:fontScheme name="AMI">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ln w="19050">
          <a:solidFill>
            <a:schemeClr val="tx2">
              <a:lumMod val="50000"/>
            </a:schemeClr>
          </a:solidFill>
          <a:headEnd type="none" w="med" len="med"/>
          <a:tailEnd type="triangle" w="lg" len="med"/>
        </a:ln>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4.xml><?xml version="1.0" encoding="utf-8"?>
<a:theme xmlns:a="http://schemas.openxmlformats.org/drawingml/2006/main" name="1_Message and Roadmap Slides">
  <a:themeElements>
    <a:clrScheme name="AMI-B">
      <a:dk1>
        <a:sysClr val="windowText" lastClr="000000"/>
      </a:dk1>
      <a:lt1>
        <a:srgbClr val="FFFFFF"/>
      </a:lt1>
      <a:dk2>
        <a:srgbClr val="BCBCBC"/>
      </a:dk2>
      <a:lt2>
        <a:srgbClr val="CDC975"/>
      </a:lt2>
      <a:accent1>
        <a:srgbClr val="558ED5"/>
      </a:accent1>
      <a:accent2>
        <a:srgbClr val="BF2A1D"/>
      </a:accent2>
      <a:accent3>
        <a:srgbClr val="E99328"/>
      </a:accent3>
      <a:accent4>
        <a:srgbClr val="00B050"/>
      </a:accent4>
      <a:accent5>
        <a:srgbClr val="7155AE"/>
      </a:accent5>
      <a:accent6>
        <a:srgbClr val="3AB0BD"/>
      </a:accent6>
      <a:hlink>
        <a:srgbClr val="CCCCCC"/>
      </a:hlink>
      <a:folHlink>
        <a:srgbClr val="999999"/>
      </a:folHlink>
    </a:clrScheme>
    <a:fontScheme name="AMI">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ln w="19050">
          <a:solidFill>
            <a:schemeClr val="tx2">
              <a:lumMod val="50000"/>
            </a:schemeClr>
          </a:solidFill>
          <a:headEnd type="none" w="med" len="med"/>
          <a:tailEnd type="triangle" w="lg" len="med"/>
        </a:ln>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E1359F6A7FCE438EAB3CC78E3C10E4" ma:contentTypeVersion="17" ma:contentTypeDescription="Create a new document." ma:contentTypeScope="" ma:versionID="27b6acbcf7ea41fb4877b9e2f240c129">
  <xsd:schema xmlns:xsd="http://www.w3.org/2001/XMLSchema" xmlns:xs="http://www.w3.org/2001/XMLSchema" xmlns:p="http://schemas.microsoft.com/office/2006/metadata/properties" xmlns:ns2="df3a4607-5a0f-4359-8e2e-8e345a0a075e" targetNamespace="http://schemas.microsoft.com/office/2006/metadata/properties" ma:root="true" ma:fieldsID="8c9c1aa7709ed778517928ba15726d4d" ns2:_="">
    <xsd:import namespace="df3a4607-5a0f-4359-8e2e-8e345a0a075e"/>
    <xsd:element name="properties">
      <xsd:complexType>
        <xsd:sequence>
          <xsd:element name="documentManagement">
            <xsd:complexType>
              <xsd:all>
                <xsd:element ref="ns2:Complete" minOccurs="0"/>
                <xsd:element ref="ns2:Core_x0020_Version" minOccurs="0"/>
                <xsd:element ref="ns2:Owner_x0020_of_x0020_Document"/>
                <xsd:element ref="ns2:Audience"/>
                <xsd:element ref="ns2:Approver" minOccurs="0"/>
                <xsd:element ref="ns2:Group" minOccurs="0"/>
                <xsd:element ref="ns2:Sub_x0020_Group" minOccurs="0"/>
                <xsd:element ref="ns2:Description0" minOccurs="0"/>
                <xsd:element ref="ns2:Place_x0020_on_x0020_CustomerPortal" minOccurs="0"/>
                <xsd:element ref="ns2:CustomerPortal_x0020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3a4607-5a0f-4359-8e2e-8e345a0a075e" elementFormDefault="qualified">
    <xsd:import namespace="http://schemas.microsoft.com/office/2006/documentManagement/types"/>
    <xsd:import namespace="http://schemas.microsoft.com/office/infopath/2007/PartnerControls"/>
    <xsd:element name="Complete" ma:index="2" nillable="true" ma:displayName="Complete" ma:default="0" ma:internalName="Complete">
      <xsd:simpleType>
        <xsd:restriction base="dms:Boolean"/>
      </xsd:simpleType>
    </xsd:element>
    <xsd:element name="Core_x0020_Version" ma:index="3" nillable="true" ma:displayName="Core Version" ma:internalName="Core_x0020_Version">
      <xsd:complexType>
        <xsd:complexContent>
          <xsd:extension base="dms:MultiChoice">
            <xsd:sequence>
              <xsd:element name="Value" maxOccurs="unbounded" minOccurs="0" nillable="true">
                <xsd:simpleType>
                  <xsd:restriction base="dms:Choice">
                    <xsd:enumeration value="AMIBIOS8"/>
                    <xsd:enumeration value="Aptio 3.0"/>
                    <xsd:enumeration value="Aptio 3.5"/>
                    <xsd:enumeration value="Aptio 3.6"/>
                    <xsd:enumeration value="Aptio 4.0"/>
                    <xsd:enumeration value="Aptio 4.5"/>
                    <xsd:enumeration value="Aptio 4.6"/>
                    <xsd:enumeration value="Aptio 4.7"/>
                    <xsd:enumeration value="Aptio V"/>
                    <xsd:enumeration value="Others"/>
                  </xsd:restriction>
                </xsd:simpleType>
              </xsd:element>
            </xsd:sequence>
          </xsd:extension>
        </xsd:complexContent>
      </xsd:complexType>
    </xsd:element>
    <xsd:element name="Owner_x0020_of_x0020_Document" ma:index="4" ma:displayName="Owner of Document" ma:list="UserInfo" ma:SharePointGroup="0" ma:internalName="Owner_x0020_of_x0020_Document"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Audience" ma:index="5" ma:displayName="Audience" ma:default="AMI Internal Only (INT)" ma:format="Dropdown" ma:internalName="Audience" ma:readOnly="false">
      <xsd:simpleType>
        <xsd:restriction base="dms:Choice">
          <xsd:enumeration value="AMI Internal Only (INT)"/>
          <xsd:enumeration value="NDA Required (NDA)"/>
          <xsd:enumeration value="Public Document (PUB)"/>
        </xsd:restriction>
      </xsd:simpleType>
    </xsd:element>
    <xsd:element name="Approver" ma:index="6" nillable="true" ma:displayName="Assigned Approver" ma:format="Dropdown" ma:internalName="Approver">
      <xsd:simpleType>
        <xsd:restriction base="dms:Choice">
          <xsd:enumeration value="Abel Wu"/>
          <xsd:enumeration value="Brian S"/>
          <xsd:enumeration value="Charles H"/>
          <xsd:enumeration value="Govind K"/>
          <xsd:enumeration value="James W"/>
          <xsd:enumeration value="Jerry Huang"/>
          <xsd:enumeration value="Jessica H"/>
          <xsd:enumeration value="Mandal S"/>
          <xsd:enumeration value="Roger Ho"/>
          <xsd:enumeration value="Sandip D"/>
          <xsd:enumeration value="Stefano R"/>
          <xsd:enumeration value="TonyLo"/>
          <xsd:enumeration value="Will G"/>
          <xsd:enumeration value="Zachary B"/>
          <xsd:enumeration value="Dinesh C"/>
        </xsd:restriction>
      </xsd:simpleType>
    </xsd:element>
    <xsd:element name="Group" ma:index="7" nillable="true" ma:displayName="Group" ma:internalName="Group">
      <xsd:simpleType>
        <xsd:restriction base="dms:Text">
          <xsd:maxLength value="255"/>
        </xsd:restriction>
      </xsd:simpleType>
    </xsd:element>
    <xsd:element name="Sub_x0020_Group" ma:index="8" nillable="true" ma:displayName="Sub Group" ma:internalName="Sub_x0020_Group">
      <xsd:simpleType>
        <xsd:restriction base="dms:Text">
          <xsd:maxLength value="255"/>
        </xsd:restriction>
      </xsd:simpleType>
    </xsd:element>
    <xsd:element name="Description0" ma:index="14" nillable="true" ma:displayName="Description" ma:hidden="true" ma:internalName="Description0" ma:readOnly="false">
      <xsd:simpleType>
        <xsd:restriction base="dms:Text">
          <xsd:maxLength value="255"/>
        </xsd:restriction>
      </xsd:simpleType>
    </xsd:element>
    <xsd:element name="Place_x0020_on_x0020_CustomerPortal" ma:index="16" nillable="true" ma:displayName="Place on CustomerPortal" ma:default="Do Not Place on CustomerPortal" ma:description="Should this file be placed on CustomerPortal? If so should it be copied to CustomerPortal or converted to PDF first (Word and PowerPoint Only)?" ma:format="Dropdown" ma:internalName="Place_x0020_on_x0020_CustomerPortal">
      <xsd:simpleType>
        <xsd:restriction base="dms:Choice">
          <xsd:enumeration value="Do Not Place on CustomerPortal"/>
          <xsd:enumeration value="Convert to PDF then Place on CustomerPortal (Word and PowerPoint Only)"/>
          <xsd:enumeration value="Copy to CustomerPortal"/>
        </xsd:restriction>
      </xsd:simpleType>
    </xsd:element>
    <xsd:element name="CustomerPortal_x0020_Location" ma:index="17" nillable="true" ma:displayName="CustomerPortal Location" ma:list="{6eca1351-6af8-4232-a8b0-e4dddea8303f}" ma:internalName="CustomerPortal_x0020_Location" ma:showField="Titl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omplete xmlns="df3a4607-5a0f-4359-8e2e-8e345a0a075e">false</Complete>
    <Core_x0020_Version xmlns="df3a4607-5a0f-4359-8e2e-8e345a0a075e">
      <Value>Aptio 4.6</Value>
      <Value>Aptio V</Value>
    </Core_x0020_Version>
    <Approver xmlns="df3a4607-5a0f-4359-8e2e-8e345a0a075e">Zachary B</Approver>
    <Group xmlns="df3a4607-5a0f-4359-8e2e-8e345a0a075e">Marketing</Group>
    <Description0 xmlns="df3a4607-5a0f-4359-8e2e-8e345a0a075e" xsi:nil="true"/>
    <Audience xmlns="df3a4607-5a0f-4359-8e2e-8e345a0a075e">NDA Required (NDA)</Audience>
    <Owner_x0020_of_x0020_Document xmlns="df3a4607-5a0f-4359-8e2e-8e345a0a075e">
      <UserInfo>
        <DisplayName>Zachary Bobroff</DisplayName>
        <AccountId>11</AccountId>
        <AccountType/>
      </UserInfo>
    </Owner_x0020_of_x0020_Document>
    <Sub_x0020_Group xmlns="df3a4607-5a0f-4359-8e2e-8e345a0a075e" xsi:nil="true"/>
    <CustomerPortal_x0020_Location xmlns="df3a4607-5a0f-4359-8e2e-8e345a0a075e"/>
    <Place_x0020_on_x0020_CustomerPortal xmlns="df3a4607-5a0f-4359-8e2e-8e345a0a075e">Do Not Place on CustomerPortal</Place_x0020_on_x0020_CustomerPortal>
  </documentManagement>
</p:properties>
</file>

<file path=customXml/itemProps1.xml><?xml version="1.0" encoding="utf-8"?>
<ds:datastoreItem xmlns:ds="http://schemas.openxmlformats.org/officeDocument/2006/customXml" ds:itemID="{969685D4-EF1A-43BE-AE6E-5CAEF5AB75CC}">
  <ds:schemaRefs>
    <ds:schemaRef ds:uri="http://schemas.microsoft.com/sharepoint/v3/contenttype/forms"/>
  </ds:schemaRefs>
</ds:datastoreItem>
</file>

<file path=customXml/itemProps2.xml><?xml version="1.0" encoding="utf-8"?>
<ds:datastoreItem xmlns:ds="http://schemas.openxmlformats.org/officeDocument/2006/customXml" ds:itemID="{9000F75D-6B29-44AA-90C7-A485FA4F11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3a4607-5a0f-4359-8e2e-8e345a0a07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CB633B-6C8C-4921-A10C-3D01C669C56B}">
  <ds:schemaRefs>
    <ds:schemaRef ds:uri="http://schemas.microsoft.com/office/2006/metadata/properties"/>
    <ds:schemaRef ds:uri="df3a4607-5a0f-4359-8e2e-8e345a0a075e"/>
  </ds:schemaRefs>
</ds:datastoreItem>
</file>

<file path=docProps/app.xml><?xml version="1.0" encoding="utf-8"?>
<Properties xmlns="http://schemas.openxmlformats.org/officeDocument/2006/extended-properties" xmlns:vt="http://schemas.openxmlformats.org/officeDocument/2006/docPropsVTypes">
  <Template/>
  <TotalTime>21475</TotalTime>
  <Words>667</Words>
  <Application>Microsoft Office PowerPoint</Application>
  <PresentationFormat>全屏显示(16:9)</PresentationFormat>
  <Paragraphs>122</Paragraphs>
  <Slides>13</Slides>
  <Notes>4</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13</vt:i4>
      </vt:variant>
    </vt:vector>
  </HeadingPairs>
  <TitlesOfParts>
    <vt:vector size="18" baseType="lpstr">
      <vt:lpstr>Cover Slides</vt:lpstr>
      <vt:lpstr>Section and Agenda Slides</vt:lpstr>
      <vt:lpstr>Message and Roadmap Slides</vt:lpstr>
      <vt:lpstr>1_Message and Roadmap Slides</vt:lpstr>
      <vt:lpstr>Bitmap Image</vt:lpstr>
      <vt:lpstr>Basic Introduction</vt:lpstr>
      <vt:lpstr>Legal</vt:lpstr>
      <vt:lpstr>幻灯片 3</vt:lpstr>
      <vt:lpstr>PEI Phase – Why?</vt:lpstr>
      <vt:lpstr>PEI – Do what?</vt:lpstr>
      <vt:lpstr>PEI – CORE, SERVICE, PEIM, PPI</vt:lpstr>
      <vt:lpstr>PEI – Flow Chart</vt:lpstr>
      <vt:lpstr>PEI - Dependency</vt:lpstr>
      <vt:lpstr>PEIM &amp; PPI Working Model</vt:lpstr>
      <vt:lpstr>PEI – HOB </vt:lpstr>
      <vt:lpstr>PEI – HOB</vt:lpstr>
      <vt:lpstr>PEI – Summary</vt:lpstr>
      <vt:lpstr>幻灯片 13</vt:lpstr>
    </vt:vector>
  </TitlesOfParts>
  <Manager>American Megatrends, Inc.</Manager>
  <Company>American Megatrends,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AMI_Aptio_Introduction_NDA</dc:title>
  <dc:creator>American Megatrends, Inc.</dc:creator>
  <dc:description>Copyright 2013 - All Rights Reserved_x000d_
Confidential - NDA Required</dc:description>
  <cp:lastModifiedBy>dulydu</cp:lastModifiedBy>
  <cp:revision>1125</cp:revision>
  <dcterms:created xsi:type="dcterms:W3CDTF">2010-06-15T08:36:22Z</dcterms:created>
  <dcterms:modified xsi:type="dcterms:W3CDTF">2017-06-21T07:03:14Z</dcterms:modified>
  <cp:category>NDA Required (NDA)</cp:category>
  <cp:contentStatus>NDA Required (NDA)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0x01010048E1359F6A7FCE438EAB3CC78E3C10E4</vt:lpwstr>
  </property>
  <property fmtid="{D5CDD505-2E9C-101B-9397-08002B2CF9AE}" pid="3" name="WorkflowCreationPath">
    <vt:lpwstr>babeaf8d-0534-4e87-af47-232349035705,4;babeaf8d-0534-4e87-af47-232349035705,7;babeaf8d-0534-4e87-af47-232349035705,7;babeaf8d-0534-4e87-af47-232349035705,4;babeaf8d-0534-4e87-af47-232349035705,7;babeaf8d-0534-4e87-af47-232349035705,7;</vt:lpwstr>
  </property>
  <property fmtid="{D5CDD505-2E9C-101B-9397-08002B2CF9AE}" pid="4" name="Old Approval Status">
    <vt:lpwstr>3;#Draft</vt:lpwstr>
  </property>
  <property fmtid="{D5CDD505-2E9C-101B-9397-08002B2CF9AE}" pid="5" name="Order">
    <vt:r8>423400</vt:r8>
  </property>
  <property fmtid="{D5CDD505-2E9C-101B-9397-08002B2CF9AE}" pid="6" name="URL">
    <vt:lpwstr/>
  </property>
  <property fmtid="{D5CDD505-2E9C-101B-9397-08002B2CF9AE}" pid="7" name="xd_ProgID">
    <vt:lpwstr/>
  </property>
  <property fmtid="{D5CDD505-2E9C-101B-9397-08002B2CF9AE}" pid="8" name="Flag">
    <vt:lpwstr/>
  </property>
  <property fmtid="{D5CDD505-2E9C-101B-9397-08002B2CF9AE}" pid="9" name="TemplateUrl">
    <vt:lpwstr/>
  </property>
  <property fmtid="{D5CDD505-2E9C-101B-9397-08002B2CF9AE}" pid="10" name="WorkflowChangePath">
    <vt:lpwstr>7377836a-55ef-408a-8b88-c457244285bf,39;7377836a-55ef-408a-8b88-c457244285bf,42;7377836a-55ef-408a-8b88-c457244285bf,42;7377836a-55ef-408a-8b88-c457244285bf,45;7377836a-55ef-408a-8b88-c457244285bf,48;7377836a-55ef-408a-8b88-c457244285bf,48;7377836a-55ef-4</vt:lpwstr>
  </property>
</Properties>
</file>