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B33B-3C83-4118-BF3E-01F284EAD65C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F3D3-0B96-4AA2-B603-7C0915A0662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21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B33B-3C83-4118-BF3E-01F284EAD65C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F3D3-0B96-4AA2-B603-7C0915A066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007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B33B-3C83-4118-BF3E-01F284EAD65C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F3D3-0B96-4AA2-B603-7C0915A066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02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B33B-3C83-4118-BF3E-01F284EAD65C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F3D3-0B96-4AA2-B603-7C0915A066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3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B33B-3C83-4118-BF3E-01F284EAD65C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F3D3-0B96-4AA2-B603-7C0915A0662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85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B33B-3C83-4118-BF3E-01F284EAD65C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F3D3-0B96-4AA2-B603-7C0915A066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B33B-3C83-4118-BF3E-01F284EAD65C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F3D3-0B96-4AA2-B603-7C0915A066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948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B33B-3C83-4118-BF3E-01F284EAD65C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F3D3-0B96-4AA2-B603-7C0915A066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471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B33B-3C83-4118-BF3E-01F284EAD65C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F3D3-0B96-4AA2-B603-7C0915A066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836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F7BB33B-3C83-4118-BF3E-01F284EAD65C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03F3D3-0B96-4AA2-B603-7C0915A066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82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B33B-3C83-4118-BF3E-01F284EAD65C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F3D3-0B96-4AA2-B603-7C0915A066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113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F7BB33B-3C83-4118-BF3E-01F284EAD65C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A03F3D3-0B96-4AA2-B603-7C0915A0662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582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88CF5F-C508-489A-B63E-C04B205D6A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2BD622-860B-4A6D-B8C8-487222591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163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56D92-64F1-47F7-9F31-2BA2BEF29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7EDD8C-0AD5-44CE-BE80-B33B73929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814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7E6409-8D22-4019-A241-26DC6BFAD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7D2F33-2B33-4BEA-B617-0D05F32BF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303823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回顾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Yiyan</dc:creator>
  <cp:lastModifiedBy>Lee Yiyan</cp:lastModifiedBy>
  <cp:revision>1</cp:revision>
  <dcterms:created xsi:type="dcterms:W3CDTF">2021-09-09T13:43:50Z</dcterms:created>
  <dcterms:modified xsi:type="dcterms:W3CDTF">2021-09-09T14:42:30Z</dcterms:modified>
</cp:coreProperties>
</file>