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4.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notesSlides/notesSlide15.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16.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17.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18.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19.xml" ContentType="application/vnd.openxmlformats-officedocument.presentationml.notesSlide+xml"/>
  <Override PartName="/ppt/ink/ink74.xml" ContentType="application/inkml+xml"/>
  <Override PartName="/ppt/notesSlides/notesSlide20.xml" ContentType="application/vnd.openxmlformats-officedocument.presentationml.notesSlide+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21.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22.xml" ContentType="application/vnd.openxmlformats-officedocument.presentationml.notesSlide+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notesSlides/notesSlide23.xml" ContentType="application/vnd.openxmlformats-officedocument.presentationml.notesSlide+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42"/>
  </p:notesMasterIdLst>
  <p:sldIdLst>
    <p:sldId id="753" r:id="rId3"/>
    <p:sldId id="754" r:id="rId4"/>
    <p:sldId id="256" r:id="rId5"/>
    <p:sldId id="614" r:id="rId6"/>
    <p:sldId id="609" r:id="rId7"/>
    <p:sldId id="610" r:id="rId8"/>
    <p:sldId id="611" r:id="rId9"/>
    <p:sldId id="612" r:id="rId10"/>
    <p:sldId id="613" r:id="rId11"/>
    <p:sldId id="615" r:id="rId12"/>
    <p:sldId id="616" r:id="rId13"/>
    <p:sldId id="672" r:id="rId14"/>
    <p:sldId id="673" r:id="rId15"/>
    <p:sldId id="674" r:id="rId16"/>
    <p:sldId id="675" r:id="rId17"/>
    <p:sldId id="676" r:id="rId18"/>
    <p:sldId id="668" r:id="rId19"/>
    <p:sldId id="679" r:id="rId20"/>
    <p:sldId id="680" r:id="rId21"/>
    <p:sldId id="681" r:id="rId22"/>
    <p:sldId id="682" r:id="rId23"/>
    <p:sldId id="683" r:id="rId24"/>
    <p:sldId id="684" r:id="rId25"/>
    <p:sldId id="685" r:id="rId26"/>
    <p:sldId id="686" r:id="rId27"/>
    <p:sldId id="677" r:id="rId28"/>
    <p:sldId id="617" r:id="rId29"/>
    <p:sldId id="618" r:id="rId30"/>
    <p:sldId id="619" r:id="rId31"/>
    <p:sldId id="620" r:id="rId32"/>
    <p:sldId id="622" r:id="rId33"/>
    <p:sldId id="623" r:id="rId34"/>
    <p:sldId id="624" r:id="rId35"/>
    <p:sldId id="625" r:id="rId36"/>
    <p:sldId id="626" r:id="rId37"/>
    <p:sldId id="627" r:id="rId38"/>
    <p:sldId id="628" r:id="rId39"/>
    <p:sldId id="629" r:id="rId40"/>
    <p:sldId id="630" r:id="rId41"/>
    <p:sldId id="631" r:id="rId42"/>
    <p:sldId id="632" r:id="rId43"/>
    <p:sldId id="634" r:id="rId44"/>
    <p:sldId id="633" r:id="rId45"/>
    <p:sldId id="635" r:id="rId46"/>
    <p:sldId id="643" r:id="rId47"/>
    <p:sldId id="636" r:id="rId48"/>
    <p:sldId id="637" r:id="rId49"/>
    <p:sldId id="638" r:id="rId50"/>
    <p:sldId id="639" r:id="rId51"/>
    <p:sldId id="640" r:id="rId52"/>
    <p:sldId id="641" r:id="rId53"/>
    <p:sldId id="642" r:id="rId54"/>
    <p:sldId id="644" r:id="rId55"/>
    <p:sldId id="645" r:id="rId56"/>
    <p:sldId id="646" r:id="rId57"/>
    <p:sldId id="647" r:id="rId58"/>
    <p:sldId id="648" r:id="rId59"/>
    <p:sldId id="649" r:id="rId60"/>
    <p:sldId id="650" r:id="rId61"/>
    <p:sldId id="651" r:id="rId62"/>
    <p:sldId id="652" r:id="rId63"/>
    <p:sldId id="653" r:id="rId64"/>
    <p:sldId id="654" r:id="rId65"/>
    <p:sldId id="655" r:id="rId66"/>
    <p:sldId id="656" r:id="rId67"/>
    <p:sldId id="657" r:id="rId68"/>
    <p:sldId id="658" r:id="rId69"/>
    <p:sldId id="659" r:id="rId70"/>
    <p:sldId id="660" r:id="rId71"/>
    <p:sldId id="661" r:id="rId72"/>
    <p:sldId id="662" r:id="rId73"/>
    <p:sldId id="663" r:id="rId74"/>
    <p:sldId id="665" r:id="rId75"/>
    <p:sldId id="606" r:id="rId76"/>
    <p:sldId id="667" r:id="rId77"/>
    <p:sldId id="509" r:id="rId78"/>
    <p:sldId id="565" r:id="rId79"/>
    <p:sldId id="666" r:id="rId80"/>
    <p:sldId id="539" r:id="rId81"/>
    <p:sldId id="687" r:id="rId82"/>
    <p:sldId id="748" r:id="rId83"/>
    <p:sldId id="688" r:id="rId84"/>
    <p:sldId id="689" r:id="rId85"/>
    <p:sldId id="690" r:id="rId86"/>
    <p:sldId id="691" r:id="rId87"/>
    <p:sldId id="692" r:id="rId88"/>
    <p:sldId id="706" r:id="rId89"/>
    <p:sldId id="707" r:id="rId90"/>
    <p:sldId id="708" r:id="rId91"/>
    <p:sldId id="709" r:id="rId92"/>
    <p:sldId id="710" r:id="rId93"/>
    <p:sldId id="711" r:id="rId94"/>
    <p:sldId id="713" r:id="rId95"/>
    <p:sldId id="712" r:id="rId96"/>
    <p:sldId id="714" r:id="rId97"/>
    <p:sldId id="715" r:id="rId98"/>
    <p:sldId id="716" r:id="rId99"/>
    <p:sldId id="717" r:id="rId100"/>
    <p:sldId id="718" r:id="rId101"/>
    <p:sldId id="719" r:id="rId102"/>
    <p:sldId id="720" r:id="rId103"/>
    <p:sldId id="721" r:id="rId104"/>
    <p:sldId id="722" r:id="rId105"/>
    <p:sldId id="723" r:id="rId106"/>
    <p:sldId id="724" r:id="rId107"/>
    <p:sldId id="725" r:id="rId108"/>
    <p:sldId id="728" r:id="rId109"/>
    <p:sldId id="729" r:id="rId110"/>
    <p:sldId id="730" r:id="rId111"/>
    <p:sldId id="731" r:id="rId112"/>
    <p:sldId id="733" r:id="rId113"/>
    <p:sldId id="734" r:id="rId114"/>
    <p:sldId id="735" r:id="rId115"/>
    <p:sldId id="736" r:id="rId116"/>
    <p:sldId id="737" r:id="rId117"/>
    <p:sldId id="738" r:id="rId118"/>
    <p:sldId id="739" r:id="rId119"/>
    <p:sldId id="741" r:id="rId120"/>
    <p:sldId id="742" r:id="rId121"/>
    <p:sldId id="743" r:id="rId122"/>
    <p:sldId id="744" r:id="rId123"/>
    <p:sldId id="745" r:id="rId124"/>
    <p:sldId id="746" r:id="rId125"/>
    <p:sldId id="747" r:id="rId126"/>
    <p:sldId id="490" r:id="rId127"/>
    <p:sldId id="510" r:id="rId128"/>
    <p:sldId id="492" r:id="rId129"/>
    <p:sldId id="511" r:id="rId130"/>
    <p:sldId id="512" r:id="rId131"/>
    <p:sldId id="564" r:id="rId132"/>
    <p:sldId id="569" r:id="rId133"/>
    <p:sldId id="504" r:id="rId134"/>
    <p:sldId id="563" r:id="rId135"/>
    <p:sldId id="601" r:id="rId136"/>
    <p:sldId id="749" r:id="rId137"/>
    <p:sldId id="750" r:id="rId138"/>
    <p:sldId id="752" r:id="rId139"/>
    <p:sldId id="751" r:id="rId140"/>
    <p:sldId id="755" r:id="rId1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6"/>
    <p:restoredTop sz="80845"/>
  </p:normalViewPr>
  <p:slideViewPr>
    <p:cSldViewPr snapToGrid="0" snapToObjects="1">
      <p:cViewPr varScale="1">
        <p:scale>
          <a:sx n="69" d="100"/>
          <a:sy n="69" d="100"/>
        </p:scale>
        <p:origin x="2026" y="7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2.691"/>
    </inkml:context>
    <inkml:brush xml:id="br0">
      <inkml:brushProperty name="width" value="0.08571" units="cm"/>
      <inkml:brushProperty name="height" value="0.08571" units="cm"/>
      <inkml:brushProperty name="color" value="#008C3A"/>
    </inkml:brush>
  </inkml:definitions>
  <inkml:trace contextRef="#ctx0" brushRef="#br0">0 990 9274,'0'-50'655,"0"-1"1,0-34-286,0 71-213,0-10-23,0 5-78,3-14 0,1-3-33,5 3-23,3-1 0,4-1 0,6-1 33,0-2-33,3 3 0,-2 4-11,-3 6 11,-1 6-56,-2-12 34,0 32 22,0-22 0,2 29-23,3-15 12,2 2-11,1 2-23,2 2 34,1 1 22,2 0-22,2 0 11,16-2-12,-9 26 12,13-10 56,-12 22-44,3-14-12,2 1 11,19 11-11,-17-8 78,16 3 1,-24-15 33,3-7 0,1-3-101,1-3 11,1-1-11,1 0 68,2-3-11,27-20-46,-17-1-22,17-17-57,-27 5-21,-7-16 11,-5 26 56,-6-22-1,-6 30 57,-2-21 45,-11 13-90,0 0 0,-7 10-34,0 2 23,3-3-23,3-2-10,3-1 21,6-4 1,1 2-45,9-6 11,-10 12 56,1-1-12,-13 12 12,-3 2-33,-2 2-662,-2 1 695,2 0 68,0 5-46,5 3 12,-3 11 22,5 2 11,-3 7-11,2 3 45,-1 1-79,1 4 12,2-6-1,3 1-22,2-1 68,6-2-34,3 3-45,7-4 56,5 1 0,7-4 33,7-4-44,7-4-45,7-4 45,7-7-23,4 1-11,2-6 28,-19 1 1,0 0-74,31-1-104,-30 0 0,-1 0 138,21 0 11,-1 0-11,-7 1-56,-5 5 45,-8 3-1,8 13-44,-24-4 12,4 10-35,-25-6 367,-3 5-299,-1 3 11,-2 1 0,1 7 56,-2 1 22,0-12 23,5 34-67,-5-29-1,3 32 91,-9-26-79,-2 2 11,-4-6-11,0-4-34,-1-4-56,2-7-157,-1-7-336,1-5-246,-2-7 268,0 0 1,-1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4.439"/>
    </inkml:context>
    <inkml:brush xml:id="br0">
      <inkml:brushProperty name="width" value="0.08571" units="cm"/>
      <inkml:brushProperty name="height" value="0.08571" units="cm"/>
      <inkml:brushProperty name="color" value="#008C3A"/>
    </inkml:brush>
  </inkml:definitions>
  <inkml:trace contextRef="#ctx0" brushRef="#br0">1 151 12692,'3'-21'695,"-1"4"-695,0 17-57,3-2 23,5-3 23,8-5-34,10-2 23,12-4 22,11 0 0,11-1-11,7 3-12,5 3-55,-2 4 56,-4 5-34,-10 2-34,-11 2-56,-11 9-10,-10 4 77,-9 8 79,-8 5 34,-5 5-12,-2 9 1,-14 7-23,-11 6-79,-18 5 34,-14-2-11,-5-1 56,-1-10 0,7-9 56,11-12 12,12-9-68,13-7-68,9-6-144,6-2-517,3-2 751,7 0 46,5 1-1,14 3-56,11 7 34,7 5-45,4 8 0,0 0-11,-5 3-12,-7-1-22,-7 0 12,-10 1 33,-5 0 22,-8 2 136,-2 3 43,-4 1 135,-5 4-78,-9 0-23,-8 0-11,-10-2-190,-5-7 134,-4-2-22,-5-6-45,-3-5-45,-1-7-11,0-4-45,4-4-315,4 0-54,8-6-46,6-3-560,10-3-414,8 2-1233,6 2 2622,15-1 0,-8 3 0,9 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009"/>
    </inkml:context>
    <inkml:brush xml:id="br0">
      <inkml:brushProperty name="width" value="0.08571" units="cm"/>
      <inkml:brushProperty name="height" value="0.08571" units="cm"/>
      <inkml:brushProperty name="color" value="#008C3A"/>
    </inkml:brush>
  </inkml:definitions>
  <inkml:trace contextRef="#ctx0" brushRef="#br0">1 1 9297,'5'0'-314,"-2"0"908,-3 0-214,55 61 248,-16-11-438,4 3 1,2 5-290,-14-15 0,-3 0 200,2 4 0,0-1-68,-1 0 1,0-1-17,-2-1 0,-2-1 5,22 37 12,-10-12 186,-5-11-209,-11-13 0,-3-12 23,-6-12-34,-5-9-45,-3-7 68,-3-2-953,-1-2-1703,0-13 2633,0-15 0,0 9 0,0-6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249"/>
    </inkml:context>
    <inkml:brush xml:id="br0">
      <inkml:brushProperty name="width" value="0.08571" units="cm"/>
      <inkml:brushProperty name="height" value="0.08571" units="cm"/>
      <inkml:brushProperty name="color" value="#008C3A"/>
    </inkml:brush>
  </inkml:definitions>
  <inkml:trace contextRef="#ctx0" brushRef="#br0">531 10 9801,'0'-5'336,"0"0"1042,0 5-795,-42 74-101,6-9-717,-1 1 1,-1 6 374,7-15 0,2 0-101,1 1 1,-1 0-23,1-2 0,0-1-17,3-7 0,2-1-359,-18 33-129,6-17-711,10-16-437,5-13-829,6-16 2465,2-8 0,6-9 0,3-1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503"/>
    </inkml:context>
    <inkml:brush xml:id="br0">
      <inkml:brushProperty name="width" value="0.08571" units="cm"/>
      <inkml:brushProperty name="height" value="0.08571" units="cm"/>
      <inkml:brushProperty name="color" value="#008C3A"/>
    </inkml:brush>
  </inkml:definitions>
  <inkml:trace contextRef="#ctx0" brushRef="#br0">0 0 11896,'84'2'99,"-1"1"1,1-1-1,-1 0 1,0 0 0,1 1-1,34-1 1,6-1 0,-21 2-1,-49 1-737,-49-2-550,-4-1-750,-1 0-1244,-7-1 3182,-8 0 0,5 0 0,-3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6.433"/>
    </inkml:context>
    <inkml:brush xml:id="br0">
      <inkml:brushProperty name="width" value="0.08571" units="cm"/>
      <inkml:brushProperty name="height" value="0.08571" units="cm"/>
      <inkml:brushProperty name="color" value="#008C3A"/>
    </inkml:brush>
  </inkml:definitions>
  <inkml:trace contextRef="#ctx0" brushRef="#br0">122 10 9677,'0'-5'572,"0"1"224,0 4-192,-5 80-121,-2-18-136,0 6 0,0 4-676,-1-20 0,-1-2 474,0 3 1,1-1-34,-11 46-30,5-12 41,3-13-104,2-16 4,5-12-12,1-16-22,2-9 719,1-12-1033,0-4-3068,0-4 3393,0-11 0,0 8 0,0-8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063"/>
    </inkml:context>
    <inkml:brush xml:id="br0">
      <inkml:brushProperty name="width" value="0.08571" units="cm"/>
      <inkml:brushProperty name="height" value="0.08571" units="cm"/>
      <inkml:brushProperty name="color" value="#008C3A"/>
    </inkml:brush>
  </inkml:definitions>
  <inkml:trace contextRef="#ctx0" brushRef="#br0">494 1 10058,'0'7'852,"0"-2"-247,0-5 157,-55 92-224,13-26-1002,-1 7 1,-3 3 765,14-24 0,3-3-179,0 2 1,1 0 23,1-2 0,2 0-102,-18 37-34,8-12 45,10-19-56,7-16 0,8-14-268,4-13-214,5-6 729,1-4-1521,0-2 1,0 0-1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573"/>
    </inkml:context>
    <inkml:brush xml:id="br0">
      <inkml:brushProperty name="width" value="0.08571" units="cm"/>
      <inkml:brushProperty name="height" value="0.08571" units="cm"/>
      <inkml:brushProperty name="color" value="#008C3A"/>
    </inkml:brush>
  </inkml:definitions>
  <inkml:trace contextRef="#ctx0" brushRef="#br0">0 29 10955,'16'-7'1210,"-4"1"-986,72-1 157,-36 6-236,9-4 1,1 3 134,-2 9-111,-7 5-169,-8 8-67,-11 6 56,-10 2 11,-12 10 89,-12 11-33,-23 13-11,-17 12-176,14-35 1,-4-1 175,-31 35-11,7-10-1,11-13-33,17-16-123,14-9-180,9-11 303,11-6 269,18-5 90,20-2-225,26-1-134,16 0-123,8 0-695,0-4-887,-5 2-671,-10-3 2376,-11 4 0,-29 1 0,-12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015"/>
    </inkml:context>
    <inkml:brush xml:id="br0">
      <inkml:brushProperty name="width" value="0.08571" units="cm"/>
      <inkml:brushProperty name="height" value="0.08571" units="cm"/>
      <inkml:brushProperty name="color" value="#008C3A"/>
    </inkml:brush>
  </inkml:definitions>
  <inkml:trace contextRef="#ctx0" brushRef="#br0">6 0 12053,'-3'0'247,"1"0"111,2 0-134,80 2-168,-32 1 17,8-1 0,1 1 5,2 3-78,-6-1-179,-5 1-672,-10-2-729,-3-1-1502,-5-2 3082,0-1 0,-14 0 0,-2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541"/>
    </inkml:context>
    <inkml:brush xml:id="br0">
      <inkml:brushProperty name="width" value="0.08571" units="cm"/>
      <inkml:brushProperty name="height" value="0.08571" units="cm"/>
      <inkml:brushProperty name="color" value="#008C3A"/>
    </inkml:brush>
  </inkml:definitions>
  <inkml:trace contextRef="#ctx0" brushRef="#br0">0 0 11627,'59'11'157,"0"0"0,-5-2 0,-5 0-45,3 0 112,-7-1-90,-10 0-33,-9-1-101,-12 1-11,-4 1 11,-7 8 280,-2 8 67,-1 16-77,-6 17-1,-11 17-443,-13 18 258,10-42 0,0 2-479,-2 2 0,0 1 429,1 0 0,1 0-29,0-1 1,2-2-75,2-2 0,0-3 69,-10 37 0,6-16-146,6-17-425,4-15-123,6-12-886,0-9 176,4-7 1404,-2-6 0,2-1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923"/>
    </inkml:context>
    <inkml:brush xml:id="br0">
      <inkml:brushProperty name="width" value="0.08571" units="cm"/>
      <inkml:brushProperty name="height" value="0.08571" units="cm"/>
      <inkml:brushProperty name="color" value="#008C3A"/>
    </inkml:brush>
  </inkml:definitions>
  <inkml:trace contextRef="#ctx0" brushRef="#br0">0 7 11964,'78'-2'112,"1"0"0,-5 0 0,-4 1 123,22 1-1404,0 4 1236,-6 2-22,-9 3 435,-15-2-480,-18 0 225,-16-5-258,-15 1-639,-7-3-3665,-5 0 4514,-14 0 1,10 0 0,-9 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178"/>
    </inkml:context>
    <inkml:brush xml:id="br0">
      <inkml:brushProperty name="width" value="0.08571" units="cm"/>
      <inkml:brushProperty name="height" value="0.08571" units="cm"/>
      <inkml:brushProperty name="color" value="#008C3A"/>
    </inkml:brush>
  </inkml:definitions>
  <inkml:trace contextRef="#ctx0" brushRef="#br0">175 1 11157,'-12'72'205,"0"0"0,0-5 1,-1-4-15,-10 17-124,-1-6-45,4-9-22,1-11-78,6-11-550,1-10-302,6-11-616,0-7-706,5-7 2252,0-3 0,1-4 0,0-1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628"/>
    </inkml:context>
    <inkml:brush xml:id="br0">
      <inkml:brushProperty name="width" value="0.08571" units="cm"/>
      <inkml:brushProperty name="height" value="0.08571" units="cm"/>
      <inkml:brushProperty name="color" value="#008C3A"/>
    </inkml:brush>
  </inkml:definitions>
  <inkml:trace contextRef="#ctx0" brushRef="#br0">429 4 10473,'3'-2'885,"0"1"157,-3 1-515,-70 100-45,23-29-882,-4 7 0,-2 5 495,23-30 1,2-2-68,2 1 0,3 0-28,3-5 0,4 0 244,-6 38-323,12-13-178,9-11-326,19-13 124,10-10 190,23-16 123,10-10 146,6-13 45,2-17 33,-5-11 46,-9-17 245,-15-7 892,-19-5-1058,-11-2-2,-27 3-66,-18 8 10,-26 14 12,-17 16-157,-6 11-101,6 14-1591,10 10-1490,18 9 3182,19 5 0,16-11 0,10-8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114"/>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2340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2632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trace contextRef="#ctx0" brushRef="#br0" timeOffset="13221.27">6961 35 11437,'-3'20'0,"-1"5"33,-2 13 1,-1 6-34,0 9 11,0 2 23,2-2-34,3-3 0,-1-7 11,3-3-11,-3-3 11,3-4 0,-1 1 0,-1-1-11,1 2 0,-2 1 0,2-1 0,-2-1 23,3-4-23,-2-6 0,2-7 0,0-9 11,0-4-605,0-4-706,0-4-1490,4-17 2790,-2-13 0,2 8 0,-2 1 0</inkml:trace>
  <inkml:trace contextRef="#ctx0" brushRef="#br0" timeOffset="16168.27">6721 32 6775,'0'9'841,"0"-2"-427,0-7 2925,0 0-3484,0 4 145,0 5 0,-7 12 45,-4 9-45,-7 9-12,-3 5-32,4 5 10,3-1-33,3 4-12,4-1 1,2-1 11,3-2 11,2-1-11,0 0 33,0 2-22,1-1 22,6 3 1,3 2 33,6-1 0,3 1-56,3-3-23,3-4 57,2-7 22,2-7 0,2-10 22,3-8 46,1-8 77,20-3 1,-11-9-57,17-13-21,-13-15-1,0-17-22,1-8 11,-17 12 0,-2-3 22,13-30-50,-14 12 0,-4-2 39,-4-16-398,-11 31 0,-3 1 354,-3-23 33,-4 6 56,-1 6-23,-10 9-66,-6 9-46,-16 8 12,-8 6-23,-12 12-55,-9 9 44,-11 8 45,-6 16 22,0 11-22,1 17-28,31-7 0,2 2 28,-17 19 450,-6 13-719,37-27-505,10-7-637,11-3-326,5-8 1737,6-2 0,0-10 0,0-3 0</inkml:trace>
  <inkml:trace contextRef="#ctx0" brushRef="#br0" timeOffset="17484.27">3419 1967 7459,'56'12'151,"1"-1"1,38 11-74,-61-7 12,-9-1-90,-8-15 0,-7 28 56,-6-19 134,-3 37 45,-10-20-156,-12 43 44,-14-16-67,-13 28 0,1-21-34,4-14-22,11-11 0,10-12-78,10-6-57,6-8-145,4-2 90,2-2 190,12 0 78,8 3-44,18-3 44,9 0-22,7-2-22,1-2 156,2 0 12,-3-10-33,-1-5-24,-5-12-22,-3-4 34,-5-2 381,5-21-381,-15 9 67,2-18 112,-19 12-100,-6-6 10,-5-5 45,-19-34-291,-4 20-105,2 27 0,-2 1 105,-22-18-56,-2 8-11,-6 6-45,0 13 45,-6 12-45,-3 13 100,-6 8 40,15 29 0,0 10-5,-25 24-893,24-1 0,6 8 853,16-9 0,5 2 11,0 4 1,2 0 41,4 0 0,3 3-81,-1 21 1,4 2-1,6-22 0,1 0-174,0 17 1,3-2 184,3-26 1,4-5-68,9 27-56,9 11 0,12-39 157,4 8 0,8-31 1715,4-12-1558,12-9 78,6-22-140,-14-12 0,1-6-84,-13 3 1,-2-4-323,13-15 1,-4-2 377,7-27-22,-8 6-62,-11 4 28,-9 10-11,-8 9-392,-10-14-829,-5 47-1468,-10-21 2689,-9 45 0,5-10 0,-4 2 0</inkml:trace>
  <inkml:trace contextRef="#ctx0" brushRef="#br0" timeOffset="18534.27">8011 1710 8030,'50'0'302,"0"0"1,33 0-303,-62 7 0,-6 7-22,-6 10 22,-4 14 145,-8 13-88,-15 13-57,-12 13-57,-13 1 35,-1-7 22,8-12-168,9-16-56,10-11-101,8-8-67,5-8 392,7-1 23,14-6 44,11 4 0,21-2 11,8 0 34,3 0-44,-4-2 88,-11-1-55,-11 0-56,-14-2-11,-7 0-12,-9 2 280,-3 4 371,-9 7-371,-11 11-44,-18 6 78,-16 7-106,9-16 0,-3-2-84,-22 10-12,-16-2-67,39-24-67,10-6-145,11-3-1335,9 0 102,10-3-963,8-2 2341,13-5 0,-6 5 0,4-1 0</inkml:trace>
  <inkml:trace contextRef="#ctx0" brushRef="#br0" timeOffset="19184.27">8758 2102 9677,'-10'-58'381,"-1"0"0,0 4 1,-3 7-147,-14 5 11,-7 0-67,-6-1-33,-5 5-124,-6 4-22,-2 7 23,-2 5-23,-2 5 0,0 5-23,0 2-33,3 5 45,4 3-78,4 2 33,5 0 0,-1 9 22,3-7 23,-3 45 0,-1-12-23,-2 43-11,0-2-419,2 10 436,24-39 0,1 1-6,-14 45-33,6 0 22,10-3 11,5-1-10,8 0-24,1-2-10,12-28 0,5-1-12,9 21 90,-1-30 0,4-5 78,21-3-22,11-13 34,11-16 11,-8-13 0,3-7-51,-13-4 0,0-4-673,19-6 0,-3-5 651,-18-2 0,-4-3 0,-3-1 0,-1-2 124,-2 1 1,-2-1-52,24-36-34,-11 7 34,-15 0-1,-14 7 2,-10-19-102,-7 22-214,-10-13-491,-6 26 1246,-7 0-1549,-1 9 236,2 7-1043,5 11 1815,3 8 0,6 5 0,1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954"/>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9.728"/>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418">910 1010 10373,'-10'7'627,"-4"10"-347,-9 5-11,-9 28-12,-8 5-167,-9 24-246,24-35 1,-1 1 199,-3-1 1,1 0-6,2 1 1,1 0-7,-24 37-10,6-9 89,9-11-112,6-14-34,10-12-145,5-10-236,5-5-78,2-3 379,2 1-391,-3 3-88,2 3 178,-6 3-100,0 2-292,-3-1-672,3-6 1479,0-8 0,5-8 0,2-5 0</inkml:trace>
  <inkml:trace contextRef="#ctx0" brushRef="#br0" timeOffset="988">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25196">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26254">3198 1461 8198,'-15'17'1927,"2"-3"-1556,13-14 189,0 0-560,6 0 157,10 0 212,12 0-66,16 0-146,8 0-34,11 0-56,1 0-44,2 0-1,-4 0 23,-1 0-23,-6 0 23,-4-1-22,-6-2-1,-8-2 0,-8-1 34,-9 1-22,-10 2 33,-5 1 12,-5 2-6421,0 0 6342,-11 0 0,8 0 0,-8 0 0</inkml:trace>
  <inkml:trace contextRef="#ctx0" brushRef="#br0" timeOffset="26731">3444 788 7907,'24'83'1009,"-6"-2"-595,-8-16-111,-5-6 89,-1 20-44,-2-8-192,-2 12 12,2-3-78,-2-6 33,0-7-33,0-4-23,0-7-22,0-3-12,0-7 23,0-1-44,0-7 21,0-5-10,0-7-1,1-11 23,1-7 33,0-5 57,0-3 10,-1 0 80,0 0-225,0-5-1479,3-8-1289,-1-14 2768,5-15 0,-5 16 0,3 1 0</inkml:trace>
  <inkml:trace contextRef="#ctx0" brushRef="#br0" timeOffset="27639">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28332">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29199">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30175">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trace contextRef="#ctx0" brushRef="#br0" timeOffset="32553">3029 728 8142,'8'14'2847,"-2"-3"-2041,-6-11 2197,0 0-3003,0-3-23,0-4 1,0-7 22,0-4-45,0-1 12,0 2-12,0 4-67,2 1 45,3 2-191,2 1 68,5-5-45,4 0 55,5-8 35,6-2 77,2-4 34,3 0 34,-1-1 11,0 4-11,-1-14-22,-5 30 22,2-21-34,-3 28-10,1-13 32,2 1-10,-1 0-12,2 1-55,-3 1-1,2 0-123,7 0 157,-11-11 12,3 14-24,-13-8 35,-2 17-12,1 0 34,1 0 11,2 0 11,13 17-11,-5-9 0,12 14-34,-7-14 1,0 2 22,2-5 11,-1 2 11,0-5-22,13 2 11,-9-3-45,8 0 45,-13-1 0,0 0 56,-6-5 0,0-2 33,-9-6 12,-3 2 22,-5 0-11,-2-5-89,0 2-1,-2-8-22,0 4 0,-1-3 0,0-1 0,0 3 0,0 1 0,0 6 0,0 0 0,0 6 0,0-1 0,0 1 0,0 1 11,0-2-11,0-1 12,0-3 55,0 1-134,0-3 67,0 5-12,0 1-66,0 6-1435,0 1 1513,0 8 0,2 2-44,-1 8 44,3 2 22,1-1 23,-1-13-23,1 29-11,0-26 1,2 29-12,-1-21 0,2 0 0,-2-4 33,1 1-33,-2-5-22,0 2-1,1-18 12,0 25 11,3-26 0,-1 29 0,1-18 11,2 2 34,9 0 11,1-1 112,11 1-134,-1-4 134,4-1-44,6 0-46,2 0-78,-1 0 0,2-1 0,-6-2 78,17-2-78,-16 0 23,11 2-23,-14 0 0,1 1 0,5 1 0,1-1 0,2 1 22,22-2-22,-14-2 0,17 0 0,-17 0 34,2 1-34,0 0 67,0 0-11,0 1-22,-5 0-23,-5 1-11,-8 0 0,-8 2 0,2 0 0,-9 0 0,1 0 22,-8 0-44,-3 0 22,2 2-67,2 5 44,-3-1 23,2 5 0,-6-5 23,2 1-12,1 1-11,1 2 45,2-1-45,0 1 11,1-1-11,6 5 0,-6-5 0,3 4-45,-9-6-45,-4 0-10,0 1 66,-1 3 23,0 3 112,5 16-101,-2-5 11,3 10-11,-5-10 0,0-2 0,-3-1 0,0-1 45,0-5 11,-2 0-34,1-7 23,0-2-23,-1-5-3372,0-2 3350,-16-5 0,11 4 0,-11-3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8"/>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9"/>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10"/>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1">910 1010 10373,'-10'7'627,"-4"10"-347,-9 5-11,-9 28-12,-8 5-167,-9 24-246,24-35 1,-1 1 199,-3-1 1,1 0-6,2 1 1,1 0-7,-24 37-10,6-9 89,9-11-112,6-14-34,10-12-145,5-10-236,5-5-78,2-3 379,2 1-391,-3 3-88,2 3 178,-6 3-100,0 2-292,-3-1-672,3-6 1479,0-8 0,5-8 0,2-5 0</inkml:trace>
  <inkml:trace contextRef="#ctx0" brushRef="#br0" timeOffset="2">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3">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4">3198 1461 8198,'-15'17'1927,"2"-3"-1556,13-14 189,0 0-560,6 0 157,10 0 212,12 0-66,16 0-146,8 0-34,11 0-56,1 0-44,2 0-1,-4 0 23,-1 0-23,-6 0 23,-4-1-22,-6-2-1,-8-2 0,-8-1 34,-9 1-22,-10 2 33,-5 1 12,-5 2-6421,0 0 6342,-11 0 0,8 0 0,-8 0 0</inkml:trace>
  <inkml:trace contextRef="#ctx0" brushRef="#br0" timeOffset="5">3444 788 7907,'24'83'1009,"-6"-2"-595,-8-16-111,-5-6 89,-1 20-44,-2-8-192,-2 12 12,2-3-78,-2-6 33,0-7-33,0-4-23,0-7-22,0-3-12,0-7 23,0-1-44,0-7 21,0-5-10,0-7-1,1-11 23,1-7 33,0-5 57,0-3 10,-1 0 80,0 0-225,0-5-1479,3-8-1289,-1-14 2768,5-15 0,-5 16 0,3 1 0</inkml:trace>
  <inkml:trace contextRef="#ctx0" brushRef="#br0" timeOffset="6">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7">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8">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9">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trace contextRef="#ctx0" brushRef="#br0" timeOffset="3203">2580 2072 8378,'-7'1'1344,"2"1"-840,5-2 371,0 0-651,-3 8-180,2-4-44,-4 9-22,4 2 22,-4 16 123,2 22-78,-7 24 0,2 18-286,2-46 1,0 2 240,1-1 0,0 0 22,-3 38 1,2-13-23,3-12 11,1-18-11,2-15 0,-2-12-56,2-11-235,0-5-2959,0-2 3378,7-19 1,-6 14 0,6-14 0</inkml:trace>
  <inkml:trace contextRef="#ctx0" brushRef="#br0" timeOffset="3713">3003 2439 7907,'2'-16'370,"-1"3"157,-1 13-23,-1-96 33,-10 68-217,6-30 0,-5 0-52,-19 32-44,-6-14-145,-11 4-12,-8 5-67,-9 7 0,-7 10-45,-5 7 34,-4 5-23,-2 20 34,-2-4-17,41 17 1,2 5-328,-41 23 327,43-13 0,3 4-34,1-4 1,3 2 27,3 2 1,4 3 22,4 3 0,3 0 6,4-5 0,4 1-6,2 13 0,4-1-12,4 34 1,6-40 0,6-2-11,21 28 10,22-17 12,13-15 12,10-20 66,11-16 90,9-20-140,-44-9 0,-1-6-283,2-7 0,-2-6 283,3-9 0,-2-6 17,-2-4 0,-2-4-1,-4 0 1,-3-2 11,-4-2 0,-5-1-22,-4 4 0,-5 0-18,-6 1 1,-3 2-332,1-42 315,-11 18-201,-10 19-404,-12 22-766,-11 19-1386,-14 18 2916,-6 18 0,20-6 1,5 4-1</inkml:trace>
  <inkml:trace contextRef="#ctx0" brushRef="#br0" timeOffset="4987">6785 513 11045,'-8'-21'56,"2"5"-146,9 16 90,8 0 45,11 0-23,8 0-22,4 2 0,0 6-45,-8 3 12,-5 5 10,-11 1-21,-5 5-1,-7 10-22,-18 14-191,-11 15 168,-16 5 90,0 0-78,7-13-147,12-12 1,11-12-33,10-10 55,5-5 112,7-3 90,10-5 90,13 0-23,15-4-44,10 0 33,6-8 33,4-7-66,-1-8 100,-1-7 90,-3-5-68,-7-3-32,-4-5 44,-8-2-56,-5-4-68,-8-5 46,-7-3 111,-9-3 45,-5-5-100,-5 0-124,-15-4-11,-8-3 22,-17 0 45,-6 1-55,-5 9-12,-3 13-34,-3 11-11,-4 18-44,-1 8 77,-3 19-10,-5 21-34,-1 24-236,33-15 1,3 4 269,0 6 0,4 3 22,1 2 0,4 2 5,2 3 1,5 1-6,4 1 0,3 0 16,4 1 1,2 0-17,2 2 0,3-1 6,8 1 0,4-2-6,0 0 0,5-3-28,8-3 0,4-4-85,0-6 0,4-5 124,38 19 112,4-25 0,5-21 57,3-28-91,4-25-44,-42 8 0,-2-8-310,3-16 0,-2-3 287,-1 8 1,-2-2-18,-3-12 1,-2-2 11,-4 14 0,-2 1-17,-6-3 0,-3 0-419,7-41 285,-13 18-811,-9 9-948,-14 31 1943,-4 9 1,1 24 0,1 4-1</inkml:trace>
  <inkml:trace contextRef="#ctx0" brushRef="#br0" timeOffset="5815">8492 2859 8546,'2'-4'123,"-1"2"113,-1 2 111,70-3-224,-28 2-39,7-1 0,2 1-17,-3 1-44,-5 0-23,-12 0-34,-12 2-89,-9 2 123,-6 8 134,-12 10-134,-12 14-235,-14 10 89,-9 2 113,5-4-46,11-14-347,12-10-33,9-6 369,5-3 79,7 7 11,11 3 56,11 8-45,10 2 34,0 1 22,-1-2 79,-8-3 89,-11-5 35,-7-3 133,-8-5 572,-11 14-762,-10-5-79,-13 9-134,-10-8-89,-4-8-528,-4-7-2162,-16-5 2779,22-4 0,4 0 0,29 0 0</inkml:trace>
  <inkml:trace contextRef="#ctx0" brushRef="#br0" timeOffset="6316">9141 3091 8445,'0'-59'623,"-1"0"1,-4 4 0,-3 5-231,-11-5 10,-14 0 0,-6-2-145,-2 1 123,-5 4-202,1-7-123,0 37-56,-1-11 0,-2 37-45,-3-8-44,-4 4 44,-2 18 23,-4 13 22,-2 28-481,2 16 447,31-30 1,2 2 16,3 4 1,3 2 10,2 5 0,4 0-16,3 3 0,3-1 10,3 0 1,3 0 5,1-1 1,2 0-12,5-3 0,2-1 17,2-3 0,3-2-22,5-2 0,5-2-1,28 34-33,13-14 56,11-17 0,8-18 56,8-15 34,4-12-34,2-32-17,-47 6 0,-2-5-6,1-14 1,-2-6-17,-2-5 0,-3-4-291,-1-2 0,-3-3 313,-5 0 0,-4-1-6,-2 2 1,-5-3-12,-4-17 1,-5 1-46,-3 24 1,-2 2-219,-2-9 1,-4 7-1397,-13 9-1060,-10 24 2697,-16 13 0,15 9 0,3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7582">3038 593 6787,'4'2'2252,"0"-1"-414,-4-1 380,0 1-2073,4 0-122,-1 0-23,4-9 0,3-5 0,0-10 0,7-3-11,0 0-23,4 1-11,1 3 34,4 2 11,1 1-34,2 2 1,1 0 33,0 0-11,2-1-12,-1 1-10,3 1 21,1 2 12,-1 2-33,3 1 33,-1 0-11,3 3-1,3 0 12,0 2 0,3 0 0,2 2-11,-3 0-11,1 4-1,-3-2-21,-1 2 10,-2 0 23,-3 0-23,-6 6 34,-1 1-11,-3 7 22,10 4 0,-5-3 1,11 3-1,-5-8 22,3-1-21,4-5 10,-3-1 0,1-3-22,7 0 45,-13 0 11,5-6-33,-19-1-23,-2-6 33,-3 0 23,-3 0-45,-1-3-111,8-15-46,-2 2-44,8-17-34,-7 8 89,0 0 135,-6 6 0,-4 7 0,-3 10 0,-6 7-67,1 5-280,-2 3 347,0 4 0,0 4 0,1 5 0,2 3 0,1 1 0,3-1 11,0 3-11,2-3-34,-1 2 34,-1-2 0,3 1 0,0-1 45,3-2-45,2 0 23,1-1-23,2-1 0,2-1 33,1 2-22,4-2 1,3 0-1,4 1-11,4-2 0,21 3 56,-11-4-56,18 3 0,-20-5 33,2-1 12,-2-2-34,-2-1 45,-2 1-22,8-1-34,-14 0 0,7 0 0,-19 0 0,1 2 0,-5 0 0,0 1 0,1 0-22,-1 0 22,2 1 0,8 2 22,-4-2-22,4 2 0,-5-2-11,-3 1-34,0 2 23,-2-1 10,-4 2-10,2 4 0,-4-1 22,1 4 22,-3-2-22,-2 3 45,1 1-34,-2 2 45,0-1-22,-3-1-12,0-3 34,-2-3-11,0-6-45,-2-3-658,2-5 1,-2 0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752F-4964-3B46-9106-AD8BE32BBF5A}" type="datetimeFigureOut">
              <a:rPr lang="en-US" smtClean="0"/>
              <a:t>3/26/2021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318E8-4051-1A43-94A1-0D3F83A8F9BE}" type="slidenum">
              <a:rPr lang="en-US" smtClean="0"/>
              <a:t>‹#›</a:t>
            </a:fld>
            <a:endParaRPr lang="en-US"/>
          </a:p>
        </p:txBody>
      </p:sp>
    </p:spTree>
    <p:extLst>
      <p:ext uri="{BB962C8B-B14F-4D97-AF65-F5344CB8AC3E}">
        <p14:creationId xmlns:p14="http://schemas.microsoft.com/office/powerpoint/2010/main" val="345272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a:t>
            </a:fld>
            <a:endParaRPr lang="en-US"/>
          </a:p>
        </p:txBody>
      </p:sp>
    </p:spTree>
    <p:extLst>
      <p:ext uri="{BB962C8B-B14F-4D97-AF65-F5344CB8AC3E}">
        <p14:creationId xmlns:p14="http://schemas.microsoft.com/office/powerpoint/2010/main" val="10190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a:t>
            </a:fld>
            <a:endParaRPr lang="en-US"/>
          </a:p>
        </p:txBody>
      </p:sp>
    </p:spTree>
    <p:extLst>
      <p:ext uri="{BB962C8B-B14F-4D97-AF65-F5344CB8AC3E}">
        <p14:creationId xmlns:p14="http://schemas.microsoft.com/office/powerpoint/2010/main" val="38201035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120</a:t>
            </a:fld>
            <a:endParaRPr lang="en-US"/>
          </a:p>
        </p:txBody>
      </p:sp>
    </p:spTree>
    <p:extLst>
      <p:ext uri="{BB962C8B-B14F-4D97-AF65-F5344CB8AC3E}">
        <p14:creationId xmlns:p14="http://schemas.microsoft.com/office/powerpoint/2010/main" val="26135455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121</a:t>
            </a:fld>
            <a:endParaRPr lang="en-US"/>
          </a:p>
        </p:txBody>
      </p:sp>
    </p:spTree>
    <p:extLst>
      <p:ext uri="{BB962C8B-B14F-4D97-AF65-F5344CB8AC3E}">
        <p14:creationId xmlns:p14="http://schemas.microsoft.com/office/powerpoint/2010/main" val="1170509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122</a:t>
            </a:fld>
            <a:endParaRPr lang="en-US"/>
          </a:p>
        </p:txBody>
      </p:sp>
    </p:spTree>
    <p:extLst>
      <p:ext uri="{BB962C8B-B14F-4D97-AF65-F5344CB8AC3E}">
        <p14:creationId xmlns:p14="http://schemas.microsoft.com/office/powerpoint/2010/main" val="267255152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123</a:t>
            </a:fld>
            <a:endParaRPr lang="en-US"/>
          </a:p>
        </p:txBody>
      </p:sp>
    </p:spTree>
    <p:extLst>
      <p:ext uri="{BB962C8B-B14F-4D97-AF65-F5344CB8AC3E}">
        <p14:creationId xmlns:p14="http://schemas.microsoft.com/office/powerpoint/2010/main" val="39794764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124</a:t>
            </a:fld>
            <a:endParaRPr lang="en-US"/>
          </a:p>
        </p:txBody>
      </p:sp>
    </p:spTree>
    <p:extLst>
      <p:ext uri="{BB962C8B-B14F-4D97-AF65-F5344CB8AC3E}">
        <p14:creationId xmlns:p14="http://schemas.microsoft.com/office/powerpoint/2010/main" val="310127271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DAB8B09-277E-1543-9D03-148A11AB0D13}"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64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464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727180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CDD328A-DAAD-4042-9752-F9D0C6FDA09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74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74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6343794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F7D9789-F29E-8A40-BECA-DA419520BD1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05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05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82023674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034D0EA-737E-CA42-9254-DDB12818B46F}"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128</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950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950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19578689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129</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189751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13</a:t>
            </a:fld>
            <a:endParaRPr lang="en-US"/>
          </a:p>
        </p:txBody>
      </p:sp>
    </p:spTree>
    <p:extLst>
      <p:ext uri="{BB962C8B-B14F-4D97-AF65-F5344CB8AC3E}">
        <p14:creationId xmlns:p14="http://schemas.microsoft.com/office/powerpoint/2010/main" val="28876750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130</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0757397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F2A71-6347-F548-95E9-B2A8E26044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131</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107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107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9546010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1DB00C0-F497-1048-AA53-D206E7B44D0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132</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38160562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25899017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77AB8EB-4B82-1040-82FA-37811F54258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134</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61989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96764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14</a:t>
            </a:fld>
            <a:endParaRPr lang="en-US"/>
          </a:p>
        </p:txBody>
      </p:sp>
    </p:spTree>
    <p:extLst>
      <p:ext uri="{BB962C8B-B14F-4D97-AF65-F5344CB8AC3E}">
        <p14:creationId xmlns:p14="http://schemas.microsoft.com/office/powerpoint/2010/main" val="195430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15</a:t>
            </a:fld>
            <a:endParaRPr lang="en-US"/>
          </a:p>
        </p:txBody>
      </p:sp>
    </p:spTree>
    <p:extLst>
      <p:ext uri="{BB962C8B-B14F-4D97-AF65-F5344CB8AC3E}">
        <p14:creationId xmlns:p14="http://schemas.microsoft.com/office/powerpoint/2010/main" val="2963601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16</a:t>
            </a:fld>
            <a:endParaRPr lang="en-US"/>
          </a:p>
        </p:txBody>
      </p:sp>
    </p:spTree>
    <p:extLst>
      <p:ext uri="{BB962C8B-B14F-4D97-AF65-F5344CB8AC3E}">
        <p14:creationId xmlns:p14="http://schemas.microsoft.com/office/powerpoint/2010/main" val="290457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17</a:t>
            </a:fld>
            <a:endParaRPr lang="en-US"/>
          </a:p>
        </p:txBody>
      </p:sp>
    </p:spTree>
    <p:extLst>
      <p:ext uri="{BB962C8B-B14F-4D97-AF65-F5344CB8AC3E}">
        <p14:creationId xmlns:p14="http://schemas.microsoft.com/office/powerpoint/2010/main" val="3449783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18</a:t>
            </a:fld>
            <a:endParaRPr lang="en-US"/>
          </a:p>
        </p:txBody>
      </p:sp>
    </p:spTree>
    <p:extLst>
      <p:ext uri="{BB962C8B-B14F-4D97-AF65-F5344CB8AC3E}">
        <p14:creationId xmlns:p14="http://schemas.microsoft.com/office/powerpoint/2010/main" val="3502186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19</a:t>
            </a:fld>
            <a:endParaRPr lang="en-US"/>
          </a:p>
        </p:txBody>
      </p:sp>
    </p:spTree>
    <p:extLst>
      <p:ext uri="{BB962C8B-B14F-4D97-AF65-F5344CB8AC3E}">
        <p14:creationId xmlns:p14="http://schemas.microsoft.com/office/powerpoint/2010/main" val="1272669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20</a:t>
            </a:fld>
            <a:endParaRPr lang="en-US"/>
          </a:p>
        </p:txBody>
      </p:sp>
    </p:spTree>
    <p:extLst>
      <p:ext uri="{BB962C8B-B14F-4D97-AF65-F5344CB8AC3E}">
        <p14:creationId xmlns:p14="http://schemas.microsoft.com/office/powerpoint/2010/main" val="107343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21</a:t>
            </a:fld>
            <a:endParaRPr lang="en-US"/>
          </a:p>
        </p:txBody>
      </p:sp>
    </p:spTree>
    <p:extLst>
      <p:ext uri="{BB962C8B-B14F-4D97-AF65-F5344CB8AC3E}">
        <p14:creationId xmlns:p14="http://schemas.microsoft.com/office/powerpoint/2010/main" val="157808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a:t>
            </a:fld>
            <a:endParaRPr lang="en-US"/>
          </a:p>
        </p:txBody>
      </p:sp>
    </p:spTree>
    <p:extLst>
      <p:ext uri="{BB962C8B-B14F-4D97-AF65-F5344CB8AC3E}">
        <p14:creationId xmlns:p14="http://schemas.microsoft.com/office/powerpoint/2010/main" val="396984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22</a:t>
            </a:fld>
            <a:endParaRPr lang="en-US"/>
          </a:p>
        </p:txBody>
      </p:sp>
    </p:spTree>
    <p:extLst>
      <p:ext uri="{BB962C8B-B14F-4D97-AF65-F5344CB8AC3E}">
        <p14:creationId xmlns:p14="http://schemas.microsoft.com/office/powerpoint/2010/main" val="2401402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23</a:t>
            </a:fld>
            <a:endParaRPr lang="en-US"/>
          </a:p>
        </p:txBody>
      </p:sp>
    </p:spTree>
    <p:extLst>
      <p:ext uri="{BB962C8B-B14F-4D97-AF65-F5344CB8AC3E}">
        <p14:creationId xmlns:p14="http://schemas.microsoft.com/office/powerpoint/2010/main" val="885812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24</a:t>
            </a:fld>
            <a:endParaRPr lang="en-US"/>
          </a:p>
        </p:txBody>
      </p:sp>
    </p:spTree>
    <p:extLst>
      <p:ext uri="{BB962C8B-B14F-4D97-AF65-F5344CB8AC3E}">
        <p14:creationId xmlns:p14="http://schemas.microsoft.com/office/powerpoint/2010/main" val="2501839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25</a:t>
            </a:fld>
            <a:endParaRPr lang="en-US"/>
          </a:p>
        </p:txBody>
      </p:sp>
    </p:spTree>
    <p:extLst>
      <p:ext uri="{BB962C8B-B14F-4D97-AF65-F5344CB8AC3E}">
        <p14:creationId xmlns:p14="http://schemas.microsoft.com/office/powerpoint/2010/main" val="189309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26</a:t>
            </a:fld>
            <a:endParaRPr lang="en-US"/>
          </a:p>
        </p:txBody>
      </p:sp>
    </p:spTree>
    <p:extLst>
      <p:ext uri="{BB962C8B-B14F-4D97-AF65-F5344CB8AC3E}">
        <p14:creationId xmlns:p14="http://schemas.microsoft.com/office/powerpoint/2010/main" val="501063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27</a:t>
            </a:fld>
            <a:endParaRPr lang="en-US"/>
          </a:p>
        </p:txBody>
      </p:sp>
    </p:spTree>
    <p:extLst>
      <p:ext uri="{BB962C8B-B14F-4D97-AF65-F5344CB8AC3E}">
        <p14:creationId xmlns:p14="http://schemas.microsoft.com/office/powerpoint/2010/main" val="783550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28</a:t>
            </a:fld>
            <a:endParaRPr lang="en-US"/>
          </a:p>
        </p:txBody>
      </p:sp>
    </p:spTree>
    <p:extLst>
      <p:ext uri="{BB962C8B-B14F-4D97-AF65-F5344CB8AC3E}">
        <p14:creationId xmlns:p14="http://schemas.microsoft.com/office/powerpoint/2010/main" val="354201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在任何地方加括号，中缀总是不变的</a:t>
            </a:r>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29</a:t>
            </a:fld>
            <a:endParaRPr lang="en-US"/>
          </a:p>
        </p:txBody>
      </p:sp>
    </p:spTree>
    <p:extLst>
      <p:ext uri="{BB962C8B-B14F-4D97-AF65-F5344CB8AC3E}">
        <p14:creationId xmlns:p14="http://schemas.microsoft.com/office/powerpoint/2010/main" val="2269061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30</a:t>
            </a:fld>
            <a:endParaRPr lang="en-US"/>
          </a:p>
        </p:txBody>
      </p:sp>
    </p:spTree>
    <p:extLst>
      <p:ext uri="{BB962C8B-B14F-4D97-AF65-F5344CB8AC3E}">
        <p14:creationId xmlns:p14="http://schemas.microsoft.com/office/powerpoint/2010/main" val="329736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31</a:t>
            </a:fld>
            <a:endParaRPr lang="en-US"/>
          </a:p>
        </p:txBody>
      </p:sp>
    </p:spTree>
    <p:extLst>
      <p:ext uri="{BB962C8B-B14F-4D97-AF65-F5344CB8AC3E}">
        <p14:creationId xmlns:p14="http://schemas.microsoft.com/office/powerpoint/2010/main" val="29054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a:t>
            </a:fld>
            <a:endParaRPr lang="en-US"/>
          </a:p>
        </p:txBody>
      </p:sp>
    </p:spTree>
    <p:extLst>
      <p:ext uri="{BB962C8B-B14F-4D97-AF65-F5344CB8AC3E}">
        <p14:creationId xmlns:p14="http://schemas.microsoft.com/office/powerpoint/2010/main" val="449621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32</a:t>
            </a:fld>
            <a:endParaRPr lang="en-US"/>
          </a:p>
        </p:txBody>
      </p:sp>
    </p:spTree>
    <p:extLst>
      <p:ext uri="{BB962C8B-B14F-4D97-AF65-F5344CB8AC3E}">
        <p14:creationId xmlns:p14="http://schemas.microsoft.com/office/powerpoint/2010/main" val="4239674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33</a:t>
            </a:fld>
            <a:endParaRPr lang="en-US"/>
          </a:p>
        </p:txBody>
      </p:sp>
    </p:spTree>
    <p:extLst>
      <p:ext uri="{BB962C8B-B14F-4D97-AF65-F5344CB8AC3E}">
        <p14:creationId xmlns:p14="http://schemas.microsoft.com/office/powerpoint/2010/main" val="963804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34</a:t>
            </a:fld>
            <a:endParaRPr lang="en-US"/>
          </a:p>
        </p:txBody>
      </p:sp>
    </p:spTree>
    <p:extLst>
      <p:ext uri="{BB962C8B-B14F-4D97-AF65-F5344CB8AC3E}">
        <p14:creationId xmlns:p14="http://schemas.microsoft.com/office/powerpoint/2010/main" val="3021989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35</a:t>
            </a:fld>
            <a:endParaRPr lang="en-US"/>
          </a:p>
        </p:txBody>
      </p:sp>
    </p:spTree>
    <p:extLst>
      <p:ext uri="{BB962C8B-B14F-4D97-AF65-F5344CB8AC3E}">
        <p14:creationId xmlns:p14="http://schemas.microsoft.com/office/powerpoint/2010/main" val="144296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36</a:t>
            </a:fld>
            <a:endParaRPr lang="en-US"/>
          </a:p>
        </p:txBody>
      </p:sp>
    </p:spTree>
    <p:extLst>
      <p:ext uri="{BB962C8B-B14F-4D97-AF65-F5344CB8AC3E}">
        <p14:creationId xmlns:p14="http://schemas.microsoft.com/office/powerpoint/2010/main" val="1406570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37</a:t>
            </a:fld>
            <a:endParaRPr lang="en-US"/>
          </a:p>
        </p:txBody>
      </p:sp>
    </p:spTree>
    <p:extLst>
      <p:ext uri="{BB962C8B-B14F-4D97-AF65-F5344CB8AC3E}">
        <p14:creationId xmlns:p14="http://schemas.microsoft.com/office/powerpoint/2010/main" val="2487346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38</a:t>
            </a:fld>
            <a:endParaRPr lang="en-US"/>
          </a:p>
        </p:txBody>
      </p:sp>
    </p:spTree>
    <p:extLst>
      <p:ext uri="{BB962C8B-B14F-4D97-AF65-F5344CB8AC3E}">
        <p14:creationId xmlns:p14="http://schemas.microsoft.com/office/powerpoint/2010/main" val="585979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39</a:t>
            </a:fld>
            <a:endParaRPr lang="en-US"/>
          </a:p>
        </p:txBody>
      </p:sp>
    </p:spTree>
    <p:extLst>
      <p:ext uri="{BB962C8B-B14F-4D97-AF65-F5344CB8AC3E}">
        <p14:creationId xmlns:p14="http://schemas.microsoft.com/office/powerpoint/2010/main" val="3548353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40</a:t>
            </a:fld>
            <a:endParaRPr lang="en-US"/>
          </a:p>
        </p:txBody>
      </p:sp>
    </p:spTree>
    <p:extLst>
      <p:ext uri="{BB962C8B-B14F-4D97-AF65-F5344CB8AC3E}">
        <p14:creationId xmlns:p14="http://schemas.microsoft.com/office/powerpoint/2010/main" val="2360849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41</a:t>
            </a:fld>
            <a:endParaRPr lang="en-US"/>
          </a:p>
        </p:txBody>
      </p:sp>
    </p:spTree>
    <p:extLst>
      <p:ext uri="{BB962C8B-B14F-4D97-AF65-F5344CB8AC3E}">
        <p14:creationId xmlns:p14="http://schemas.microsoft.com/office/powerpoint/2010/main" val="302439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a:t>
            </a:fld>
            <a:endParaRPr lang="en-US"/>
          </a:p>
        </p:txBody>
      </p:sp>
    </p:spTree>
    <p:extLst>
      <p:ext uri="{BB962C8B-B14F-4D97-AF65-F5344CB8AC3E}">
        <p14:creationId xmlns:p14="http://schemas.microsoft.com/office/powerpoint/2010/main" val="2076184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42</a:t>
            </a:fld>
            <a:endParaRPr lang="en-US"/>
          </a:p>
        </p:txBody>
      </p:sp>
    </p:spTree>
    <p:extLst>
      <p:ext uri="{BB962C8B-B14F-4D97-AF65-F5344CB8AC3E}">
        <p14:creationId xmlns:p14="http://schemas.microsoft.com/office/powerpoint/2010/main" val="1120798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43</a:t>
            </a:fld>
            <a:endParaRPr lang="en-US"/>
          </a:p>
        </p:txBody>
      </p:sp>
    </p:spTree>
    <p:extLst>
      <p:ext uri="{BB962C8B-B14F-4D97-AF65-F5344CB8AC3E}">
        <p14:creationId xmlns:p14="http://schemas.microsoft.com/office/powerpoint/2010/main" val="1631383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44</a:t>
            </a:fld>
            <a:endParaRPr lang="en-US"/>
          </a:p>
        </p:txBody>
      </p:sp>
    </p:spTree>
    <p:extLst>
      <p:ext uri="{BB962C8B-B14F-4D97-AF65-F5344CB8AC3E}">
        <p14:creationId xmlns:p14="http://schemas.microsoft.com/office/powerpoint/2010/main" val="4063845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45</a:t>
            </a:fld>
            <a:endParaRPr lang="en-US"/>
          </a:p>
        </p:txBody>
      </p:sp>
    </p:spTree>
    <p:extLst>
      <p:ext uri="{BB962C8B-B14F-4D97-AF65-F5344CB8AC3E}">
        <p14:creationId xmlns:p14="http://schemas.microsoft.com/office/powerpoint/2010/main" val="33012649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46</a:t>
            </a:fld>
            <a:endParaRPr lang="en-US"/>
          </a:p>
        </p:txBody>
      </p:sp>
    </p:spTree>
    <p:extLst>
      <p:ext uri="{BB962C8B-B14F-4D97-AF65-F5344CB8AC3E}">
        <p14:creationId xmlns:p14="http://schemas.microsoft.com/office/powerpoint/2010/main" val="1953650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47</a:t>
            </a:fld>
            <a:endParaRPr lang="en-US"/>
          </a:p>
        </p:txBody>
      </p:sp>
    </p:spTree>
    <p:extLst>
      <p:ext uri="{BB962C8B-B14F-4D97-AF65-F5344CB8AC3E}">
        <p14:creationId xmlns:p14="http://schemas.microsoft.com/office/powerpoint/2010/main" val="324755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48</a:t>
            </a:fld>
            <a:endParaRPr lang="en-US"/>
          </a:p>
        </p:txBody>
      </p:sp>
    </p:spTree>
    <p:extLst>
      <p:ext uri="{BB962C8B-B14F-4D97-AF65-F5344CB8AC3E}">
        <p14:creationId xmlns:p14="http://schemas.microsoft.com/office/powerpoint/2010/main" val="2701890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49</a:t>
            </a:fld>
            <a:endParaRPr lang="en-US"/>
          </a:p>
        </p:txBody>
      </p:sp>
    </p:spTree>
    <p:extLst>
      <p:ext uri="{BB962C8B-B14F-4D97-AF65-F5344CB8AC3E}">
        <p14:creationId xmlns:p14="http://schemas.microsoft.com/office/powerpoint/2010/main" val="462907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50</a:t>
            </a:fld>
            <a:endParaRPr lang="en-US"/>
          </a:p>
        </p:txBody>
      </p:sp>
    </p:spTree>
    <p:extLst>
      <p:ext uri="{BB962C8B-B14F-4D97-AF65-F5344CB8AC3E}">
        <p14:creationId xmlns:p14="http://schemas.microsoft.com/office/powerpoint/2010/main" val="39736742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51</a:t>
            </a:fld>
            <a:endParaRPr lang="en-US"/>
          </a:p>
        </p:txBody>
      </p:sp>
    </p:spTree>
    <p:extLst>
      <p:ext uri="{BB962C8B-B14F-4D97-AF65-F5344CB8AC3E}">
        <p14:creationId xmlns:p14="http://schemas.microsoft.com/office/powerpoint/2010/main" val="190718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a:t>
            </a:fld>
            <a:endParaRPr lang="en-US"/>
          </a:p>
        </p:txBody>
      </p:sp>
    </p:spTree>
    <p:extLst>
      <p:ext uri="{BB962C8B-B14F-4D97-AF65-F5344CB8AC3E}">
        <p14:creationId xmlns:p14="http://schemas.microsoft.com/office/powerpoint/2010/main" val="185237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52</a:t>
            </a:fld>
            <a:endParaRPr lang="en-US"/>
          </a:p>
        </p:txBody>
      </p:sp>
    </p:spTree>
    <p:extLst>
      <p:ext uri="{BB962C8B-B14F-4D97-AF65-F5344CB8AC3E}">
        <p14:creationId xmlns:p14="http://schemas.microsoft.com/office/powerpoint/2010/main" val="424572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53</a:t>
            </a:fld>
            <a:endParaRPr lang="en-US"/>
          </a:p>
        </p:txBody>
      </p:sp>
    </p:spTree>
    <p:extLst>
      <p:ext uri="{BB962C8B-B14F-4D97-AF65-F5344CB8AC3E}">
        <p14:creationId xmlns:p14="http://schemas.microsoft.com/office/powerpoint/2010/main" val="2331146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54</a:t>
            </a:fld>
            <a:endParaRPr lang="en-US"/>
          </a:p>
        </p:txBody>
      </p:sp>
    </p:spTree>
    <p:extLst>
      <p:ext uri="{BB962C8B-B14F-4D97-AF65-F5344CB8AC3E}">
        <p14:creationId xmlns:p14="http://schemas.microsoft.com/office/powerpoint/2010/main" val="16291509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55</a:t>
            </a:fld>
            <a:endParaRPr lang="en-US"/>
          </a:p>
        </p:txBody>
      </p:sp>
    </p:spTree>
    <p:extLst>
      <p:ext uri="{BB962C8B-B14F-4D97-AF65-F5344CB8AC3E}">
        <p14:creationId xmlns:p14="http://schemas.microsoft.com/office/powerpoint/2010/main" val="1108957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56</a:t>
            </a:fld>
            <a:endParaRPr lang="en-US"/>
          </a:p>
        </p:txBody>
      </p:sp>
    </p:spTree>
    <p:extLst>
      <p:ext uri="{BB962C8B-B14F-4D97-AF65-F5344CB8AC3E}">
        <p14:creationId xmlns:p14="http://schemas.microsoft.com/office/powerpoint/2010/main" val="3835362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57</a:t>
            </a:fld>
            <a:endParaRPr lang="en-US"/>
          </a:p>
        </p:txBody>
      </p:sp>
    </p:spTree>
    <p:extLst>
      <p:ext uri="{BB962C8B-B14F-4D97-AF65-F5344CB8AC3E}">
        <p14:creationId xmlns:p14="http://schemas.microsoft.com/office/powerpoint/2010/main" val="24508390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58</a:t>
            </a:fld>
            <a:endParaRPr lang="en-US"/>
          </a:p>
        </p:txBody>
      </p:sp>
    </p:spTree>
    <p:extLst>
      <p:ext uri="{BB962C8B-B14F-4D97-AF65-F5344CB8AC3E}">
        <p14:creationId xmlns:p14="http://schemas.microsoft.com/office/powerpoint/2010/main" val="801428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59</a:t>
            </a:fld>
            <a:endParaRPr lang="en-US"/>
          </a:p>
        </p:txBody>
      </p:sp>
    </p:spTree>
    <p:extLst>
      <p:ext uri="{BB962C8B-B14F-4D97-AF65-F5344CB8AC3E}">
        <p14:creationId xmlns:p14="http://schemas.microsoft.com/office/powerpoint/2010/main" val="2176989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60</a:t>
            </a:fld>
            <a:endParaRPr lang="en-US"/>
          </a:p>
        </p:txBody>
      </p:sp>
    </p:spTree>
    <p:extLst>
      <p:ext uri="{BB962C8B-B14F-4D97-AF65-F5344CB8AC3E}">
        <p14:creationId xmlns:p14="http://schemas.microsoft.com/office/powerpoint/2010/main" val="37619587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61</a:t>
            </a:fld>
            <a:endParaRPr lang="en-US"/>
          </a:p>
        </p:txBody>
      </p:sp>
    </p:spTree>
    <p:extLst>
      <p:ext uri="{BB962C8B-B14F-4D97-AF65-F5344CB8AC3E}">
        <p14:creationId xmlns:p14="http://schemas.microsoft.com/office/powerpoint/2010/main" val="315897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8</a:t>
            </a:fld>
            <a:endParaRPr lang="en-US"/>
          </a:p>
        </p:txBody>
      </p:sp>
    </p:spTree>
    <p:extLst>
      <p:ext uri="{BB962C8B-B14F-4D97-AF65-F5344CB8AC3E}">
        <p14:creationId xmlns:p14="http://schemas.microsoft.com/office/powerpoint/2010/main" val="17713904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62</a:t>
            </a:fld>
            <a:endParaRPr lang="en-US"/>
          </a:p>
        </p:txBody>
      </p:sp>
    </p:spTree>
    <p:extLst>
      <p:ext uri="{BB962C8B-B14F-4D97-AF65-F5344CB8AC3E}">
        <p14:creationId xmlns:p14="http://schemas.microsoft.com/office/powerpoint/2010/main" val="37155691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63</a:t>
            </a:fld>
            <a:endParaRPr lang="en-US"/>
          </a:p>
        </p:txBody>
      </p:sp>
    </p:spTree>
    <p:extLst>
      <p:ext uri="{BB962C8B-B14F-4D97-AF65-F5344CB8AC3E}">
        <p14:creationId xmlns:p14="http://schemas.microsoft.com/office/powerpoint/2010/main" val="22319619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64</a:t>
            </a:fld>
            <a:endParaRPr lang="en-US"/>
          </a:p>
        </p:txBody>
      </p:sp>
    </p:spTree>
    <p:extLst>
      <p:ext uri="{BB962C8B-B14F-4D97-AF65-F5344CB8AC3E}">
        <p14:creationId xmlns:p14="http://schemas.microsoft.com/office/powerpoint/2010/main" val="20502586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65</a:t>
            </a:fld>
            <a:endParaRPr lang="en-US"/>
          </a:p>
        </p:txBody>
      </p:sp>
    </p:spTree>
    <p:extLst>
      <p:ext uri="{BB962C8B-B14F-4D97-AF65-F5344CB8AC3E}">
        <p14:creationId xmlns:p14="http://schemas.microsoft.com/office/powerpoint/2010/main" val="17115456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66</a:t>
            </a:fld>
            <a:endParaRPr lang="en-US"/>
          </a:p>
        </p:txBody>
      </p:sp>
    </p:spTree>
    <p:extLst>
      <p:ext uri="{BB962C8B-B14F-4D97-AF65-F5344CB8AC3E}">
        <p14:creationId xmlns:p14="http://schemas.microsoft.com/office/powerpoint/2010/main" val="3188058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67</a:t>
            </a:fld>
            <a:endParaRPr lang="en-US"/>
          </a:p>
        </p:txBody>
      </p:sp>
    </p:spTree>
    <p:extLst>
      <p:ext uri="{BB962C8B-B14F-4D97-AF65-F5344CB8AC3E}">
        <p14:creationId xmlns:p14="http://schemas.microsoft.com/office/powerpoint/2010/main" val="2843633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68</a:t>
            </a:fld>
            <a:endParaRPr lang="en-US"/>
          </a:p>
        </p:txBody>
      </p:sp>
    </p:spTree>
    <p:extLst>
      <p:ext uri="{BB962C8B-B14F-4D97-AF65-F5344CB8AC3E}">
        <p14:creationId xmlns:p14="http://schemas.microsoft.com/office/powerpoint/2010/main" val="2157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69</a:t>
            </a:fld>
            <a:endParaRPr lang="en-US"/>
          </a:p>
        </p:txBody>
      </p:sp>
    </p:spTree>
    <p:extLst>
      <p:ext uri="{BB962C8B-B14F-4D97-AF65-F5344CB8AC3E}">
        <p14:creationId xmlns:p14="http://schemas.microsoft.com/office/powerpoint/2010/main" val="17831616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70</a:t>
            </a:fld>
            <a:endParaRPr lang="en-US"/>
          </a:p>
        </p:txBody>
      </p:sp>
    </p:spTree>
    <p:extLst>
      <p:ext uri="{BB962C8B-B14F-4D97-AF65-F5344CB8AC3E}">
        <p14:creationId xmlns:p14="http://schemas.microsoft.com/office/powerpoint/2010/main" val="7392552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71</a:t>
            </a:fld>
            <a:endParaRPr lang="en-US"/>
          </a:p>
        </p:txBody>
      </p:sp>
    </p:spTree>
    <p:extLst>
      <p:ext uri="{BB962C8B-B14F-4D97-AF65-F5344CB8AC3E}">
        <p14:creationId xmlns:p14="http://schemas.microsoft.com/office/powerpoint/2010/main" val="38926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a:t>
            </a:fld>
            <a:endParaRPr lang="en-US"/>
          </a:p>
        </p:txBody>
      </p:sp>
    </p:spTree>
    <p:extLst>
      <p:ext uri="{BB962C8B-B14F-4D97-AF65-F5344CB8AC3E}">
        <p14:creationId xmlns:p14="http://schemas.microsoft.com/office/powerpoint/2010/main" val="2198589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72</a:t>
            </a:fld>
            <a:endParaRPr lang="en-US"/>
          </a:p>
        </p:txBody>
      </p:sp>
    </p:spTree>
    <p:extLst>
      <p:ext uri="{BB962C8B-B14F-4D97-AF65-F5344CB8AC3E}">
        <p14:creationId xmlns:p14="http://schemas.microsoft.com/office/powerpoint/2010/main" val="38291270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139566-429A-C041-AEDB-52CF650BD1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878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878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469066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6DECE40-7A2A-D448-B58A-DF2BC71EB4F6}"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541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54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5677636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266113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78</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6106675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3C81B5-72EB-244E-A437-BC4A5535A04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79</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73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73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585829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96</a:t>
            </a:fld>
            <a:endParaRPr lang="en-US"/>
          </a:p>
        </p:txBody>
      </p:sp>
    </p:spTree>
    <p:extLst>
      <p:ext uri="{BB962C8B-B14F-4D97-AF65-F5344CB8AC3E}">
        <p14:creationId xmlns:p14="http://schemas.microsoft.com/office/powerpoint/2010/main" val="27117239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97</a:t>
            </a:fld>
            <a:endParaRPr lang="en-US"/>
          </a:p>
        </p:txBody>
      </p:sp>
    </p:spTree>
    <p:extLst>
      <p:ext uri="{BB962C8B-B14F-4D97-AF65-F5344CB8AC3E}">
        <p14:creationId xmlns:p14="http://schemas.microsoft.com/office/powerpoint/2010/main" val="38734384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98</a:t>
            </a:fld>
            <a:endParaRPr lang="en-US"/>
          </a:p>
        </p:txBody>
      </p:sp>
    </p:spTree>
    <p:extLst>
      <p:ext uri="{BB962C8B-B14F-4D97-AF65-F5344CB8AC3E}">
        <p14:creationId xmlns:p14="http://schemas.microsoft.com/office/powerpoint/2010/main" val="23973822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99</a:t>
            </a:fld>
            <a:endParaRPr lang="en-US"/>
          </a:p>
        </p:txBody>
      </p:sp>
    </p:spTree>
    <p:extLst>
      <p:ext uri="{BB962C8B-B14F-4D97-AF65-F5344CB8AC3E}">
        <p14:creationId xmlns:p14="http://schemas.microsoft.com/office/powerpoint/2010/main" val="193807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a:t>
            </a:fld>
            <a:endParaRPr lang="en-US"/>
          </a:p>
        </p:txBody>
      </p:sp>
    </p:spTree>
    <p:extLst>
      <p:ext uri="{BB962C8B-B14F-4D97-AF65-F5344CB8AC3E}">
        <p14:creationId xmlns:p14="http://schemas.microsoft.com/office/powerpoint/2010/main" val="29719565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100</a:t>
            </a:fld>
            <a:endParaRPr lang="en-US"/>
          </a:p>
        </p:txBody>
      </p:sp>
    </p:spTree>
    <p:extLst>
      <p:ext uri="{BB962C8B-B14F-4D97-AF65-F5344CB8AC3E}">
        <p14:creationId xmlns:p14="http://schemas.microsoft.com/office/powerpoint/2010/main" val="8466470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101</a:t>
            </a:fld>
            <a:endParaRPr lang="en-US"/>
          </a:p>
        </p:txBody>
      </p:sp>
    </p:spTree>
    <p:extLst>
      <p:ext uri="{BB962C8B-B14F-4D97-AF65-F5344CB8AC3E}">
        <p14:creationId xmlns:p14="http://schemas.microsoft.com/office/powerpoint/2010/main" val="42155521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102</a:t>
            </a:fld>
            <a:endParaRPr lang="en-US"/>
          </a:p>
        </p:txBody>
      </p:sp>
    </p:spTree>
    <p:extLst>
      <p:ext uri="{BB962C8B-B14F-4D97-AF65-F5344CB8AC3E}">
        <p14:creationId xmlns:p14="http://schemas.microsoft.com/office/powerpoint/2010/main" val="9956966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103</a:t>
            </a:fld>
            <a:endParaRPr lang="en-US"/>
          </a:p>
        </p:txBody>
      </p:sp>
    </p:spTree>
    <p:extLst>
      <p:ext uri="{BB962C8B-B14F-4D97-AF65-F5344CB8AC3E}">
        <p14:creationId xmlns:p14="http://schemas.microsoft.com/office/powerpoint/2010/main" val="29620842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104</a:t>
            </a:fld>
            <a:endParaRPr lang="en-US"/>
          </a:p>
        </p:txBody>
      </p:sp>
    </p:spTree>
    <p:extLst>
      <p:ext uri="{BB962C8B-B14F-4D97-AF65-F5344CB8AC3E}">
        <p14:creationId xmlns:p14="http://schemas.microsoft.com/office/powerpoint/2010/main" val="42470306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105</a:t>
            </a:fld>
            <a:endParaRPr lang="en-US"/>
          </a:p>
        </p:txBody>
      </p:sp>
    </p:spTree>
    <p:extLst>
      <p:ext uri="{BB962C8B-B14F-4D97-AF65-F5344CB8AC3E}">
        <p14:creationId xmlns:p14="http://schemas.microsoft.com/office/powerpoint/2010/main" val="30411762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106</a:t>
            </a:fld>
            <a:endParaRPr lang="en-US"/>
          </a:p>
        </p:txBody>
      </p:sp>
    </p:spTree>
    <p:extLst>
      <p:ext uri="{BB962C8B-B14F-4D97-AF65-F5344CB8AC3E}">
        <p14:creationId xmlns:p14="http://schemas.microsoft.com/office/powerpoint/2010/main" val="26109455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107</a:t>
            </a:fld>
            <a:endParaRPr lang="en-US"/>
          </a:p>
        </p:txBody>
      </p:sp>
    </p:spTree>
    <p:extLst>
      <p:ext uri="{BB962C8B-B14F-4D97-AF65-F5344CB8AC3E}">
        <p14:creationId xmlns:p14="http://schemas.microsoft.com/office/powerpoint/2010/main" val="23110346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108</a:t>
            </a:fld>
            <a:endParaRPr lang="en-US"/>
          </a:p>
        </p:txBody>
      </p:sp>
    </p:spTree>
    <p:extLst>
      <p:ext uri="{BB962C8B-B14F-4D97-AF65-F5344CB8AC3E}">
        <p14:creationId xmlns:p14="http://schemas.microsoft.com/office/powerpoint/2010/main" val="24913013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109</a:t>
            </a:fld>
            <a:endParaRPr lang="en-US"/>
          </a:p>
        </p:txBody>
      </p:sp>
    </p:spTree>
    <p:extLst>
      <p:ext uri="{BB962C8B-B14F-4D97-AF65-F5344CB8AC3E}">
        <p14:creationId xmlns:p14="http://schemas.microsoft.com/office/powerpoint/2010/main" val="427915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a:t>
            </a:fld>
            <a:endParaRPr lang="en-US"/>
          </a:p>
        </p:txBody>
      </p:sp>
    </p:spTree>
    <p:extLst>
      <p:ext uri="{BB962C8B-B14F-4D97-AF65-F5344CB8AC3E}">
        <p14:creationId xmlns:p14="http://schemas.microsoft.com/office/powerpoint/2010/main" val="418838557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110</a:t>
            </a:fld>
            <a:endParaRPr lang="en-US"/>
          </a:p>
        </p:txBody>
      </p:sp>
    </p:spTree>
    <p:extLst>
      <p:ext uri="{BB962C8B-B14F-4D97-AF65-F5344CB8AC3E}">
        <p14:creationId xmlns:p14="http://schemas.microsoft.com/office/powerpoint/2010/main" val="31665890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111</a:t>
            </a:fld>
            <a:endParaRPr lang="en-US"/>
          </a:p>
        </p:txBody>
      </p:sp>
    </p:spTree>
    <p:extLst>
      <p:ext uri="{BB962C8B-B14F-4D97-AF65-F5344CB8AC3E}">
        <p14:creationId xmlns:p14="http://schemas.microsoft.com/office/powerpoint/2010/main" val="14184140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112</a:t>
            </a:fld>
            <a:endParaRPr lang="en-US"/>
          </a:p>
        </p:txBody>
      </p:sp>
    </p:spTree>
    <p:extLst>
      <p:ext uri="{BB962C8B-B14F-4D97-AF65-F5344CB8AC3E}">
        <p14:creationId xmlns:p14="http://schemas.microsoft.com/office/powerpoint/2010/main" val="2285413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113</a:t>
            </a:fld>
            <a:endParaRPr lang="en-US"/>
          </a:p>
        </p:txBody>
      </p:sp>
    </p:spTree>
    <p:extLst>
      <p:ext uri="{BB962C8B-B14F-4D97-AF65-F5344CB8AC3E}">
        <p14:creationId xmlns:p14="http://schemas.microsoft.com/office/powerpoint/2010/main" val="31061441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114</a:t>
            </a:fld>
            <a:endParaRPr lang="en-US"/>
          </a:p>
        </p:txBody>
      </p:sp>
    </p:spTree>
    <p:extLst>
      <p:ext uri="{BB962C8B-B14F-4D97-AF65-F5344CB8AC3E}">
        <p14:creationId xmlns:p14="http://schemas.microsoft.com/office/powerpoint/2010/main" val="20608808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115</a:t>
            </a:fld>
            <a:endParaRPr lang="en-US"/>
          </a:p>
        </p:txBody>
      </p:sp>
    </p:spTree>
    <p:extLst>
      <p:ext uri="{BB962C8B-B14F-4D97-AF65-F5344CB8AC3E}">
        <p14:creationId xmlns:p14="http://schemas.microsoft.com/office/powerpoint/2010/main" val="16567503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116</a:t>
            </a:fld>
            <a:endParaRPr lang="en-US"/>
          </a:p>
        </p:txBody>
      </p:sp>
    </p:spTree>
    <p:extLst>
      <p:ext uri="{BB962C8B-B14F-4D97-AF65-F5344CB8AC3E}">
        <p14:creationId xmlns:p14="http://schemas.microsoft.com/office/powerpoint/2010/main" val="3294792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117</a:t>
            </a:fld>
            <a:endParaRPr lang="en-US"/>
          </a:p>
        </p:txBody>
      </p:sp>
    </p:spTree>
    <p:extLst>
      <p:ext uri="{BB962C8B-B14F-4D97-AF65-F5344CB8AC3E}">
        <p14:creationId xmlns:p14="http://schemas.microsoft.com/office/powerpoint/2010/main" val="337888436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118</a:t>
            </a:fld>
            <a:endParaRPr lang="en-US"/>
          </a:p>
        </p:txBody>
      </p:sp>
    </p:spTree>
    <p:extLst>
      <p:ext uri="{BB962C8B-B14F-4D97-AF65-F5344CB8AC3E}">
        <p14:creationId xmlns:p14="http://schemas.microsoft.com/office/powerpoint/2010/main" val="18025381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119</a:t>
            </a:fld>
            <a:endParaRPr lang="en-US"/>
          </a:p>
        </p:txBody>
      </p:sp>
    </p:spTree>
    <p:extLst>
      <p:ext uri="{BB962C8B-B14F-4D97-AF65-F5344CB8AC3E}">
        <p14:creationId xmlns:p14="http://schemas.microsoft.com/office/powerpoint/2010/main" val="164397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819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7077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9026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620330D-3E26-FE42-A47B-40FD912CBE1E}" type="slidenum">
              <a:rPr lang="en-US"/>
              <a:pPr/>
              <a:t>‹#›</a:t>
            </a:fld>
            <a:endParaRPr lang="en-US"/>
          </a:p>
        </p:txBody>
      </p:sp>
    </p:spTree>
    <p:extLst>
      <p:ext uri="{BB962C8B-B14F-4D97-AF65-F5344CB8AC3E}">
        <p14:creationId xmlns:p14="http://schemas.microsoft.com/office/powerpoint/2010/main" val="183659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A818685-751A-614C-A643-0DB302760737}" type="slidenum">
              <a:rPr lang="en-US"/>
              <a:pPr/>
              <a:t>‹#›</a:t>
            </a:fld>
            <a:endParaRPr lang="en-US"/>
          </a:p>
        </p:txBody>
      </p:sp>
    </p:spTree>
    <p:extLst>
      <p:ext uri="{BB962C8B-B14F-4D97-AF65-F5344CB8AC3E}">
        <p14:creationId xmlns:p14="http://schemas.microsoft.com/office/powerpoint/2010/main" val="4225796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4675843B-3178-5343-9972-1D655ACE3AA6}" type="slidenum">
              <a:rPr lang="en-US"/>
              <a:pPr/>
              <a:t>‹#›</a:t>
            </a:fld>
            <a:endParaRPr lang="en-US"/>
          </a:p>
        </p:txBody>
      </p:sp>
    </p:spTree>
    <p:extLst>
      <p:ext uri="{BB962C8B-B14F-4D97-AF65-F5344CB8AC3E}">
        <p14:creationId xmlns:p14="http://schemas.microsoft.com/office/powerpoint/2010/main" val="1036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3AD9A386-2D58-2247-A209-7F6740358F10}" type="slidenum">
              <a:rPr lang="en-US"/>
              <a:pPr/>
              <a:t>‹#›</a:t>
            </a:fld>
            <a:endParaRPr lang="en-US"/>
          </a:p>
        </p:txBody>
      </p:sp>
    </p:spTree>
    <p:extLst>
      <p:ext uri="{BB962C8B-B14F-4D97-AF65-F5344CB8AC3E}">
        <p14:creationId xmlns:p14="http://schemas.microsoft.com/office/powerpoint/2010/main" val="87962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89765C11-191F-A84B-BAA2-5F4FCD842266}" type="slidenum">
              <a:rPr lang="en-US"/>
              <a:pPr/>
              <a:t>‹#›</a:t>
            </a:fld>
            <a:endParaRPr lang="en-US"/>
          </a:p>
        </p:txBody>
      </p:sp>
    </p:spTree>
    <p:extLst>
      <p:ext uri="{BB962C8B-B14F-4D97-AF65-F5344CB8AC3E}">
        <p14:creationId xmlns:p14="http://schemas.microsoft.com/office/powerpoint/2010/main" val="138622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B2512AE0-D490-C849-A77C-306EF2E9B8F7}" type="slidenum">
              <a:rPr lang="en-US"/>
              <a:pPr/>
              <a:t>‹#›</a:t>
            </a:fld>
            <a:endParaRPr lang="en-US"/>
          </a:p>
        </p:txBody>
      </p:sp>
    </p:spTree>
    <p:extLst>
      <p:ext uri="{BB962C8B-B14F-4D97-AF65-F5344CB8AC3E}">
        <p14:creationId xmlns:p14="http://schemas.microsoft.com/office/powerpoint/2010/main" val="4227488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FE125D40-A0CB-A940-898A-35B559C96BB2}" type="slidenum">
              <a:rPr lang="en-US"/>
              <a:pPr/>
              <a:t>‹#›</a:t>
            </a:fld>
            <a:endParaRPr lang="en-US"/>
          </a:p>
        </p:txBody>
      </p:sp>
    </p:spTree>
    <p:extLst>
      <p:ext uri="{BB962C8B-B14F-4D97-AF65-F5344CB8AC3E}">
        <p14:creationId xmlns:p14="http://schemas.microsoft.com/office/powerpoint/2010/main" val="2961262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82C90B6-6EE2-B74F-BE7F-52D0FA7E0C8D}" type="slidenum">
              <a:rPr lang="en-US"/>
              <a:pPr/>
              <a:t>‹#›</a:t>
            </a:fld>
            <a:endParaRPr lang="en-US"/>
          </a:p>
        </p:txBody>
      </p:sp>
    </p:spTree>
    <p:extLst>
      <p:ext uri="{BB962C8B-B14F-4D97-AF65-F5344CB8AC3E}">
        <p14:creationId xmlns:p14="http://schemas.microsoft.com/office/powerpoint/2010/main" val="411535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47814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4A1BB4D-04C4-1A4D-889D-1F6053382593}" type="slidenum">
              <a:rPr lang="en-US"/>
              <a:pPr/>
              <a:t>‹#›</a:t>
            </a:fld>
            <a:endParaRPr lang="en-US"/>
          </a:p>
        </p:txBody>
      </p:sp>
    </p:spTree>
    <p:extLst>
      <p:ext uri="{BB962C8B-B14F-4D97-AF65-F5344CB8AC3E}">
        <p14:creationId xmlns:p14="http://schemas.microsoft.com/office/powerpoint/2010/main" val="794671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5FAA6ED-8007-374B-B658-074F509A29CD}" type="slidenum">
              <a:rPr lang="en-US"/>
              <a:pPr/>
              <a:t>‹#›</a:t>
            </a:fld>
            <a:endParaRPr lang="en-US"/>
          </a:p>
        </p:txBody>
      </p:sp>
    </p:spTree>
    <p:extLst>
      <p:ext uri="{BB962C8B-B14F-4D97-AF65-F5344CB8AC3E}">
        <p14:creationId xmlns:p14="http://schemas.microsoft.com/office/powerpoint/2010/main" val="1827560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EAD8861-82BB-E14B-9E15-1509667678DF}" type="slidenum">
              <a:rPr lang="en-US"/>
              <a:pPr/>
              <a:t>‹#›</a:t>
            </a:fld>
            <a:endParaRPr lang="en-US"/>
          </a:p>
        </p:txBody>
      </p:sp>
    </p:spTree>
    <p:extLst>
      <p:ext uri="{BB962C8B-B14F-4D97-AF65-F5344CB8AC3E}">
        <p14:creationId xmlns:p14="http://schemas.microsoft.com/office/powerpoint/2010/main" val="38481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5AF8C-3DF9-F645-AEFA-FEF7FE424A28}"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1131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5AF8C-3DF9-F645-AEFA-FEF7FE424A28}"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06931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5AF8C-3DF9-F645-AEFA-FEF7FE424A28}"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17167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5AF8C-3DF9-F645-AEFA-FEF7FE424A28}"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43087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5AF8C-3DF9-F645-AEFA-FEF7FE424A28}"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2107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3008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66085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5AF8C-3DF9-F645-AEFA-FEF7FE424A28}" type="datetimeFigureOut">
              <a:rPr lang="en-US" smtClean="0"/>
              <a:t>3/26/2021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CCF5-32B8-5F40-8778-26EFB6B34669}" type="slidenum">
              <a:rPr lang="en-US" smtClean="0"/>
              <a:t>‹#›</a:t>
            </a:fld>
            <a:endParaRPr lang="en-US"/>
          </a:p>
        </p:txBody>
      </p:sp>
    </p:spTree>
    <p:extLst>
      <p:ext uri="{BB962C8B-B14F-4D97-AF65-F5344CB8AC3E}">
        <p14:creationId xmlns:p14="http://schemas.microsoft.com/office/powerpoint/2010/main" val="2090832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fld id="{D3F8020C-4511-D84B-9FB2-F4C8795252A3}" type="slidenum">
              <a:rPr lang="en-US"/>
              <a:pPr/>
              <a:t>‹#›</a:t>
            </a:fld>
            <a:endParaRPr lang="en-US"/>
          </a:p>
        </p:txBody>
      </p:sp>
    </p:spTree>
    <p:extLst>
      <p:ext uri="{BB962C8B-B14F-4D97-AF65-F5344CB8AC3E}">
        <p14:creationId xmlns:p14="http://schemas.microsoft.com/office/powerpoint/2010/main" val="49720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10.xml"/><Relationship Id="rId18" Type="http://schemas.openxmlformats.org/officeDocument/2006/relationships/image" Target="../media/image9.png"/><Relationship Id="rId3" Type="http://schemas.openxmlformats.org/officeDocument/2006/relationships/customXml" Target="../ink/ink5.xml"/><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6.png"/><Relationship Id="rId17" Type="http://schemas.openxmlformats.org/officeDocument/2006/relationships/customXml" Target="../ink/ink12.xml"/><Relationship Id="rId2" Type="http://schemas.openxmlformats.org/officeDocument/2006/relationships/notesSlide" Target="../notesSlides/notesSlide11.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3.png"/><Relationship Id="rId19" Type="http://schemas.openxmlformats.org/officeDocument/2006/relationships/customXml" Target="../ink/ink13.xml"/><Relationship Id="rId4" Type="http://schemas.openxmlformats.org/officeDocument/2006/relationships/image" Target="../media/image1.png"/><Relationship Id="rId9" Type="http://schemas.openxmlformats.org/officeDocument/2006/relationships/customXml" Target="../ink/ink8.xml"/><Relationship Id="rId14" Type="http://schemas.openxmlformats.org/officeDocument/2006/relationships/image" Target="../media/image7.png"/><Relationship Id="rId22" Type="http://schemas.openxmlformats.org/officeDocument/2006/relationships/image" Target="../media/image11.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5.xml"/><Relationship Id="rId1" Type="http://schemas.openxmlformats.org/officeDocument/2006/relationships/slideLayout" Target="../slideLayouts/slideLayout13.xml"/><Relationship Id="rId4" Type="http://schemas.openxmlformats.org/officeDocument/2006/relationships/image" Target="../media/image75.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20.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5.xml"/><Relationship Id="rId21" Type="http://schemas.openxmlformats.org/officeDocument/2006/relationships/customXml" Target="../ink/ink24.xml"/><Relationship Id="rId7" Type="http://schemas.openxmlformats.org/officeDocument/2006/relationships/customXml" Target="../ink/ink17.xml"/><Relationship Id="rId12" Type="http://schemas.openxmlformats.org/officeDocument/2006/relationships/image" Target="../media/image6.png"/><Relationship Id="rId17" Type="http://schemas.openxmlformats.org/officeDocument/2006/relationships/customXml" Target="../ink/ink22.xml"/><Relationship Id="rId25" Type="http://schemas.openxmlformats.org/officeDocument/2006/relationships/customXml" Target="../ink/ink26.xml"/><Relationship Id="rId2" Type="http://schemas.openxmlformats.org/officeDocument/2006/relationships/notesSlide" Target="../notesSlides/notesSlide12.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19.xml"/><Relationship Id="rId24" Type="http://schemas.openxmlformats.org/officeDocument/2006/relationships/image" Target="../media/image12.png"/><Relationship Id="rId5" Type="http://schemas.openxmlformats.org/officeDocument/2006/relationships/customXml" Target="../ink/ink16.xml"/><Relationship Id="rId15" Type="http://schemas.openxmlformats.org/officeDocument/2006/relationships/customXml" Target="../ink/ink21.xml"/><Relationship Id="rId23" Type="http://schemas.openxmlformats.org/officeDocument/2006/relationships/customXml" Target="../ink/ink25.xml"/><Relationship Id="rId10" Type="http://schemas.openxmlformats.org/officeDocument/2006/relationships/image" Target="../media/image3.png"/><Relationship Id="rId19" Type="http://schemas.openxmlformats.org/officeDocument/2006/relationships/customXml" Target="../ink/ink23.xml"/><Relationship Id="rId4" Type="http://schemas.openxmlformats.org/officeDocument/2006/relationships/image" Target="../media/image1.png"/><Relationship Id="rId9" Type="http://schemas.openxmlformats.org/officeDocument/2006/relationships/customXml" Target="../ink/ink18.xml"/><Relationship Id="rId14" Type="http://schemas.openxmlformats.org/officeDocument/2006/relationships/image" Target="../media/image7.png"/><Relationship Id="rId22"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32.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27.xml"/><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6.png"/><Relationship Id="rId17" Type="http://schemas.openxmlformats.org/officeDocument/2006/relationships/customXml" Target="../ink/ink34.xml"/><Relationship Id="rId25" Type="http://schemas.openxmlformats.org/officeDocument/2006/relationships/customXml" Target="../ink/ink38.xml"/><Relationship Id="rId2" Type="http://schemas.openxmlformats.org/officeDocument/2006/relationships/notesSlide" Target="../notesSlides/notesSlide13.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31.xml"/><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14.png"/><Relationship Id="rId10" Type="http://schemas.openxmlformats.org/officeDocument/2006/relationships/image" Target="../media/image3.png"/><Relationship Id="rId19" Type="http://schemas.openxmlformats.org/officeDocument/2006/relationships/customXml" Target="../ink/ink35.xml"/><Relationship Id="rId31" Type="http://schemas.openxmlformats.org/officeDocument/2006/relationships/customXml" Target="../ink/ink41.xml"/><Relationship Id="rId4" Type="http://schemas.openxmlformats.org/officeDocument/2006/relationships/image" Target="../media/image1.png"/><Relationship Id="rId9" Type="http://schemas.openxmlformats.org/officeDocument/2006/relationships/customXml" Target="../ink/ink30.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39.xml"/><Relationship Id="rId30"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42.xml"/><Relationship Id="rId7" Type="http://schemas.openxmlformats.org/officeDocument/2006/relationships/customXml" Target="../ink/ink4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4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45.xml"/><Relationship Id="rId7" Type="http://schemas.openxmlformats.org/officeDocument/2006/relationships/customXml" Target="../ink/ink47.xml"/><Relationship Id="rId12"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49.xml"/><Relationship Id="rId5" Type="http://schemas.openxmlformats.org/officeDocument/2006/relationships/customXml" Target="../ink/ink4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48.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55.xml"/><Relationship Id="rId3" Type="http://schemas.openxmlformats.org/officeDocument/2006/relationships/customXml" Target="../ink/ink50.xml"/><Relationship Id="rId7" Type="http://schemas.openxmlformats.org/officeDocument/2006/relationships/customXml" Target="../ink/ink52.xml"/><Relationship Id="rId12" Type="http://schemas.openxmlformats.org/officeDocument/2006/relationships/image" Target="../media/image22.png"/><Relationship Id="rId2" Type="http://schemas.openxmlformats.org/officeDocument/2006/relationships/notesSlide" Target="../notesSlides/notesSlide16.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54.xml"/><Relationship Id="rId5" Type="http://schemas.openxmlformats.org/officeDocument/2006/relationships/customXml" Target="../ink/ink51.xml"/><Relationship Id="rId15" Type="http://schemas.openxmlformats.org/officeDocument/2006/relationships/customXml" Target="../ink/ink5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53.xml"/><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2.xml"/><Relationship Id="rId18" Type="http://schemas.openxmlformats.org/officeDocument/2006/relationships/image" Target="../media/image26.png"/><Relationship Id="rId3" Type="http://schemas.openxmlformats.org/officeDocument/2006/relationships/customXml" Target="../ink/ink57.xml"/><Relationship Id="rId7" Type="http://schemas.openxmlformats.org/officeDocument/2006/relationships/customXml" Target="../ink/ink59.xml"/><Relationship Id="rId12" Type="http://schemas.openxmlformats.org/officeDocument/2006/relationships/image" Target="../media/image22.png"/><Relationship Id="rId17" Type="http://schemas.openxmlformats.org/officeDocument/2006/relationships/customXml" Target="../ink/ink64.xml"/><Relationship Id="rId2" Type="http://schemas.openxmlformats.org/officeDocument/2006/relationships/notesSlide" Target="../notesSlides/notesSlide17.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1.xml"/><Relationship Id="rId5" Type="http://schemas.openxmlformats.org/officeDocument/2006/relationships/customXml" Target="../ink/ink58.xml"/><Relationship Id="rId15" Type="http://schemas.openxmlformats.org/officeDocument/2006/relationships/customXml" Target="../ink/ink63.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60.xml"/><Relationship Id="rId1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70.xml"/><Relationship Id="rId18" Type="http://schemas.openxmlformats.org/officeDocument/2006/relationships/image" Target="../media/image26.png"/><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22.png"/><Relationship Id="rId17" Type="http://schemas.openxmlformats.org/officeDocument/2006/relationships/customXml" Target="../ink/ink72.xml"/><Relationship Id="rId2" Type="http://schemas.openxmlformats.org/officeDocument/2006/relationships/notesSlide" Target="../notesSlides/notesSlide18.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9.xml"/><Relationship Id="rId5" Type="http://schemas.openxmlformats.org/officeDocument/2006/relationships/customXml" Target="../ink/ink66.xml"/><Relationship Id="rId15" Type="http://schemas.openxmlformats.org/officeDocument/2006/relationships/customXml" Target="../ink/ink71.xml"/><Relationship Id="rId10" Type="http://schemas.openxmlformats.org/officeDocument/2006/relationships/image" Target="../media/image21.png"/><Relationship Id="rId19" Type="http://schemas.openxmlformats.org/officeDocument/2006/relationships/customXml" Target="../ink/ink73.xml"/><Relationship Id="rId4" Type="http://schemas.openxmlformats.org/officeDocument/2006/relationships/image" Target="../media/image18.png"/><Relationship Id="rId9" Type="http://schemas.openxmlformats.org/officeDocument/2006/relationships/customXml" Target="../ink/ink68.xml"/><Relationship Id="rId1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customXml" Target="../ink/ink7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3" Type="http://schemas.openxmlformats.org/officeDocument/2006/relationships/customXml" Target="../ink/ink80.xml"/><Relationship Id="rId18" Type="http://schemas.openxmlformats.org/officeDocument/2006/relationships/image" Target="../media/image36.png"/><Relationship Id="rId26" Type="http://schemas.openxmlformats.org/officeDocument/2006/relationships/image" Target="../media/image40.png"/><Relationship Id="rId21" Type="http://schemas.openxmlformats.org/officeDocument/2006/relationships/customXml" Target="../ink/ink84.xml"/><Relationship Id="rId34" Type="http://schemas.openxmlformats.org/officeDocument/2006/relationships/image" Target="../media/image44.png"/><Relationship Id="rId7" Type="http://schemas.openxmlformats.org/officeDocument/2006/relationships/customXml" Target="../ink/ink77.xml"/><Relationship Id="rId12" Type="http://schemas.openxmlformats.org/officeDocument/2006/relationships/image" Target="../media/image33.png"/><Relationship Id="rId17" Type="http://schemas.openxmlformats.org/officeDocument/2006/relationships/customXml" Target="../ink/ink82.xml"/><Relationship Id="rId25" Type="http://schemas.openxmlformats.org/officeDocument/2006/relationships/customXml" Target="../ink/ink86.xml"/><Relationship Id="rId33" Type="http://schemas.openxmlformats.org/officeDocument/2006/relationships/customXml" Target="../ink/ink90.xml"/><Relationship Id="rId38" Type="http://schemas.openxmlformats.org/officeDocument/2006/relationships/image" Target="../media/image46.png"/><Relationship Id="rId2" Type="http://schemas.openxmlformats.org/officeDocument/2006/relationships/notesSlide" Target="../notesSlides/notesSlide20.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88.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79.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92.xml"/><Relationship Id="rId5" Type="http://schemas.openxmlformats.org/officeDocument/2006/relationships/customXml" Target="../ink/ink76.xml"/><Relationship Id="rId15" Type="http://schemas.openxmlformats.org/officeDocument/2006/relationships/customXml" Target="../ink/ink81.xml"/><Relationship Id="rId23" Type="http://schemas.openxmlformats.org/officeDocument/2006/relationships/customXml" Target="../ink/ink85.xml"/><Relationship Id="rId28" Type="http://schemas.openxmlformats.org/officeDocument/2006/relationships/image" Target="../media/image41.png"/><Relationship Id="rId36"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customXml" Target="../ink/ink83.xml"/><Relationship Id="rId31" Type="http://schemas.openxmlformats.org/officeDocument/2006/relationships/customXml" Target="../ink/ink89.xml"/><Relationship Id="rId4" Type="http://schemas.openxmlformats.org/officeDocument/2006/relationships/image" Target="../media/image29.png"/><Relationship Id="rId9" Type="http://schemas.openxmlformats.org/officeDocument/2006/relationships/customXml" Target="../ink/ink78.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87.xml"/><Relationship Id="rId30" Type="http://schemas.openxmlformats.org/officeDocument/2006/relationships/image" Target="../media/image42.png"/><Relationship Id="rId35" Type="http://schemas.openxmlformats.org/officeDocument/2006/relationships/customXml" Target="../ink/ink91.xml"/><Relationship Id="rId8" Type="http://schemas.openxmlformats.org/officeDocument/2006/relationships/image" Target="../media/image31.png"/><Relationship Id="rId3" Type="http://schemas.openxmlformats.org/officeDocument/2006/relationships/customXml" Target="../ink/ink75.xml"/></Relationships>
</file>

<file path=ppt/slides/_rels/slide23.xml.rels><?xml version="1.0" encoding="UTF-8" standalone="yes"?>
<Relationships xmlns="http://schemas.openxmlformats.org/package/2006/relationships"><Relationship Id="rId13" Type="http://schemas.openxmlformats.org/officeDocument/2006/relationships/customXml" Target="../ink/ink98.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11.xml"/><Relationship Id="rId21" Type="http://schemas.openxmlformats.org/officeDocument/2006/relationships/customXml" Target="../ink/ink102.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15.xml"/><Relationship Id="rId50" Type="http://schemas.openxmlformats.org/officeDocument/2006/relationships/image" Target="../media/image52.png"/><Relationship Id="rId7" Type="http://schemas.openxmlformats.org/officeDocument/2006/relationships/customXml" Target="../ink/ink95.xml"/><Relationship Id="rId2" Type="http://schemas.openxmlformats.org/officeDocument/2006/relationships/notesSlide" Target="../notesSlides/notesSlide21.xml"/><Relationship Id="rId16" Type="http://schemas.openxmlformats.org/officeDocument/2006/relationships/image" Target="../media/image35.png"/><Relationship Id="rId29" Type="http://schemas.openxmlformats.org/officeDocument/2006/relationships/customXml" Target="../ink/ink106.xml"/><Relationship Id="rId11" Type="http://schemas.openxmlformats.org/officeDocument/2006/relationships/customXml" Target="../ink/ink97.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10.xml"/><Relationship Id="rId40" Type="http://schemas.openxmlformats.org/officeDocument/2006/relationships/image" Target="../media/image47.png"/><Relationship Id="rId45" Type="http://schemas.openxmlformats.org/officeDocument/2006/relationships/customXml" Target="../ink/ink114.xml"/><Relationship Id="rId5" Type="http://schemas.openxmlformats.org/officeDocument/2006/relationships/customXml" Target="../ink/ink94.xml"/><Relationship Id="rId15" Type="http://schemas.openxmlformats.org/officeDocument/2006/relationships/customXml" Target="../ink/ink99.xml"/><Relationship Id="rId23" Type="http://schemas.openxmlformats.org/officeDocument/2006/relationships/customXml" Target="../ink/ink103.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16.xml"/><Relationship Id="rId10" Type="http://schemas.openxmlformats.org/officeDocument/2006/relationships/image" Target="../media/image32.png"/><Relationship Id="rId19" Type="http://schemas.openxmlformats.org/officeDocument/2006/relationships/customXml" Target="../ink/ink101.xml"/><Relationship Id="rId31" Type="http://schemas.openxmlformats.org/officeDocument/2006/relationships/customXml" Target="../ink/ink107.xml"/><Relationship Id="rId44" Type="http://schemas.openxmlformats.org/officeDocument/2006/relationships/image" Target="../media/image49.png"/><Relationship Id="rId4" Type="http://schemas.openxmlformats.org/officeDocument/2006/relationships/image" Target="../media/image29.png"/><Relationship Id="rId9" Type="http://schemas.openxmlformats.org/officeDocument/2006/relationships/customXml" Target="../ink/ink96.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05.xml"/><Relationship Id="rId30" Type="http://schemas.openxmlformats.org/officeDocument/2006/relationships/image" Target="../media/image42.png"/><Relationship Id="rId35" Type="http://schemas.openxmlformats.org/officeDocument/2006/relationships/customXml" Target="../ink/ink109.xml"/><Relationship Id="rId43" Type="http://schemas.openxmlformats.org/officeDocument/2006/relationships/customXml" Target="../ink/ink113.xml"/><Relationship Id="rId48" Type="http://schemas.openxmlformats.org/officeDocument/2006/relationships/image" Target="../media/image51.png"/><Relationship Id="rId8" Type="http://schemas.openxmlformats.org/officeDocument/2006/relationships/image" Target="../media/image31.png"/><Relationship Id="rId3" Type="http://schemas.openxmlformats.org/officeDocument/2006/relationships/customXml" Target="../ink/ink93.xml"/><Relationship Id="rId12" Type="http://schemas.openxmlformats.org/officeDocument/2006/relationships/image" Target="../media/image33.png"/><Relationship Id="rId17" Type="http://schemas.openxmlformats.org/officeDocument/2006/relationships/customXml" Target="../ink/ink100.xml"/><Relationship Id="rId25" Type="http://schemas.openxmlformats.org/officeDocument/2006/relationships/customXml" Target="../ink/ink104.xml"/><Relationship Id="rId33" Type="http://schemas.openxmlformats.org/officeDocument/2006/relationships/customXml" Target="../ink/ink108.xml"/><Relationship Id="rId38" Type="http://schemas.openxmlformats.org/officeDocument/2006/relationships/image" Target="../media/image46.png"/><Relationship Id="rId46" Type="http://schemas.openxmlformats.org/officeDocument/2006/relationships/image" Target="../media/image50.png"/><Relationship Id="rId20" Type="http://schemas.openxmlformats.org/officeDocument/2006/relationships/image" Target="../media/image37.png"/><Relationship Id="rId41" Type="http://schemas.openxmlformats.org/officeDocument/2006/relationships/customXml" Target="../ink/ink112.xml"/><Relationship Id="rId1" Type="http://schemas.openxmlformats.org/officeDocument/2006/relationships/slideLayout" Target="../slideLayouts/slideLayout2.xml"/><Relationship Id="rId6" Type="http://schemas.openxmlformats.org/officeDocument/2006/relationships/image" Target="../media/image30.png"/></Relationships>
</file>

<file path=ppt/slides/_rels/slide24.xml.rels><?xml version="1.0" encoding="UTF-8" standalone="yes"?>
<Relationships xmlns="http://schemas.openxmlformats.org/package/2006/relationships"><Relationship Id="rId13" Type="http://schemas.openxmlformats.org/officeDocument/2006/relationships/customXml" Target="../ink/ink122.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35.xml"/><Relationship Id="rId21" Type="http://schemas.openxmlformats.org/officeDocument/2006/relationships/customXml" Target="../ink/ink126.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39.xml"/><Relationship Id="rId50" Type="http://schemas.openxmlformats.org/officeDocument/2006/relationships/image" Target="../media/image52.png"/><Relationship Id="rId55" Type="http://schemas.openxmlformats.org/officeDocument/2006/relationships/customXml" Target="../ink/ink143.xml"/><Relationship Id="rId63" Type="http://schemas.openxmlformats.org/officeDocument/2006/relationships/customXml" Target="../ink/ink147.xml"/><Relationship Id="rId7" Type="http://schemas.openxmlformats.org/officeDocument/2006/relationships/customXml" Target="../ink/ink119.xml"/><Relationship Id="rId2" Type="http://schemas.openxmlformats.org/officeDocument/2006/relationships/notesSlide" Target="../notesSlides/notesSlide22.xml"/><Relationship Id="rId16" Type="http://schemas.openxmlformats.org/officeDocument/2006/relationships/image" Target="../media/image35.png"/><Relationship Id="rId29" Type="http://schemas.openxmlformats.org/officeDocument/2006/relationships/customXml" Target="../ink/ink130.xml"/><Relationship Id="rId11" Type="http://schemas.openxmlformats.org/officeDocument/2006/relationships/customXml" Target="../ink/ink121.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34.xml"/><Relationship Id="rId40" Type="http://schemas.openxmlformats.org/officeDocument/2006/relationships/image" Target="../media/image47.png"/><Relationship Id="rId45" Type="http://schemas.openxmlformats.org/officeDocument/2006/relationships/customXml" Target="../ink/ink138.xml"/><Relationship Id="rId53" Type="http://schemas.openxmlformats.org/officeDocument/2006/relationships/customXml" Target="../ink/ink142.xml"/><Relationship Id="rId58" Type="http://schemas.openxmlformats.org/officeDocument/2006/relationships/image" Target="../media/image56.png"/><Relationship Id="rId5" Type="http://schemas.openxmlformats.org/officeDocument/2006/relationships/customXml" Target="../ink/ink118.xml"/><Relationship Id="rId61" Type="http://schemas.openxmlformats.org/officeDocument/2006/relationships/customXml" Target="../ink/ink146.xml"/><Relationship Id="rId19" Type="http://schemas.openxmlformats.org/officeDocument/2006/relationships/customXml" Target="../ink/ink125.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29.xml"/><Relationship Id="rId30" Type="http://schemas.openxmlformats.org/officeDocument/2006/relationships/image" Target="../media/image42.png"/><Relationship Id="rId35" Type="http://schemas.openxmlformats.org/officeDocument/2006/relationships/customXml" Target="../ink/ink133.xml"/><Relationship Id="rId43" Type="http://schemas.openxmlformats.org/officeDocument/2006/relationships/customXml" Target="../ink/ink137.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8" Type="http://schemas.openxmlformats.org/officeDocument/2006/relationships/image" Target="../media/image31.png"/><Relationship Id="rId51" Type="http://schemas.openxmlformats.org/officeDocument/2006/relationships/customXml" Target="../ink/ink141.xml"/><Relationship Id="rId3" Type="http://schemas.openxmlformats.org/officeDocument/2006/relationships/customXml" Target="../ink/ink117.xml"/><Relationship Id="rId12" Type="http://schemas.openxmlformats.org/officeDocument/2006/relationships/image" Target="../media/image33.png"/><Relationship Id="rId17" Type="http://schemas.openxmlformats.org/officeDocument/2006/relationships/customXml" Target="../ink/ink124.xml"/><Relationship Id="rId25" Type="http://schemas.openxmlformats.org/officeDocument/2006/relationships/customXml" Target="../ink/ink128.xml"/><Relationship Id="rId33" Type="http://schemas.openxmlformats.org/officeDocument/2006/relationships/customXml" Target="../ink/ink132.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45.xml"/><Relationship Id="rId20" Type="http://schemas.openxmlformats.org/officeDocument/2006/relationships/image" Target="../media/image37.png"/><Relationship Id="rId41" Type="http://schemas.openxmlformats.org/officeDocument/2006/relationships/customXml" Target="../ink/ink136.xml"/><Relationship Id="rId54" Type="http://schemas.openxmlformats.org/officeDocument/2006/relationships/image" Target="../media/image54.png"/><Relationship Id="rId6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23.xml"/><Relationship Id="rId23" Type="http://schemas.openxmlformats.org/officeDocument/2006/relationships/customXml" Target="../ink/ink127.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40.xml"/><Relationship Id="rId57" Type="http://schemas.openxmlformats.org/officeDocument/2006/relationships/customXml" Target="../ink/ink144.xml"/><Relationship Id="rId10" Type="http://schemas.openxmlformats.org/officeDocument/2006/relationships/image" Target="../media/image32.png"/><Relationship Id="rId31" Type="http://schemas.openxmlformats.org/officeDocument/2006/relationships/customXml" Target="../ink/ink131.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4" Type="http://schemas.openxmlformats.org/officeDocument/2006/relationships/image" Target="../media/image29.png"/><Relationship Id="rId9" Type="http://schemas.openxmlformats.org/officeDocument/2006/relationships/customXml" Target="../ink/ink120.xml"/></Relationships>
</file>

<file path=ppt/slides/_rels/slide25.xml.rels><?xml version="1.0" encoding="UTF-8" standalone="yes"?>
<Relationships xmlns="http://schemas.openxmlformats.org/package/2006/relationships"><Relationship Id="rId26" Type="http://schemas.openxmlformats.org/officeDocument/2006/relationships/image" Target="../media/image40.png"/><Relationship Id="rId21" Type="http://schemas.openxmlformats.org/officeDocument/2006/relationships/customXml" Target="../ink/ink157.xml"/><Relationship Id="rId42" Type="http://schemas.openxmlformats.org/officeDocument/2006/relationships/image" Target="../media/image48.png"/><Relationship Id="rId47" Type="http://schemas.openxmlformats.org/officeDocument/2006/relationships/customXml" Target="../ink/ink170.xml"/><Relationship Id="rId63" Type="http://schemas.openxmlformats.org/officeDocument/2006/relationships/customXml" Target="../ink/ink178.xml"/><Relationship Id="rId68" Type="http://schemas.openxmlformats.org/officeDocument/2006/relationships/image" Target="../media/image61.png"/><Relationship Id="rId84" Type="http://schemas.openxmlformats.org/officeDocument/2006/relationships/image" Target="../media/image69.png"/><Relationship Id="rId89" Type="http://schemas.openxmlformats.org/officeDocument/2006/relationships/customXml" Target="../ink/ink191.xml"/><Relationship Id="rId16" Type="http://schemas.openxmlformats.org/officeDocument/2006/relationships/image" Target="../media/image35.png"/><Relationship Id="rId11" Type="http://schemas.openxmlformats.org/officeDocument/2006/relationships/customXml" Target="../ink/ink152.xml"/><Relationship Id="rId32" Type="http://schemas.openxmlformats.org/officeDocument/2006/relationships/image" Target="../media/image43.png"/><Relationship Id="rId37" Type="http://schemas.openxmlformats.org/officeDocument/2006/relationships/customXml" Target="../ink/ink165.xml"/><Relationship Id="rId53" Type="http://schemas.openxmlformats.org/officeDocument/2006/relationships/customXml" Target="../ink/ink173.xml"/><Relationship Id="rId58" Type="http://schemas.openxmlformats.org/officeDocument/2006/relationships/image" Target="../media/image56.png"/><Relationship Id="rId74" Type="http://schemas.openxmlformats.org/officeDocument/2006/relationships/image" Target="../media/image64.png"/><Relationship Id="rId79" Type="http://schemas.openxmlformats.org/officeDocument/2006/relationships/customXml" Target="../ink/ink186.xml"/><Relationship Id="rId5" Type="http://schemas.openxmlformats.org/officeDocument/2006/relationships/customXml" Target="../ink/ink149.xml"/><Relationship Id="rId90" Type="http://schemas.openxmlformats.org/officeDocument/2006/relationships/image" Target="../media/image72.png"/><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60.xml"/><Relationship Id="rId30" Type="http://schemas.openxmlformats.org/officeDocument/2006/relationships/image" Target="../media/image42.png"/><Relationship Id="rId35" Type="http://schemas.openxmlformats.org/officeDocument/2006/relationships/customXml" Target="../ink/ink164.xml"/><Relationship Id="rId43" Type="http://schemas.openxmlformats.org/officeDocument/2006/relationships/customXml" Target="../ink/ink168.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69" Type="http://schemas.openxmlformats.org/officeDocument/2006/relationships/customXml" Target="../ink/ink181.xml"/><Relationship Id="rId77" Type="http://schemas.openxmlformats.org/officeDocument/2006/relationships/customXml" Target="../ink/ink185.xml"/><Relationship Id="rId8" Type="http://schemas.openxmlformats.org/officeDocument/2006/relationships/image" Target="../media/image31.png"/><Relationship Id="rId51" Type="http://schemas.openxmlformats.org/officeDocument/2006/relationships/customXml" Target="../ink/ink172.xml"/><Relationship Id="rId72" Type="http://schemas.openxmlformats.org/officeDocument/2006/relationships/image" Target="../media/image63.png"/><Relationship Id="rId80" Type="http://schemas.openxmlformats.org/officeDocument/2006/relationships/image" Target="../media/image67.png"/><Relationship Id="rId85" Type="http://schemas.openxmlformats.org/officeDocument/2006/relationships/customXml" Target="../ink/ink189.xml"/><Relationship Id="rId3" Type="http://schemas.openxmlformats.org/officeDocument/2006/relationships/customXml" Target="../ink/ink148.xml"/><Relationship Id="rId12" Type="http://schemas.openxmlformats.org/officeDocument/2006/relationships/image" Target="../media/image33.png"/><Relationship Id="rId17" Type="http://schemas.openxmlformats.org/officeDocument/2006/relationships/customXml" Target="../ink/ink155.xml"/><Relationship Id="rId25" Type="http://schemas.openxmlformats.org/officeDocument/2006/relationships/customXml" Target="../ink/ink159.xml"/><Relationship Id="rId33" Type="http://schemas.openxmlformats.org/officeDocument/2006/relationships/customXml" Target="../ink/ink163.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76.xml"/><Relationship Id="rId67" Type="http://schemas.openxmlformats.org/officeDocument/2006/relationships/customXml" Target="../ink/ink180.xml"/><Relationship Id="rId20" Type="http://schemas.openxmlformats.org/officeDocument/2006/relationships/image" Target="../media/image37.png"/><Relationship Id="rId41" Type="http://schemas.openxmlformats.org/officeDocument/2006/relationships/customXml" Target="../ink/ink167.xml"/><Relationship Id="rId54" Type="http://schemas.openxmlformats.org/officeDocument/2006/relationships/image" Target="../media/image54.png"/><Relationship Id="rId62" Type="http://schemas.openxmlformats.org/officeDocument/2006/relationships/image" Target="../media/image58.png"/><Relationship Id="rId70" Type="http://schemas.openxmlformats.org/officeDocument/2006/relationships/image" Target="../media/image62.png"/><Relationship Id="rId75" Type="http://schemas.openxmlformats.org/officeDocument/2006/relationships/customXml" Target="../ink/ink184.xml"/><Relationship Id="rId83" Type="http://schemas.openxmlformats.org/officeDocument/2006/relationships/customXml" Target="../ink/ink188.xml"/><Relationship Id="rId88"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54.xml"/><Relationship Id="rId23" Type="http://schemas.openxmlformats.org/officeDocument/2006/relationships/customXml" Target="../ink/ink158.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71.xml"/><Relationship Id="rId57" Type="http://schemas.openxmlformats.org/officeDocument/2006/relationships/customXml" Target="../ink/ink175.xml"/><Relationship Id="rId10" Type="http://schemas.openxmlformats.org/officeDocument/2006/relationships/image" Target="../media/image32.png"/><Relationship Id="rId31" Type="http://schemas.openxmlformats.org/officeDocument/2006/relationships/customXml" Target="../ink/ink162.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65" Type="http://schemas.openxmlformats.org/officeDocument/2006/relationships/customXml" Target="../ink/ink179.xml"/><Relationship Id="rId73" Type="http://schemas.openxmlformats.org/officeDocument/2006/relationships/customXml" Target="../ink/ink183.xml"/><Relationship Id="rId78" Type="http://schemas.openxmlformats.org/officeDocument/2006/relationships/image" Target="../media/image66.png"/><Relationship Id="rId81" Type="http://schemas.openxmlformats.org/officeDocument/2006/relationships/customXml" Target="../ink/ink187.xml"/><Relationship Id="rId86" Type="http://schemas.openxmlformats.org/officeDocument/2006/relationships/image" Target="../media/image70.png"/><Relationship Id="rId4" Type="http://schemas.openxmlformats.org/officeDocument/2006/relationships/image" Target="../media/image29.png"/><Relationship Id="rId9" Type="http://schemas.openxmlformats.org/officeDocument/2006/relationships/customXml" Target="../ink/ink151.xml"/><Relationship Id="rId13" Type="http://schemas.openxmlformats.org/officeDocument/2006/relationships/customXml" Target="../ink/ink153.xml"/><Relationship Id="rId18" Type="http://schemas.openxmlformats.org/officeDocument/2006/relationships/image" Target="../media/image36.png"/><Relationship Id="rId39" Type="http://schemas.openxmlformats.org/officeDocument/2006/relationships/customXml" Target="../ink/ink166.xml"/><Relationship Id="rId34" Type="http://schemas.openxmlformats.org/officeDocument/2006/relationships/image" Target="../media/image44.png"/><Relationship Id="rId50" Type="http://schemas.openxmlformats.org/officeDocument/2006/relationships/image" Target="../media/image52.png"/><Relationship Id="rId55" Type="http://schemas.openxmlformats.org/officeDocument/2006/relationships/customXml" Target="../ink/ink174.xml"/><Relationship Id="rId76" Type="http://schemas.openxmlformats.org/officeDocument/2006/relationships/image" Target="../media/image65.png"/><Relationship Id="rId7" Type="http://schemas.openxmlformats.org/officeDocument/2006/relationships/customXml" Target="../ink/ink150.xml"/><Relationship Id="rId71" Type="http://schemas.openxmlformats.org/officeDocument/2006/relationships/customXml" Target="../ink/ink182.xml"/><Relationship Id="rId2" Type="http://schemas.openxmlformats.org/officeDocument/2006/relationships/notesSlide" Target="../notesSlides/notesSlide23.xml"/><Relationship Id="rId29" Type="http://schemas.openxmlformats.org/officeDocument/2006/relationships/customXml" Target="../ink/ink161.xml"/><Relationship Id="rId24" Type="http://schemas.openxmlformats.org/officeDocument/2006/relationships/image" Target="../media/image39.png"/><Relationship Id="rId40" Type="http://schemas.openxmlformats.org/officeDocument/2006/relationships/image" Target="../media/image47.png"/><Relationship Id="rId45" Type="http://schemas.openxmlformats.org/officeDocument/2006/relationships/customXml" Target="../ink/ink169.xml"/><Relationship Id="rId66" Type="http://schemas.openxmlformats.org/officeDocument/2006/relationships/image" Target="../media/image60.png"/><Relationship Id="rId87" Type="http://schemas.openxmlformats.org/officeDocument/2006/relationships/customXml" Target="../ink/ink190.xml"/><Relationship Id="rId61" Type="http://schemas.openxmlformats.org/officeDocument/2006/relationships/customXml" Target="../ink/ink177.xml"/><Relationship Id="rId82" Type="http://schemas.openxmlformats.org/officeDocument/2006/relationships/image" Target="../media/image68.png"/><Relationship Id="rId19" Type="http://schemas.openxmlformats.org/officeDocument/2006/relationships/customXml" Target="../ink/ink15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C5CC-FC21-FA4F-8AC9-E50DFEBBD9C5}"/>
              </a:ext>
            </a:extLst>
          </p:cNvPr>
          <p:cNvSpPr>
            <a:spLocks noGrp="1"/>
          </p:cNvSpPr>
          <p:nvPr>
            <p:ph type="title"/>
          </p:nvPr>
        </p:nvSpPr>
        <p:spPr>
          <a:xfrm>
            <a:off x="628650" y="365126"/>
            <a:ext cx="7886700" cy="726695"/>
          </a:xfrm>
        </p:spPr>
        <p:txBody>
          <a:bodyPr/>
          <a:lstStyle/>
          <a:p>
            <a:r>
              <a:rPr lang="en-CN" dirty="0"/>
              <a:t>高级数据结构上机课</a:t>
            </a:r>
          </a:p>
        </p:txBody>
      </p:sp>
      <p:sp>
        <p:nvSpPr>
          <p:cNvPr id="3" name="Content Placeholder 2">
            <a:extLst>
              <a:ext uri="{FF2B5EF4-FFF2-40B4-BE49-F238E27FC236}">
                <a16:creationId xmlns:a16="http://schemas.microsoft.com/office/drawing/2014/main" id="{9BCB5316-13FD-1B41-A338-13A0926436F5}"/>
              </a:ext>
            </a:extLst>
          </p:cNvPr>
          <p:cNvSpPr>
            <a:spLocks noGrp="1"/>
          </p:cNvSpPr>
          <p:nvPr>
            <p:ph idx="1"/>
          </p:nvPr>
        </p:nvSpPr>
        <p:spPr/>
        <p:txBody>
          <a:bodyPr/>
          <a:lstStyle/>
          <a:p>
            <a:r>
              <a:rPr lang="en-CN" dirty="0">
                <a:latin typeface="Microsoft YaHei" panose="020B0503020204020204" pitchFamily="34" charset="-122"/>
                <a:ea typeface="Microsoft YaHei" panose="020B0503020204020204" pitchFamily="34" charset="-122"/>
              </a:rPr>
              <a:t>双周周二</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16:00~18:00</a:t>
            </a:r>
            <a:r>
              <a:rPr lang="zh-CN" altLang="en-US" dirty="0">
                <a:latin typeface="Microsoft YaHei" panose="020B0503020204020204" pitchFamily="34" charset="-122"/>
                <a:ea typeface="Microsoft YaHei" panose="020B0503020204020204" pitchFamily="34" charset="-122"/>
              </a:rPr>
              <a:t>，软件学院 </a:t>
            </a:r>
            <a:r>
              <a:rPr lang="en-US" altLang="zh-CN" dirty="0">
                <a:latin typeface="Microsoft YaHei" panose="020B0503020204020204" pitchFamily="34" charset="-122"/>
                <a:ea typeface="Microsoft YaHei" panose="020B0503020204020204" pitchFamily="34" charset="-122"/>
              </a:rPr>
              <a:t>3-101</a:t>
            </a:r>
            <a:endParaRPr lang="en-CN" dirty="0">
              <a:latin typeface="Microsoft YaHei" panose="020B0503020204020204" pitchFamily="34" charset="-122"/>
              <a:ea typeface="Microsoft YaHei" panose="020B0503020204020204" pitchFamily="34" charset="-122"/>
            </a:endParaRPr>
          </a:p>
          <a:p>
            <a:r>
              <a:rPr lang="en-CN" dirty="0">
                <a:latin typeface="Microsoft YaHei" panose="020B0503020204020204" pitchFamily="34" charset="-122"/>
                <a:ea typeface="Microsoft YaHei" panose="020B0503020204020204" pitchFamily="34" charset="-122"/>
              </a:rPr>
              <a:t>负责</a:t>
            </a:r>
            <a:r>
              <a:rPr lang="zh-CN" altLang="en-US" dirty="0">
                <a:latin typeface="Microsoft YaHei" panose="020B0503020204020204" pitchFamily="34" charset="-122"/>
                <a:ea typeface="Microsoft YaHei" panose="020B0503020204020204" pitchFamily="34" charset="-122"/>
              </a:rPr>
              <a:t>：董明凯（</a:t>
            </a:r>
            <a:r>
              <a:rPr lang="en-US" altLang="zh-CN" dirty="0" err="1">
                <a:latin typeface="Microsoft YaHei" panose="020B0503020204020204" pitchFamily="34" charset="-122"/>
                <a:ea typeface="Microsoft YaHei" panose="020B0503020204020204" pitchFamily="34" charset="-122"/>
              </a:rPr>
              <a:t>dmkaplony@sjtu.edu.cn</a:t>
            </a:r>
            <a:r>
              <a:rPr lang="en-US" altLang="zh-CN" dirty="0">
                <a:latin typeface="Microsoft YaHei" panose="020B0503020204020204" pitchFamily="34" charset="-122"/>
                <a:ea typeface="Microsoft YaHei" panose="020B0503020204020204" pitchFamily="34" charset="-122"/>
              </a:rPr>
              <a:t>)</a:t>
            </a:r>
          </a:p>
          <a:p>
            <a:r>
              <a:rPr lang="en-US" dirty="0" err="1">
                <a:latin typeface="Microsoft YaHei" panose="020B0503020204020204" pitchFamily="34" charset="-122"/>
                <a:ea typeface="Microsoft YaHei" panose="020B0503020204020204" pitchFamily="34" charset="-122"/>
              </a:rPr>
              <a:t>内容</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lvl="1"/>
            <a:r>
              <a:rPr lang="en-US" altLang="zh-CN" dirty="0">
                <a:latin typeface="Microsoft YaHei" panose="020B0503020204020204" pitchFamily="34" charset="-122"/>
                <a:ea typeface="Microsoft YaHei" panose="020B0503020204020204" pitchFamily="34" charset="-122"/>
              </a:rPr>
              <a:t>Mini</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Basic</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30%</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lvl="1"/>
            <a:r>
              <a:rPr lang="en-US" altLang="zh-CN" dirty="0">
                <a:latin typeface="Microsoft YaHei" panose="020B0503020204020204" pitchFamily="34" charset="-122"/>
                <a:ea typeface="Microsoft YaHei" panose="020B0503020204020204" pitchFamily="34" charset="-122"/>
              </a:rPr>
              <a:t>LSM</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K/V</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Store</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40%</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lvl="1"/>
            <a:r>
              <a:rPr lang="en-US" altLang="zh-CN" dirty="0">
                <a:latin typeface="Microsoft YaHei" panose="020B0503020204020204" pitchFamily="34" charset="-122"/>
                <a:ea typeface="Microsoft YaHei" panose="020B0503020204020204" pitchFamily="34" charset="-122"/>
              </a:rPr>
              <a:t>Graph</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15%</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lvl="1"/>
            <a:r>
              <a:rPr lang="en-US" altLang="zh-CN" dirty="0">
                <a:latin typeface="Microsoft YaHei" panose="020B0503020204020204" pitchFamily="34" charset="-122"/>
                <a:ea typeface="Microsoft YaHei" panose="020B0503020204020204" pitchFamily="34" charset="-122"/>
              </a:rPr>
              <a:t>Balanced</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Search</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Tree</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15%</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助教：</a:t>
            </a:r>
            <a:r>
              <a:rPr lang="zh-CN" altLang="en-CN" dirty="0">
                <a:latin typeface="Microsoft YaHei" panose="020B0503020204020204" pitchFamily="34" charset="-122"/>
                <a:ea typeface="Microsoft YaHei" panose="020B0503020204020204" pitchFamily="34" charset="-122"/>
              </a:rPr>
              <a:t>江</a:t>
            </a:r>
            <a:r>
              <a:rPr lang="zh-CN" altLang="en-US" dirty="0">
                <a:latin typeface="Microsoft YaHei" panose="020B0503020204020204" pitchFamily="34" charset="-122"/>
                <a:ea typeface="Microsoft YaHei" panose="020B0503020204020204" pitchFamily="34" charset="-122"/>
              </a:rPr>
              <a:t>学强、</a:t>
            </a:r>
            <a:r>
              <a:rPr lang="zh-CN" altLang="en-CN" dirty="0">
                <a:latin typeface="Microsoft YaHei" panose="020B0503020204020204" pitchFamily="34" charset="-122"/>
                <a:ea typeface="Microsoft YaHei" panose="020B0503020204020204" pitchFamily="34" charset="-122"/>
              </a:rPr>
              <a:t>张孝东</a:t>
            </a:r>
            <a:endParaRPr lang="en-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0317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3380809" y="409178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4028021" y="478971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4748091" y="478715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791998" y="335311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178551" y="253981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3807270" y="334164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4264444" y="407836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350332"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4465270" y="4447702"/>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4228847" y="4447702"/>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3581635" y="3710977"/>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4008096" y="3710977"/>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4551158" y="2909149"/>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4008096" y="2909149"/>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4551158" y="2194448"/>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8024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22323" y="191738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BD21DF40-07AB-364B-BC0F-A66D41324A8E}"/>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740634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208677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extLst>
              <p:ext uri="{D42A27DB-BD31-4B8C-83A1-F6EECF244321}">
                <p14:modId xmlns:p14="http://schemas.microsoft.com/office/powerpoint/2010/main" val="335703606"/>
              </p:ext>
            </p:extLst>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a:t>= &gt; &lt;</a:t>
                      </a:r>
                      <a:endParaRPr lang="en-US" sz="1600" b="1" dirty="0"/>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6" name="TextBox 55">
            <a:extLst>
              <a:ext uri="{FF2B5EF4-FFF2-40B4-BE49-F238E27FC236}">
                <a16:creationId xmlns:a16="http://schemas.microsoft.com/office/drawing/2014/main" id="{FA96AF04-DC70-C843-A750-0E4E368C7BFD}"/>
              </a:ext>
            </a:extLst>
          </p:cNvPr>
          <p:cNvSpPr txBox="1"/>
          <p:nvPr/>
        </p:nvSpPr>
        <p:spPr>
          <a:xfrm>
            <a:off x="59118" y="1532439"/>
            <a:ext cx="3051285" cy="369332"/>
          </a:xfrm>
          <a:prstGeom prst="rect">
            <a:avLst/>
          </a:prstGeom>
          <a:noFill/>
        </p:spPr>
        <p:txBody>
          <a:bodyPr wrap="none" rtlCol="0">
            <a:spAutoFit/>
          </a:bodyPr>
          <a:lstStyle/>
          <a:p>
            <a:r>
              <a:rPr lang="en-US" b="1" dirty="0">
                <a:solidFill>
                  <a:srgbClr val="FF0000"/>
                </a:solidFill>
              </a:rPr>
              <a:t>Pop until top’s precedence &lt; 3</a:t>
            </a:r>
          </a:p>
        </p:txBody>
      </p:sp>
    </p:spTree>
    <p:extLst>
      <p:ext uri="{BB962C8B-B14F-4D97-AF65-F5344CB8AC3E}">
        <p14:creationId xmlns:p14="http://schemas.microsoft.com/office/powerpoint/2010/main" val="1393152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584403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1980382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993564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631959"/>
            <a:ext cx="3964309" cy="3327187"/>
          </a:xfrm>
          <a:prstGeom prst="bentConnector4">
            <a:avLst>
              <a:gd name="adj1" fmla="val 14295"/>
              <a:gd name="adj2" fmla="val 11243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4027822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7794947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0180606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1745830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Tree>
    <p:extLst>
      <p:ext uri="{BB962C8B-B14F-4D97-AF65-F5344CB8AC3E}">
        <p14:creationId xmlns:p14="http://schemas.microsoft.com/office/powerpoint/2010/main" val="3068664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9186989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857125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8251922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545454"/>
            <a:ext cx="967075" cy="3413692"/>
          </a:xfrm>
          <a:prstGeom prst="bentConnector4">
            <a:avLst>
              <a:gd name="adj1" fmla="val 20929"/>
              <a:gd name="adj2" fmla="val 10669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5098136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096613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
        <p:nvSpPr>
          <p:cNvPr id="71" name="Rounded Rectangle 70">
            <a:extLst>
              <a:ext uri="{FF2B5EF4-FFF2-40B4-BE49-F238E27FC236}">
                <a16:creationId xmlns:a16="http://schemas.microsoft.com/office/drawing/2014/main" id="{60A4E83D-64EE-7349-8692-DED31ED3B73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6" name="Rounded Rectangle 75">
            <a:extLst>
              <a:ext uri="{FF2B5EF4-FFF2-40B4-BE49-F238E27FC236}">
                <a16:creationId xmlns:a16="http://schemas.microsoft.com/office/drawing/2014/main" id="{599CB9E8-6FDC-7644-A13F-E3D0AF49D7F4}"/>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Oval 95">
            <a:extLst>
              <a:ext uri="{FF2B5EF4-FFF2-40B4-BE49-F238E27FC236}">
                <a16:creationId xmlns:a16="http://schemas.microsoft.com/office/drawing/2014/main" id="{E8BA50E4-52C1-AA40-A35F-46EFF044716B}"/>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 name="Oval 95">
            <a:extLst>
              <a:ext uri="{FF2B5EF4-FFF2-40B4-BE49-F238E27FC236}">
                <a16:creationId xmlns:a16="http://schemas.microsoft.com/office/drawing/2014/main" id="{AC52BE0D-CC9E-D446-9EA8-2458042487BF}"/>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Rounded Rectangle 78">
            <a:extLst>
              <a:ext uri="{FF2B5EF4-FFF2-40B4-BE49-F238E27FC236}">
                <a16:creationId xmlns:a16="http://schemas.microsoft.com/office/drawing/2014/main" id="{478BAA4A-0F49-6F48-B27D-9C3E511C211F}"/>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0" name="Rounded Rectangle 79">
            <a:extLst>
              <a:ext uri="{FF2B5EF4-FFF2-40B4-BE49-F238E27FC236}">
                <a16:creationId xmlns:a16="http://schemas.microsoft.com/office/drawing/2014/main" id="{8943B83F-5D59-7A46-B3C8-65A62D77DFA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5102571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90"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7" name="Rounded Rectangle 86">
            <a:extLst>
              <a:ext uri="{FF2B5EF4-FFF2-40B4-BE49-F238E27FC236}">
                <a16:creationId xmlns:a16="http://schemas.microsoft.com/office/drawing/2014/main" id="{307B8226-C0D7-B346-93E5-CB46637C10B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8" name="Rounded Rectangle 87">
            <a:extLst>
              <a:ext uri="{FF2B5EF4-FFF2-40B4-BE49-F238E27FC236}">
                <a16:creationId xmlns:a16="http://schemas.microsoft.com/office/drawing/2014/main" id="{0CB66C5F-89F5-BD4F-8CA7-F15E954A5CFE}"/>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9" name="Oval 95">
            <a:extLst>
              <a:ext uri="{FF2B5EF4-FFF2-40B4-BE49-F238E27FC236}">
                <a16:creationId xmlns:a16="http://schemas.microsoft.com/office/drawing/2014/main" id="{A34068BC-450C-464E-BB62-F9A89FA0FB48}"/>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0" name="Oval 95">
            <a:extLst>
              <a:ext uri="{FF2B5EF4-FFF2-40B4-BE49-F238E27FC236}">
                <a16:creationId xmlns:a16="http://schemas.microsoft.com/office/drawing/2014/main" id="{57C90A2E-11CD-B84A-842E-AE9BBF29CA98}"/>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1" name="Rounded Rectangle 90">
            <a:extLst>
              <a:ext uri="{FF2B5EF4-FFF2-40B4-BE49-F238E27FC236}">
                <a16:creationId xmlns:a16="http://schemas.microsoft.com/office/drawing/2014/main" id="{60036B3F-97B5-604E-964D-59233F58886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92" name="Rounded Rectangle 91">
            <a:extLst>
              <a:ext uri="{FF2B5EF4-FFF2-40B4-BE49-F238E27FC236}">
                <a16:creationId xmlns:a16="http://schemas.microsoft.com/office/drawing/2014/main" id="{23F7DA1B-95E2-E240-8454-B38439DEA6BD}"/>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504609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8495333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5418064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39897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6"/>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8"/>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B055E9E4-6BFD-8649-8810-D4415C2C82C7}"/>
                  </a:ext>
                </a:extLst>
              </p14:cNvPr>
              <p14:cNvContentPartPr/>
              <p14:nvPr/>
            </p14:nvContentPartPr>
            <p14:xfrm>
              <a:off x="524360" y="1324760"/>
              <a:ext cx="3546360" cy="3934800"/>
            </p14:xfrm>
          </p:contentPart>
        </mc:Choice>
        <mc:Fallback xmlns="">
          <p:pic>
            <p:nvPicPr>
              <p:cNvPr id="27" name="Ink 26">
                <a:extLst>
                  <a:ext uri="{FF2B5EF4-FFF2-40B4-BE49-F238E27FC236}">
                    <a16:creationId xmlns:a16="http://schemas.microsoft.com/office/drawing/2014/main" id="{B055E9E4-6BFD-8649-8810-D4415C2C82C7}"/>
                  </a:ext>
                </a:extLst>
              </p:cNvPr>
              <p:cNvPicPr/>
              <p:nvPr/>
            </p:nvPicPr>
            <p:blipFill>
              <a:blip r:embed="rId10"/>
              <a:stretch>
                <a:fillRect/>
              </a:stretch>
            </p:blipFill>
            <p:spPr>
              <a:xfrm>
                <a:off x="509240" y="1309639"/>
                <a:ext cx="3576600" cy="3965403"/>
              </a:xfrm>
              <a:prstGeom prst="rect">
                <a:avLst/>
              </a:prstGeom>
            </p:spPr>
          </p:pic>
        </mc:Fallback>
      </mc:AlternateContent>
    </p:spTree>
    <p:extLst>
      <p:ext uri="{BB962C8B-B14F-4D97-AF65-F5344CB8AC3E}">
        <p14:creationId xmlns:p14="http://schemas.microsoft.com/office/powerpoint/2010/main" val="93254459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002171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2637885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88" name="Rectangle 87">
            <a:extLst>
              <a:ext uri="{FF2B5EF4-FFF2-40B4-BE49-F238E27FC236}">
                <a16:creationId xmlns:a16="http://schemas.microsoft.com/office/drawing/2014/main" id="{7B4F41DA-32AC-0046-BF07-003EEE8A87C3}"/>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rot="5400000" flipH="1" flipV="1">
            <a:off x="1630002" y="2145388"/>
            <a:ext cx="4037731" cy="700840"/>
          </a:xfrm>
          <a:prstGeom prst="bentConnector3">
            <a:avLst>
              <a:gd name="adj1" fmla="val 10566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3450400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4150129" y="4900839"/>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6751341" y="4909049"/>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797044" y="3854162"/>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8001539" y="3870383"/>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7439263" y="2788500"/>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6108398" y="1893901"/>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7861120" y="178942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6637132" y="476943"/>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782833" y="476942"/>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2770343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1796519" y="1775552"/>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5400000">
            <a:off x="2774339" y="799996"/>
            <a:ext cx="563163" cy="1387949"/>
          </a:xfrm>
          <a:prstGeom prst="bentConnector3">
            <a:avLst>
              <a:gd name="adj1" fmla="val 50000"/>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3055920" y="2839216"/>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5400000">
            <a:off x="3764863" y="2192219"/>
            <a:ext cx="500332" cy="793663"/>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4122004" y="4729684"/>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5400000">
            <a:off x="4693133" y="4428061"/>
            <a:ext cx="292772" cy="310475"/>
          </a:xfrm>
          <a:prstGeom prst="bentConnector3">
            <a:avLst>
              <a:gd name="adj1" fmla="val 5000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108398" y="5709604"/>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6597191" y="5399010"/>
            <a:ext cx="384078" cy="237110"/>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7409343" y="5691647"/>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541073" y="5261099"/>
            <a:ext cx="323715" cy="537380"/>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6585362" y="4524265"/>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5659792" y="4296928"/>
            <a:ext cx="1487847" cy="227337"/>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4704900" y="3593245"/>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5272634" y="3185659"/>
            <a:ext cx="402129" cy="413042"/>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6376203" y="358499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6385730" y="3032246"/>
            <a:ext cx="399265" cy="706236"/>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5390363" y="2444742"/>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a:off x="4996452" y="2296194"/>
            <a:ext cx="956188" cy="148548"/>
          </a:xfrm>
          <a:prstGeom prst="bentConnector2">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122004" y="1592510"/>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16200000" flipH="1">
            <a:off x="4300348" y="1208576"/>
            <a:ext cx="385505" cy="382362"/>
          </a:xfrm>
          <a:prstGeom prst="bentConnector3">
            <a:avLst>
              <a:gd name="adj1" fmla="val 50000"/>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2217785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5475" name="Text Box 3"/>
          <p:cNvSpPr txBox="1">
            <a:spLocks noChangeArrowheads="1"/>
          </p:cNvSpPr>
          <p:nvPr/>
        </p:nvSpPr>
        <p:spPr bwMode="auto">
          <a:xfrm>
            <a:off x="342900" y="1193800"/>
            <a:ext cx="8440738"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sp>
        <p:nvSpPr>
          <p:cNvPr id="745478" name="Rectangle 6"/>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err="1">
                <a:solidFill>
                  <a:srgbClr val="FF0000"/>
                </a:solidFill>
                <a:latin typeface="Courier New" charset="0"/>
              </a:rPr>
              <a:t>exp.h</a:t>
            </a:r>
            <a:r>
              <a:rPr lang="en-US" sz="4000" dirty="0">
                <a:solidFill>
                  <a:srgbClr val="FF0000"/>
                </a:solidFill>
              </a:rPr>
              <a:t> Interface</a:t>
            </a:r>
          </a:p>
        </p:txBody>
      </p:sp>
      <p:sp>
        <p:nvSpPr>
          <p:cNvPr id="745479"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621840560"/>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5" name="Text Box 3"/>
          <p:cNvSpPr txBox="1">
            <a:spLocks noChangeArrowheads="1"/>
          </p:cNvSpPr>
          <p:nvPr/>
        </p:nvSpPr>
        <p:spPr bwMode="auto">
          <a:xfrm>
            <a:off x="350838" y="1197864"/>
            <a:ext cx="8440737"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grpSp>
        <p:nvGrpSpPr>
          <p:cNvPr id="786436" name="Group 4"/>
          <p:cNvGrpSpPr>
            <a:grpSpLocks/>
          </p:cNvGrpSpPr>
          <p:nvPr/>
        </p:nvGrpSpPr>
        <p:grpSpPr bwMode="auto">
          <a:xfrm>
            <a:off x="347556" y="1143000"/>
            <a:ext cx="8502757" cy="5262563"/>
            <a:chOff x="235" y="720"/>
            <a:chExt cx="5285" cy="3315"/>
          </a:xfrm>
        </p:grpSpPr>
        <p:sp>
          <p:nvSpPr>
            <p:cNvPr id="786437" name="Rectangle 5"/>
            <p:cNvSpPr>
              <a:spLocks noChangeArrowheads="1"/>
            </p:cNvSpPr>
            <p:nvPr/>
          </p:nvSpPr>
          <p:spPr bwMode="auto">
            <a:xfrm>
              <a:off x="240" y="720"/>
              <a:ext cx="5280" cy="3312"/>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8" name="Text Box 6"/>
            <p:cNvSpPr txBox="1">
              <a:spLocks noChangeArrowheads="1"/>
            </p:cNvSpPr>
            <p:nvPr/>
          </p:nvSpPr>
          <p:spPr bwMode="auto">
            <a:xfrm>
              <a:off x="235" y="755"/>
              <a:ext cx="5261" cy="328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sp>
        <p:nvSpPr>
          <p:cNvPr id="786441"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6442"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067600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6435"/>
                                        </p:tgtEl>
                                        <p:attrNameLst>
                                          <p:attrName>ppt_x</p:attrName>
                                        </p:attrNameLst>
                                      </p:cBhvr>
                                      <p:tavLst>
                                        <p:tav tm="0">
                                          <p:val>
                                            <p:strVal val="ppt_x"/>
                                          </p:val>
                                        </p:tav>
                                        <p:tav tm="100000">
                                          <p:val>
                                            <p:strVal val="ppt_x"/>
                                          </p:val>
                                        </p:tav>
                                      </p:tavLst>
                                    </p:anim>
                                    <p:anim calcmode="lin" valueType="num">
                                      <p:cBhvr additive="base">
                                        <p:cTn id="7" dur="1000"/>
                                        <p:tgtEl>
                                          <p:spTgt spid="786435"/>
                                        </p:tgtEl>
                                        <p:attrNameLst>
                                          <p:attrName>ppt_y</p:attrName>
                                        </p:attrNameLst>
                                      </p:cBhvr>
                                      <p:tavLst>
                                        <p:tav tm="0">
                                          <p:val>
                                            <p:strVal val="ppt_y"/>
                                          </p:val>
                                        </p:tav>
                                        <p:tav tm="100000">
                                          <p:val>
                                            <p:strVal val="0-ppt_h/2"/>
                                          </p:val>
                                        </p:tav>
                                      </p:tavLst>
                                    </p:anim>
                                    <p:set>
                                      <p:cBhvr>
                                        <p:cTn id="8" dur="1" fill="hold">
                                          <p:stCondLst>
                                            <p:cond delay="999"/>
                                          </p:stCondLst>
                                        </p:cTn>
                                        <p:tgtEl>
                                          <p:spTgt spid="786435"/>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6436"/>
                                        </p:tgtEl>
                                        <p:attrNameLst>
                                          <p:attrName>style.visibility</p:attrName>
                                        </p:attrNameLst>
                                      </p:cBhvr>
                                      <p:to>
                                        <p:strVal val="visible"/>
                                      </p:to>
                                    </p:set>
                                    <p:anim calcmode="lin" valueType="num">
                                      <p:cBhvr additive="base">
                                        <p:cTn id="11" dur="1000" fill="hold"/>
                                        <p:tgtEl>
                                          <p:spTgt spid="786436"/>
                                        </p:tgtEl>
                                        <p:attrNameLst>
                                          <p:attrName>ppt_x</p:attrName>
                                        </p:attrNameLst>
                                      </p:cBhvr>
                                      <p:tavLst>
                                        <p:tav tm="0">
                                          <p:val>
                                            <p:strVal val="#ppt_x"/>
                                          </p:val>
                                        </p:tav>
                                        <p:tav tm="100000">
                                          <p:val>
                                            <p:strVal val="#ppt_x"/>
                                          </p:val>
                                        </p:tav>
                                      </p:tavLst>
                                    </p:anim>
                                    <p:anim calcmode="lin" valueType="num">
                                      <p:cBhvr additive="base">
                                        <p:cTn id="12" dur="1000" fill="hold"/>
                                        <p:tgtEl>
                                          <p:spTgt spid="78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1" name="Text Box 3"/>
          <p:cNvSpPr txBox="1">
            <a:spLocks noChangeArrowheads="1"/>
          </p:cNvSpPr>
          <p:nvPr/>
        </p:nvSpPr>
        <p:spPr bwMode="auto">
          <a:xfrm>
            <a:off x="350838" y="1197864"/>
            <a:ext cx="8440737" cy="5206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nvGrpSpPr>
          <p:cNvPr id="749579" name="Group 11"/>
          <p:cNvGrpSpPr>
            <a:grpSpLocks/>
          </p:cNvGrpSpPr>
          <p:nvPr/>
        </p:nvGrpSpPr>
        <p:grpSpPr bwMode="auto">
          <a:xfrm>
            <a:off x="347663" y="1143000"/>
            <a:ext cx="8502651" cy="5364163"/>
            <a:chOff x="219" y="720"/>
            <a:chExt cx="5356" cy="3379"/>
          </a:xfrm>
        </p:grpSpPr>
        <p:sp>
          <p:nvSpPr>
            <p:cNvPr id="74957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4"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4957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4957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28484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49571"/>
                                        </p:tgtEl>
                                        <p:attrNameLst>
                                          <p:attrName>ppt_x</p:attrName>
                                        </p:attrNameLst>
                                      </p:cBhvr>
                                      <p:tavLst>
                                        <p:tav tm="0">
                                          <p:val>
                                            <p:strVal val="ppt_x"/>
                                          </p:val>
                                        </p:tav>
                                        <p:tav tm="100000">
                                          <p:val>
                                            <p:strVal val="ppt_x"/>
                                          </p:val>
                                        </p:tav>
                                      </p:tavLst>
                                    </p:anim>
                                    <p:anim calcmode="lin" valueType="num">
                                      <p:cBhvr additive="base">
                                        <p:cTn id="7" dur="1000"/>
                                        <p:tgtEl>
                                          <p:spTgt spid="749571"/>
                                        </p:tgtEl>
                                        <p:attrNameLst>
                                          <p:attrName>ppt_y</p:attrName>
                                        </p:attrNameLst>
                                      </p:cBhvr>
                                      <p:tavLst>
                                        <p:tav tm="0">
                                          <p:val>
                                            <p:strVal val="ppt_y"/>
                                          </p:val>
                                        </p:tav>
                                        <p:tav tm="100000">
                                          <p:val>
                                            <p:strVal val="0-ppt_h/2"/>
                                          </p:val>
                                        </p:tav>
                                      </p:tavLst>
                                    </p:anim>
                                    <p:set>
                                      <p:cBhvr>
                                        <p:cTn id="8" dur="1" fill="hold">
                                          <p:stCondLst>
                                            <p:cond delay="999"/>
                                          </p:stCondLst>
                                        </p:cTn>
                                        <p:tgtEl>
                                          <p:spTgt spid="74957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49579"/>
                                        </p:tgtEl>
                                        <p:attrNameLst>
                                          <p:attrName>style.visibility</p:attrName>
                                        </p:attrNameLst>
                                      </p:cBhvr>
                                      <p:to>
                                        <p:strVal val="visible"/>
                                      </p:to>
                                    </p:set>
                                    <p:anim calcmode="lin" valueType="num">
                                      <p:cBhvr additive="base">
                                        <p:cTn id="11" dur="1000" fill="hold"/>
                                        <p:tgtEl>
                                          <p:spTgt spid="749579"/>
                                        </p:tgtEl>
                                        <p:attrNameLst>
                                          <p:attrName>ppt_x</p:attrName>
                                        </p:attrNameLst>
                                      </p:cBhvr>
                                      <p:tavLst>
                                        <p:tav tm="0">
                                          <p:val>
                                            <p:strVal val="#ppt_x"/>
                                          </p:val>
                                        </p:tav>
                                        <p:tav tm="100000">
                                          <p:val>
                                            <p:strVal val="#ppt_x"/>
                                          </p:val>
                                        </p:tav>
                                      </p:tavLst>
                                    </p:anim>
                                    <p:anim calcmode="lin" valueType="num">
                                      <p:cBhvr additive="base">
                                        <p:cTn id="12" dur="1000" fill="hold"/>
                                        <p:tgtEl>
                                          <p:spTgt spid="749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3"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88484" name="Group 4"/>
          <p:cNvGrpSpPr>
            <a:grpSpLocks/>
          </p:cNvGrpSpPr>
          <p:nvPr/>
        </p:nvGrpSpPr>
        <p:grpSpPr bwMode="auto">
          <a:xfrm>
            <a:off x="347663" y="1143000"/>
            <a:ext cx="8502651" cy="5364163"/>
            <a:chOff x="219" y="720"/>
            <a:chExt cx="5356" cy="3379"/>
          </a:xfrm>
        </p:grpSpPr>
        <p:sp>
          <p:nvSpPr>
            <p:cNvPr id="788485"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6"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88489"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8490"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3261069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8483"/>
                                        </p:tgtEl>
                                        <p:attrNameLst>
                                          <p:attrName>ppt_x</p:attrName>
                                        </p:attrNameLst>
                                      </p:cBhvr>
                                      <p:tavLst>
                                        <p:tav tm="0">
                                          <p:val>
                                            <p:strVal val="ppt_x"/>
                                          </p:val>
                                        </p:tav>
                                        <p:tav tm="100000">
                                          <p:val>
                                            <p:strVal val="ppt_x"/>
                                          </p:val>
                                        </p:tav>
                                      </p:tavLst>
                                    </p:anim>
                                    <p:anim calcmode="lin" valueType="num">
                                      <p:cBhvr additive="base">
                                        <p:cTn id="7" dur="1000"/>
                                        <p:tgtEl>
                                          <p:spTgt spid="788483"/>
                                        </p:tgtEl>
                                        <p:attrNameLst>
                                          <p:attrName>ppt_y</p:attrName>
                                        </p:attrNameLst>
                                      </p:cBhvr>
                                      <p:tavLst>
                                        <p:tav tm="0">
                                          <p:val>
                                            <p:strVal val="ppt_y"/>
                                          </p:val>
                                        </p:tav>
                                        <p:tav tm="100000">
                                          <p:val>
                                            <p:strVal val="0-ppt_h/2"/>
                                          </p:val>
                                        </p:tav>
                                      </p:tavLst>
                                    </p:anim>
                                    <p:set>
                                      <p:cBhvr>
                                        <p:cTn id="8" dur="1" fill="hold">
                                          <p:stCondLst>
                                            <p:cond delay="999"/>
                                          </p:stCondLst>
                                        </p:cTn>
                                        <p:tgtEl>
                                          <p:spTgt spid="78848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8484"/>
                                        </p:tgtEl>
                                        <p:attrNameLst>
                                          <p:attrName>style.visibility</p:attrName>
                                        </p:attrNameLst>
                                      </p:cBhvr>
                                      <p:to>
                                        <p:strVal val="visible"/>
                                      </p:to>
                                    </p:set>
                                    <p:anim calcmode="lin" valueType="num">
                                      <p:cBhvr additive="base">
                                        <p:cTn id="11" dur="1000" fill="hold"/>
                                        <p:tgtEl>
                                          <p:spTgt spid="788484"/>
                                        </p:tgtEl>
                                        <p:attrNameLst>
                                          <p:attrName>ppt_x</p:attrName>
                                        </p:attrNameLst>
                                      </p:cBhvr>
                                      <p:tavLst>
                                        <p:tav tm="0">
                                          <p:val>
                                            <p:strVal val="#ppt_x"/>
                                          </p:val>
                                        </p:tav>
                                        <p:tav tm="100000">
                                          <p:val>
                                            <p:strVal val="#ppt_x"/>
                                          </p:val>
                                        </p:tav>
                                      </p:tavLst>
                                    </p:anim>
                                    <p:anim calcmode="lin" valueType="num">
                                      <p:cBhvr additive="base">
                                        <p:cTn id="12" dur="1000" fill="hold"/>
                                        <p:tgtEl>
                                          <p:spTgt spid="788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90532" name="Group 4"/>
          <p:cNvGrpSpPr>
            <a:grpSpLocks/>
          </p:cNvGrpSpPr>
          <p:nvPr/>
        </p:nvGrpSpPr>
        <p:grpSpPr bwMode="auto">
          <a:xfrm>
            <a:off x="347663" y="1143000"/>
            <a:ext cx="8502650"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3341"/>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44093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90532"/>
                                        </p:tgtEl>
                                        <p:attrNameLst>
                                          <p:attrName>style.visibility</p:attrName>
                                        </p:attrNameLst>
                                      </p:cBhvr>
                                      <p:to>
                                        <p:strVal val="visible"/>
                                      </p:to>
                                    </p:set>
                                    <p:anim calcmode="lin" valueType="num">
                                      <p:cBhvr additive="base">
                                        <p:cTn id="11" dur="1000" fill="hold"/>
                                        <p:tgtEl>
                                          <p:spTgt spid="790532"/>
                                        </p:tgtEl>
                                        <p:attrNameLst>
                                          <p:attrName>ppt_x</p:attrName>
                                        </p:attrNameLst>
                                      </p:cBhvr>
                                      <p:tavLst>
                                        <p:tav tm="0">
                                          <p:val>
                                            <p:strVal val="#ppt_x"/>
                                          </p:val>
                                        </p:tav>
                                        <p:tav tm="100000">
                                          <p:val>
                                            <p:strVal val="#ppt_x"/>
                                          </p:val>
                                        </p:tav>
                                      </p:tavLst>
                                    </p:anim>
                                    <p:anim calcmode="lin" valueType="num">
                                      <p:cBhvr additive="base">
                                        <p:cTn id="12" dur="1000" fill="hold"/>
                                        <p:tgtEl>
                                          <p:spTgt spid="79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p:spTree>
    <p:extLst>
      <p:ext uri="{BB962C8B-B14F-4D97-AF65-F5344CB8AC3E}">
        <p14:creationId xmlns:p14="http://schemas.microsoft.com/office/powerpoint/2010/main" val="23838549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510960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2" name="Group 4"/>
          <p:cNvGrpSpPr>
            <a:grpSpLocks/>
          </p:cNvGrpSpPr>
          <p:nvPr/>
        </p:nvGrpSpPr>
        <p:grpSpPr bwMode="auto">
          <a:xfrm>
            <a:off x="347663" y="1143000"/>
            <a:ext cx="8502651"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274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EvaluationContext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encapsulates the information that the evaluator needs to</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know in order to evaluate an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void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bool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isDefined(std::string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Map&lt;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symbolTable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endif</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004241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Selecting Fields from Subtypes</a:t>
            </a:r>
            <a:endParaRPr lang="en-US" dirty="0">
              <a:solidFill>
                <a:srgbClr val="FF0000"/>
              </a:solidFill>
            </a:endParaRPr>
          </a:p>
        </p:txBody>
      </p:sp>
      <p:sp>
        <p:nvSpPr>
          <p:cNvPr id="770051" name="Rectangle 3"/>
          <p:cNvSpPr>
            <a:spLocks noChangeArrowheads="1"/>
          </p:cNvSpPr>
          <p:nvPr/>
        </p:nvSpPr>
        <p:spPr bwMode="auto">
          <a:xfrm>
            <a:off x="482600" y="1155700"/>
            <a:ext cx="8232775" cy="901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exports several methods that allow clients to select fields from one of the concrete subtypes:</a:t>
            </a:r>
          </a:p>
        </p:txBody>
      </p:sp>
      <p:grpSp>
        <p:nvGrpSpPr>
          <p:cNvPr id="9" name="Group 8"/>
          <p:cNvGrpSpPr/>
          <p:nvPr/>
        </p:nvGrpSpPr>
        <p:grpSpPr>
          <a:xfrm>
            <a:off x="1921930" y="2057400"/>
            <a:ext cx="5164670" cy="1371600"/>
            <a:chOff x="1388530" y="2057400"/>
            <a:chExt cx="5164670" cy="1371600"/>
          </a:xfrm>
        </p:grpSpPr>
        <p:sp>
          <p:nvSpPr>
            <p:cNvPr id="7" name="Rectangle 6"/>
            <p:cNvSpPr/>
            <p:nvPr/>
          </p:nvSpPr>
          <p:spPr bwMode="auto">
            <a:xfrm>
              <a:off x="1388530" y="2057400"/>
              <a:ext cx="5164670" cy="1371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 name="TextBox 7"/>
            <p:cNvSpPr txBox="1"/>
            <p:nvPr/>
          </p:nvSpPr>
          <p:spPr>
            <a:xfrm>
              <a:off x="1406680" y="2057400"/>
              <a:ext cx="5146520" cy="1204432"/>
            </a:xfrm>
            <a:prstGeom prst="rect">
              <a:avLst/>
            </a:prstGeom>
            <a:noFill/>
          </p:spPr>
          <p:txBody>
            <a:bodyPr wrap="squar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a:ea typeface="+mn-ea"/>
                <a:cs typeface="Courier New"/>
              </a:endParaRPr>
            </a:p>
          </p:txBody>
        </p:sp>
      </p:grpSp>
      <p:sp>
        <p:nvSpPr>
          <p:cNvPr id="10" name="Rectangle 3"/>
          <p:cNvSpPr>
            <a:spLocks noChangeArrowheads="1"/>
          </p:cNvSpPr>
          <p:nvPr/>
        </p:nvSpPr>
        <p:spPr bwMode="auto">
          <a:xfrm>
            <a:off x="481390" y="3594100"/>
            <a:ext cx="8232775" cy="1435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implementation of these methods in 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always generates an error.  Each subclass overrides that implementation with code that returns the appropriate instance variable.</a:t>
            </a:r>
          </a:p>
        </p:txBody>
      </p:sp>
      <p:sp>
        <p:nvSpPr>
          <p:cNvPr id="11" name="Rectangle 3"/>
          <p:cNvSpPr>
            <a:spLocks noChangeArrowheads="1"/>
          </p:cNvSpPr>
          <p:nvPr/>
        </p:nvSpPr>
        <p:spPr bwMode="auto">
          <a:xfrm>
            <a:off x="493485" y="5005615"/>
            <a:ext cx="8232775" cy="1816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These methods exist primarily for the convenience of the client.  A more conventional strategy would be to have each subclass export only the getters that apply to that subtype.  Adopting this strategy, however, forces clients to include explicit type casting, which quickly gets rather tedious.</a:t>
            </a:r>
          </a:p>
        </p:txBody>
      </p:sp>
    </p:spTree>
    <p:extLst>
      <p:ext uri="{BB962C8B-B14F-4D97-AF65-F5344CB8AC3E}">
        <p14:creationId xmlns:p14="http://schemas.microsoft.com/office/powerpoint/2010/main" val="66646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4147" name="Text Box 3"/>
          <p:cNvSpPr txBox="1">
            <a:spLocks noChangeArrowheads="1"/>
          </p:cNvSpPr>
          <p:nvPr/>
        </p:nvSpPr>
        <p:spPr bwMode="auto">
          <a:xfrm>
            <a:off x="342900" y="1121230"/>
            <a:ext cx="8440738" cy="5444823"/>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value;</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context.isDefined(name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 is undefined");</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context.getValue(name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 =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context.setValue(lhs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left = lhs-&gt;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(right == 0)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error("Division</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by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error("Illegal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operator in expression");</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774150" name="Rectangle 6"/>
          <p:cNvSpPr>
            <a:spLocks noGrp="1" noChangeArrowheads="1"/>
          </p:cNvSpPr>
          <p:nvPr>
            <p:ph type="title"/>
          </p:nvPr>
        </p:nvSpPr>
        <p:spPr>
          <a:xfrm>
            <a:off x="0" y="76200"/>
            <a:ext cx="9144000" cy="1143000"/>
          </a:xfrm>
          <a:noFill/>
          <a:ln/>
        </p:spPr>
        <p:txBody>
          <a:bodyPr/>
          <a:lstStyle/>
          <a:p>
            <a:r>
              <a:rPr lang="en-US" sz="4000">
                <a:solidFill>
                  <a:srgbClr val="FF0000"/>
                </a:solidFill>
              </a:rPr>
              <a:t>Code for the </a:t>
            </a:r>
            <a:r>
              <a:rPr lang="en-US" sz="3600" b="1">
                <a:solidFill>
                  <a:srgbClr val="FF0000"/>
                </a:solidFill>
                <a:latin typeface="Courier New" charset="0"/>
              </a:rPr>
              <a:t>eval</a:t>
            </a:r>
            <a:r>
              <a:rPr lang="en-US" sz="4000">
                <a:solidFill>
                  <a:srgbClr val="FF0000"/>
                </a:solidFill>
              </a:rPr>
              <a:t> Method</a:t>
            </a:r>
            <a:endParaRPr lang="en-US">
              <a:solidFill>
                <a:srgbClr val="FF0000"/>
              </a:solidFill>
            </a:endParaRPr>
          </a:p>
        </p:txBody>
      </p:sp>
      <p:sp>
        <p:nvSpPr>
          <p:cNvPr id="774151"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20058896"/>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Exercise: Evaluating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Trace through the steps involved in evaluating the expression</a:t>
            </a:r>
          </a:p>
        </p:txBody>
      </p:sp>
      <p:sp>
        <p:nvSpPr>
          <p:cNvPr id="868368" name="Text Box 16"/>
          <p:cNvSpPr txBox="1">
            <a:spLocks noChangeArrowheads="1"/>
          </p:cNvSpPr>
          <p:nvPr/>
        </p:nvSpPr>
        <p:spPr bwMode="auto">
          <a:xfrm>
            <a:off x="2952750" y="1676400"/>
            <a:ext cx="3905250" cy="366713"/>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y</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( 9 – </a:t>
            </a: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x</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7</a:t>
            </a:r>
          </a:p>
        </p:txBody>
      </p:sp>
      <p:sp>
        <p:nvSpPr>
          <p:cNvPr id="116" name="Rectangle 3"/>
          <p:cNvSpPr>
            <a:spLocks noChangeArrowheads="1"/>
          </p:cNvSpPr>
          <p:nvPr/>
        </p:nvSpPr>
        <p:spPr bwMode="auto">
          <a:xfrm>
            <a:off x="530225" y="2146300"/>
            <a:ext cx="8232775" cy="596900"/>
          </a:xfrm>
          <a:prstGeom prst="rect">
            <a:avLst/>
          </a:prstGeom>
          <a:noFill/>
          <a:ln w="9525">
            <a:noFill/>
            <a:miter lim="800000"/>
            <a:headEnd/>
            <a:tailEnd/>
          </a:ln>
          <a:effectLst/>
        </p:spPr>
        <p:txBody>
          <a:bodyPr>
            <a:prstTxWarp prst="textNoShape">
              <a:avLst/>
            </a:prstTxWarp>
          </a:bodyPr>
          <a:lstStyle/>
          <a:p>
            <a:pPr marL="342900" marR="0" lvl="0" indent="0" algn="just" defTabSz="914400" rtl="0" eaLnBrk="0" fontAlgn="base" latinLnBrk="0" hangingPunct="0">
              <a:lnSpc>
                <a:spcPct val="85000"/>
              </a:lnSpc>
              <a:spcBef>
                <a:spcPct val="0"/>
              </a:spcBef>
              <a:spcAft>
                <a:spcPct val="20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a context in which </a:t>
            </a:r>
            <a:r>
              <a:rPr kumimoji="0" lang="en-US" sz="2000" b="1" i="0" u="none" strike="noStrike" kern="1200" cap="none" spc="0" normalizeH="0" baseline="0" noProof="0" dirty="0" err="1">
                <a:ln>
                  <a:noFill/>
                </a:ln>
                <a:solidFill>
                  <a:srgbClr val="000000"/>
                </a:solidFill>
                <a:effectLst/>
                <a:uLnTx/>
                <a:uFillTx/>
                <a:latin typeface="Courier New"/>
                <a:ea typeface="+mn-ea"/>
                <a:cs typeface="Courier New"/>
              </a:rPr>
              <a:t>x</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has the value 3.  The representation of this expression looks like this:</a:t>
            </a:r>
          </a:p>
        </p:txBody>
      </p:sp>
      <p:cxnSp>
        <p:nvCxnSpPr>
          <p:cNvPr id="119" name="AutoShape 66"/>
          <p:cNvCxnSpPr>
            <a:cxnSpLocks noChangeShapeType="1"/>
            <a:stCxn id="118" idx="3"/>
            <a:endCxn id="171" idx="1"/>
          </p:cNvCxnSpPr>
          <p:nvPr/>
        </p:nvCxnSpPr>
        <p:spPr bwMode="auto">
          <a:xfrm rot="5400000" flipH="1" flipV="1">
            <a:off x="1597652" y="2508374"/>
            <a:ext cx="247242" cy="1361705"/>
          </a:xfrm>
          <a:prstGeom prst="bentConnector4">
            <a:avLst>
              <a:gd name="adj1" fmla="val 97597"/>
              <a:gd name="adj2" fmla="val 52338"/>
            </a:avLst>
          </a:prstGeom>
          <a:noFill/>
          <a:ln w="9525">
            <a:solidFill>
              <a:schemeClr val="tx1"/>
            </a:solidFill>
            <a:miter lim="800000"/>
            <a:headEnd/>
            <a:tailEnd type="triangle" w="med" len="med"/>
          </a:ln>
          <a:effectLst/>
        </p:spPr>
      </p:cxnSp>
      <p:sp>
        <p:nvSpPr>
          <p:cNvPr id="118" name="Oval 14"/>
          <p:cNvSpPr>
            <a:spLocks noChangeArrowheads="1"/>
          </p:cNvSpPr>
          <p:nvPr/>
        </p:nvSpPr>
        <p:spPr bwMode="auto">
          <a:xfrm>
            <a:off x="1029494" y="3249163"/>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4" name="Line 2"/>
          <p:cNvSpPr>
            <a:spLocks noChangeShapeType="1"/>
          </p:cNvSpPr>
          <p:nvPr/>
        </p:nvSpPr>
        <p:spPr bwMode="auto">
          <a:xfrm flipV="1">
            <a:off x="19056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5" name="Line 5"/>
          <p:cNvSpPr>
            <a:spLocks noChangeShapeType="1"/>
          </p:cNvSpPr>
          <p:nvPr/>
        </p:nvSpPr>
        <p:spPr bwMode="auto">
          <a:xfrm flipV="1">
            <a:off x="65411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nvGrpSpPr>
          <p:cNvPr id="126" name="Group 9"/>
          <p:cNvGrpSpPr>
            <a:grpSpLocks/>
          </p:cNvGrpSpPr>
          <p:nvPr/>
        </p:nvGrpSpPr>
        <p:grpSpPr bwMode="auto">
          <a:xfrm>
            <a:off x="1659545" y="4291995"/>
            <a:ext cx="688975" cy="560388"/>
            <a:chOff x="4894" y="3729"/>
            <a:chExt cx="434" cy="353"/>
          </a:xfrm>
        </p:grpSpPr>
        <p:sp>
          <p:nvSpPr>
            <p:cNvPr id="127" name="Rectangle 10"/>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8" name="Rectangle 11"/>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y</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29" name="Rectangle 12"/>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0" name="Rectangle 13"/>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1" name="Group 15"/>
          <p:cNvGrpSpPr>
            <a:grpSpLocks/>
          </p:cNvGrpSpPr>
          <p:nvPr/>
        </p:nvGrpSpPr>
        <p:grpSpPr bwMode="auto">
          <a:xfrm>
            <a:off x="3641497" y="6230937"/>
            <a:ext cx="762000" cy="560388"/>
            <a:chOff x="1552" y="3729"/>
            <a:chExt cx="480" cy="353"/>
          </a:xfrm>
        </p:grpSpPr>
        <p:sp>
          <p:nvSpPr>
            <p:cNvPr id="132" name="Rectangle 16"/>
            <p:cNvSpPr>
              <a:spLocks noChangeArrowheads="1"/>
            </p:cNvSpPr>
            <p:nvPr/>
          </p:nvSpPr>
          <p:spPr bwMode="auto">
            <a:xfrm>
              <a:off x="156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3" name="Rectangle 17"/>
            <p:cNvSpPr>
              <a:spLocks noChangeArrowheads="1"/>
            </p:cNvSpPr>
            <p:nvPr/>
          </p:nvSpPr>
          <p:spPr bwMode="auto">
            <a:xfrm>
              <a:off x="157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9</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4" name="Rectangle 18"/>
            <p:cNvSpPr>
              <a:spLocks noChangeArrowheads="1"/>
            </p:cNvSpPr>
            <p:nvPr/>
          </p:nvSpPr>
          <p:spPr bwMode="auto">
            <a:xfrm>
              <a:off x="156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5" name="Rectangle 19"/>
            <p:cNvSpPr>
              <a:spLocks noChangeArrowheads="1"/>
            </p:cNvSpPr>
            <p:nvPr/>
          </p:nvSpPr>
          <p:spPr bwMode="auto">
            <a:xfrm>
              <a:off x="1552" y="3729"/>
              <a:ext cx="480"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6" name="Group 20"/>
          <p:cNvGrpSpPr>
            <a:grpSpLocks/>
          </p:cNvGrpSpPr>
          <p:nvPr/>
        </p:nvGrpSpPr>
        <p:grpSpPr bwMode="auto">
          <a:xfrm>
            <a:off x="4922792" y="6234112"/>
            <a:ext cx="688975" cy="560388"/>
            <a:chOff x="4894" y="3729"/>
            <a:chExt cx="434" cy="353"/>
          </a:xfrm>
        </p:grpSpPr>
        <p:sp>
          <p:nvSpPr>
            <p:cNvPr id="137" name="Rectangle 21"/>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8" name="Rectangle 22"/>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x</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9" name="Rectangle 23"/>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0" name="Rectangle 24"/>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41" name="Group 25"/>
          <p:cNvGrpSpPr>
            <a:grpSpLocks/>
          </p:cNvGrpSpPr>
          <p:nvPr/>
        </p:nvGrpSpPr>
        <p:grpSpPr bwMode="auto">
          <a:xfrm>
            <a:off x="4235404" y="5191790"/>
            <a:ext cx="688975" cy="823913"/>
            <a:chOff x="3078" y="3729"/>
            <a:chExt cx="434" cy="519"/>
          </a:xfrm>
        </p:grpSpPr>
        <p:sp>
          <p:nvSpPr>
            <p:cNvPr id="142" name="Rectangle 26"/>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3" name="Rectangle 27"/>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4" name="Rectangle 28"/>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5" name="Rectangle 29"/>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6" name="Rectangle 30"/>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7" name="Rectangle 31"/>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148" name="AutoShape 32"/>
          <p:cNvCxnSpPr>
            <a:cxnSpLocks noChangeShapeType="1"/>
            <a:stCxn id="149" idx="6"/>
            <a:endCxn id="140" idx="0"/>
          </p:cNvCxnSpPr>
          <p:nvPr/>
        </p:nvCxnSpPr>
        <p:spPr bwMode="auto">
          <a:xfrm>
            <a:off x="4795792" y="5889493"/>
            <a:ext cx="472282" cy="344619"/>
          </a:xfrm>
          <a:prstGeom prst="bentConnector2">
            <a:avLst/>
          </a:prstGeom>
          <a:noFill/>
          <a:ln w="9525">
            <a:solidFill>
              <a:schemeClr val="tx1"/>
            </a:solidFill>
            <a:miter lim="800000"/>
            <a:headEnd/>
            <a:tailEnd type="triangle" w="med" len="med"/>
          </a:ln>
          <a:effectLst/>
        </p:spPr>
      </p:cxnSp>
      <p:sp>
        <p:nvSpPr>
          <p:cNvPr id="149" name="Oval 33"/>
          <p:cNvSpPr>
            <a:spLocks noChangeArrowheads="1"/>
          </p:cNvSpPr>
          <p:nvPr/>
        </p:nvSpPr>
        <p:spPr bwMode="auto">
          <a:xfrm>
            <a:off x="47211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0" name="Oval 34"/>
          <p:cNvSpPr>
            <a:spLocks noChangeArrowheads="1"/>
          </p:cNvSpPr>
          <p:nvPr/>
        </p:nvSpPr>
        <p:spPr bwMode="auto">
          <a:xfrm>
            <a:off x="43655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51" name="AutoShape 35"/>
          <p:cNvCxnSpPr>
            <a:cxnSpLocks noChangeShapeType="1"/>
            <a:stCxn id="150" idx="2"/>
            <a:endCxn id="135" idx="0"/>
          </p:cNvCxnSpPr>
          <p:nvPr/>
        </p:nvCxnSpPr>
        <p:spPr bwMode="auto">
          <a:xfrm rot="10800000" flipV="1">
            <a:off x="4022497" y="5889493"/>
            <a:ext cx="343082" cy="341444"/>
          </a:xfrm>
          <a:prstGeom prst="bentConnector2">
            <a:avLst/>
          </a:prstGeom>
          <a:noFill/>
          <a:ln w="9525">
            <a:solidFill>
              <a:schemeClr val="tx1"/>
            </a:solidFill>
            <a:miter lim="800000"/>
            <a:headEnd/>
            <a:tailEnd type="triangle" w="med" len="med"/>
          </a:ln>
          <a:effectLst/>
        </p:spPr>
      </p:cxnSp>
      <p:sp>
        <p:nvSpPr>
          <p:cNvPr id="152" name="Rectangle 36"/>
          <p:cNvSpPr>
            <a:spLocks noChangeArrowheads="1"/>
          </p:cNvSpPr>
          <p:nvPr/>
        </p:nvSpPr>
        <p:spPr bwMode="auto">
          <a:xfrm>
            <a:off x="6191022" y="55112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3" name="Rectangle 37"/>
          <p:cNvSpPr>
            <a:spLocks noChangeArrowheads="1"/>
          </p:cNvSpPr>
          <p:nvPr/>
        </p:nvSpPr>
        <p:spPr bwMode="auto">
          <a:xfrm>
            <a:off x="6194197" y="5482303"/>
            <a:ext cx="684213"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7</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4" name="Rectangle 38"/>
          <p:cNvSpPr>
            <a:spLocks noChangeArrowheads="1"/>
          </p:cNvSpPr>
          <p:nvPr/>
        </p:nvSpPr>
        <p:spPr bwMode="auto">
          <a:xfrm>
            <a:off x="6191022" y="52445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5" name="Rectangle 39"/>
          <p:cNvSpPr>
            <a:spLocks noChangeArrowheads="1"/>
          </p:cNvSpPr>
          <p:nvPr/>
        </p:nvSpPr>
        <p:spPr bwMode="auto">
          <a:xfrm>
            <a:off x="6152922" y="5215603"/>
            <a:ext cx="762000"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156" name="Group 40"/>
          <p:cNvGrpSpPr>
            <a:grpSpLocks/>
          </p:cNvGrpSpPr>
          <p:nvPr/>
        </p:nvGrpSpPr>
        <p:grpSpPr bwMode="auto">
          <a:xfrm>
            <a:off x="5454605" y="4191986"/>
            <a:ext cx="688975" cy="823913"/>
            <a:chOff x="3078" y="3729"/>
            <a:chExt cx="434" cy="519"/>
          </a:xfrm>
        </p:grpSpPr>
        <p:sp>
          <p:nvSpPr>
            <p:cNvPr id="157" name="Rectangle 41"/>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8" name="Rectangle 42"/>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9" name="Rectangle 43"/>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0" name="Rectangle 44"/>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61" name="Rectangle 45"/>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2" name="Rectangle 46"/>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63" name="Oval 47"/>
          <p:cNvSpPr>
            <a:spLocks noChangeArrowheads="1"/>
          </p:cNvSpPr>
          <p:nvPr/>
        </p:nvSpPr>
        <p:spPr bwMode="auto">
          <a:xfrm>
            <a:off x="59403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4" name="Oval 48"/>
          <p:cNvSpPr>
            <a:spLocks noChangeArrowheads="1"/>
          </p:cNvSpPr>
          <p:nvPr/>
        </p:nvSpPr>
        <p:spPr bwMode="auto">
          <a:xfrm>
            <a:off x="55847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65" name="AutoShape 49"/>
          <p:cNvCxnSpPr>
            <a:cxnSpLocks noChangeShapeType="1"/>
            <a:stCxn id="163" idx="6"/>
            <a:endCxn id="155" idx="0"/>
          </p:cNvCxnSpPr>
          <p:nvPr/>
        </p:nvCxnSpPr>
        <p:spPr bwMode="auto">
          <a:xfrm>
            <a:off x="6014993" y="4889689"/>
            <a:ext cx="518929" cy="325914"/>
          </a:xfrm>
          <a:prstGeom prst="bentConnector2">
            <a:avLst/>
          </a:prstGeom>
          <a:noFill/>
          <a:ln w="9525">
            <a:solidFill>
              <a:schemeClr val="tx1"/>
            </a:solidFill>
            <a:miter lim="800000"/>
            <a:headEnd/>
            <a:tailEnd type="triangle" w="med" len="med"/>
          </a:ln>
          <a:effectLst/>
        </p:spPr>
      </p:cxnSp>
      <p:cxnSp>
        <p:nvCxnSpPr>
          <p:cNvPr id="167" name="AutoShape 51"/>
          <p:cNvCxnSpPr>
            <a:cxnSpLocks noChangeShapeType="1"/>
            <a:stCxn id="164" idx="2"/>
            <a:endCxn id="145" idx="0"/>
          </p:cNvCxnSpPr>
          <p:nvPr/>
        </p:nvCxnSpPr>
        <p:spPr bwMode="auto">
          <a:xfrm rot="10800000" flipV="1">
            <a:off x="4580686" y="4889688"/>
            <a:ext cx="1004094" cy="302101"/>
          </a:xfrm>
          <a:prstGeom prst="bentConnector2">
            <a:avLst/>
          </a:prstGeom>
          <a:noFill/>
          <a:ln w="9525">
            <a:solidFill>
              <a:schemeClr val="tx1"/>
            </a:solidFill>
            <a:miter lim="800000"/>
            <a:headEnd/>
            <a:tailEnd type="triangle" w="med" len="med"/>
          </a:ln>
          <a:effectLst/>
        </p:spPr>
      </p:cxnSp>
      <p:grpSp>
        <p:nvGrpSpPr>
          <p:cNvPr id="168" name="Group 52"/>
          <p:cNvGrpSpPr>
            <a:grpSpLocks/>
          </p:cNvGrpSpPr>
          <p:nvPr/>
        </p:nvGrpSpPr>
        <p:grpSpPr bwMode="auto">
          <a:xfrm>
            <a:off x="2402126" y="2904474"/>
            <a:ext cx="688975" cy="823913"/>
            <a:chOff x="3078" y="3729"/>
            <a:chExt cx="434" cy="519"/>
          </a:xfrm>
        </p:grpSpPr>
        <p:sp>
          <p:nvSpPr>
            <p:cNvPr id="169" name="Rectangle 53"/>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0" name="Rectangle 54"/>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1" name="Rectangle 55"/>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2" name="Rectangle 56"/>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3" name="Rectangle 57"/>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4" name="Rectangle 58"/>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75" name="Oval 59"/>
          <p:cNvSpPr>
            <a:spLocks noChangeArrowheads="1"/>
          </p:cNvSpPr>
          <p:nvPr/>
        </p:nvSpPr>
        <p:spPr bwMode="auto">
          <a:xfrm>
            <a:off x="28879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6" name="Oval 60"/>
          <p:cNvSpPr>
            <a:spLocks noChangeArrowheads="1"/>
          </p:cNvSpPr>
          <p:nvPr/>
        </p:nvSpPr>
        <p:spPr bwMode="auto">
          <a:xfrm>
            <a:off x="25323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78" name="AutoShape 62"/>
          <p:cNvCxnSpPr>
            <a:cxnSpLocks noChangeShapeType="1"/>
            <a:stCxn id="175" idx="5"/>
            <a:endCxn id="159" idx="0"/>
          </p:cNvCxnSpPr>
          <p:nvPr/>
        </p:nvCxnSpPr>
        <p:spPr bwMode="auto">
          <a:xfrm rot="16200000" flipH="1">
            <a:off x="4079338" y="2500805"/>
            <a:ext cx="592005" cy="2847506"/>
          </a:xfrm>
          <a:prstGeom prst="bentConnector3">
            <a:avLst>
              <a:gd name="adj1" fmla="val 50000"/>
            </a:avLst>
          </a:prstGeom>
          <a:noFill/>
          <a:ln w="9525">
            <a:solidFill>
              <a:schemeClr val="tx1"/>
            </a:solidFill>
            <a:miter lim="800000"/>
            <a:headEnd/>
            <a:tailEnd type="triangle" w="med" len="med"/>
          </a:ln>
          <a:effectLst/>
        </p:spPr>
      </p:cxnSp>
      <p:cxnSp>
        <p:nvCxnSpPr>
          <p:cNvPr id="181" name="AutoShape 65"/>
          <p:cNvCxnSpPr>
            <a:cxnSpLocks noChangeShapeType="1"/>
            <a:stCxn id="176" idx="4"/>
            <a:endCxn id="129" idx="0"/>
          </p:cNvCxnSpPr>
          <p:nvPr/>
        </p:nvCxnSpPr>
        <p:spPr bwMode="auto">
          <a:xfrm rot="5400000">
            <a:off x="1946278" y="3697239"/>
            <a:ext cx="681087" cy="565575"/>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421630381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204227">
            <a:off x="2130425" y="716243"/>
            <a:ext cx="4916269" cy="557940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pic>
        <p:nvPicPr>
          <p:cNvPr id="7" name="Picture 6" descr="GatesTrans.png"/>
          <p:cNvPicPr>
            <a:picLocks noChangeAspect="1"/>
          </p:cNvPicPr>
          <p:nvPr/>
        </p:nvPicPr>
        <p:blipFill>
          <a:blip r:embed="rId3"/>
          <a:stretch>
            <a:fillRect/>
          </a:stretch>
        </p:blipFill>
        <p:spPr>
          <a:xfrm>
            <a:off x="1917095" y="532187"/>
            <a:ext cx="5310174" cy="6021013"/>
          </a:xfrm>
          <a:prstGeom prst="rect">
            <a:avLst/>
          </a:prstGeom>
        </p:spPr>
      </p:pic>
    </p:spTree>
    <p:extLst>
      <p:ext uri="{BB962C8B-B14F-4D97-AF65-F5344CB8AC3E}">
        <p14:creationId xmlns:p14="http://schemas.microsoft.com/office/powerpoint/2010/main" val="24814879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a:solidFill>
                  <a:srgbClr val="FF0000"/>
                </a:solidFill>
                <a:latin typeface="Courier New" charset="0"/>
              </a:rPr>
              <a:t>Expression</a:t>
            </a:r>
            <a:r>
              <a:rPr lang="en-US" altLang="zh-CN" sz="3600" b="1" dirty="0">
                <a:solidFill>
                  <a:srgbClr val="FF0000"/>
                </a:solidFill>
                <a:latin typeface="Courier New" charset="0"/>
              </a:rPr>
              <a:t>/Statement</a:t>
            </a:r>
            <a:r>
              <a:rPr lang="en-US" sz="4000" dirty="0">
                <a:solidFill>
                  <a:srgbClr val="FF0000"/>
                </a:solidFill>
              </a:rPr>
              <a:t> Class Hierarchy</a:t>
            </a:r>
            <a:endParaRPr lang="en-US" dirty="0">
              <a:solidFill>
                <a:srgbClr val="FF0000"/>
              </a:solidFill>
            </a:endParaRPr>
          </a:p>
        </p:txBody>
      </p:sp>
      <p:pic>
        <p:nvPicPr>
          <p:cNvPr id="23" name="Picture 22">
            <a:extLst>
              <a:ext uri="{FF2B5EF4-FFF2-40B4-BE49-F238E27FC236}">
                <a16:creationId xmlns:a16="http://schemas.microsoft.com/office/drawing/2014/main" id="{C8BA0BC5-C08A-8A48-A90A-5FE8F9EF76A7}"/>
              </a:ext>
            </a:extLst>
          </p:cNvPr>
          <p:cNvPicPr/>
          <p:nvPr/>
        </p:nvPicPr>
        <p:blipFill>
          <a:blip r:embed="rId3"/>
          <a:stretch>
            <a:fillRect/>
          </a:stretch>
        </p:blipFill>
        <p:spPr>
          <a:xfrm>
            <a:off x="1365866" y="1231995"/>
            <a:ext cx="6412268" cy="2209800"/>
          </a:xfrm>
          <a:prstGeom prst="rect">
            <a:avLst/>
          </a:prstGeom>
        </p:spPr>
      </p:pic>
      <p:pic>
        <p:nvPicPr>
          <p:cNvPr id="26" name="Picture 25">
            <a:extLst>
              <a:ext uri="{FF2B5EF4-FFF2-40B4-BE49-F238E27FC236}">
                <a16:creationId xmlns:a16="http://schemas.microsoft.com/office/drawing/2014/main" id="{99BD036C-3FD1-D44F-8620-E81EAC0933E7}"/>
              </a:ext>
            </a:extLst>
          </p:cNvPr>
          <p:cNvPicPr/>
          <p:nvPr/>
        </p:nvPicPr>
        <p:blipFill>
          <a:blip r:embed="rId4"/>
          <a:stretch>
            <a:fillRect/>
          </a:stretch>
        </p:blipFill>
        <p:spPr>
          <a:xfrm>
            <a:off x="0" y="3454590"/>
            <a:ext cx="9144000" cy="2889913"/>
          </a:xfrm>
          <a:prstGeom prst="rect">
            <a:avLst/>
          </a:prstGeom>
        </p:spPr>
      </p:pic>
    </p:spTree>
    <p:extLst>
      <p:ext uri="{BB962C8B-B14F-4D97-AF65-F5344CB8AC3E}">
        <p14:creationId xmlns:p14="http://schemas.microsoft.com/office/powerpoint/2010/main" val="35473824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3774-0998-8541-A6EC-D1DAF5F1EF30}"/>
              </a:ext>
            </a:extLst>
          </p:cNvPr>
          <p:cNvSpPr>
            <a:spLocks noGrp="1"/>
          </p:cNvSpPr>
          <p:nvPr>
            <p:ph type="title"/>
          </p:nvPr>
        </p:nvSpPr>
        <p:spPr>
          <a:xfrm>
            <a:off x="685800" y="278566"/>
            <a:ext cx="7772400" cy="768824"/>
          </a:xfrm>
        </p:spPr>
        <p:txBody>
          <a:bodyPr/>
          <a:lstStyle/>
          <a:p>
            <a:r>
              <a:rPr lang="en-US" dirty="0"/>
              <a:t>Recommended Files</a:t>
            </a:r>
          </a:p>
        </p:txBody>
      </p:sp>
      <p:graphicFrame>
        <p:nvGraphicFramePr>
          <p:cNvPr id="4" name="Content Placeholder 3">
            <a:extLst>
              <a:ext uri="{FF2B5EF4-FFF2-40B4-BE49-F238E27FC236}">
                <a16:creationId xmlns:a16="http://schemas.microsoft.com/office/drawing/2014/main" id="{4747D4A4-C9E6-944E-BC03-6E0D74C1BBDA}"/>
              </a:ext>
            </a:extLst>
          </p:cNvPr>
          <p:cNvGraphicFramePr>
            <a:graphicFrameLocks noGrp="1"/>
          </p:cNvGraphicFramePr>
          <p:nvPr>
            <p:ph idx="1"/>
            <p:extLst>
              <p:ext uri="{D42A27DB-BD31-4B8C-83A1-F6EECF244321}">
                <p14:modId xmlns:p14="http://schemas.microsoft.com/office/powerpoint/2010/main" val="2725909223"/>
              </p:ext>
            </p:extLst>
          </p:nvPr>
        </p:nvGraphicFramePr>
        <p:xfrm>
          <a:off x="479377" y="1241945"/>
          <a:ext cx="8459907" cy="4893370"/>
        </p:xfrm>
        <a:graphic>
          <a:graphicData uri="http://schemas.openxmlformats.org/drawingml/2006/table">
            <a:tbl>
              <a:tblPr>
                <a:tableStyleId>{BDBED569-4797-4DF1-A0F4-6AAB3CD982D8}</a:tableStyleId>
              </a:tblPr>
              <a:tblGrid>
                <a:gridCol w="3125972">
                  <a:extLst>
                    <a:ext uri="{9D8B030D-6E8A-4147-A177-3AD203B41FA5}">
                      <a16:colId xmlns:a16="http://schemas.microsoft.com/office/drawing/2014/main" val="2415751535"/>
                    </a:ext>
                  </a:extLst>
                </a:gridCol>
                <a:gridCol w="5333935">
                  <a:extLst>
                    <a:ext uri="{9D8B030D-6E8A-4147-A177-3AD203B41FA5}">
                      <a16:colId xmlns:a16="http://schemas.microsoft.com/office/drawing/2014/main" val="2588477113"/>
                    </a:ext>
                  </a:extLst>
                </a:gridCol>
              </a:tblGrid>
              <a:tr h="557474">
                <a:tc>
                  <a:txBody>
                    <a:bodyPr/>
                    <a:lstStyle/>
                    <a:p>
                      <a:r>
                        <a:rPr lang="en-US" altLang="zh-CN" sz="2000" b="1" dirty="0" err="1">
                          <a:latin typeface="Courier New" panose="02070309020205020404" pitchFamily="49" charset="0"/>
                          <a:cs typeface="Courier New" panose="02070309020205020404" pitchFamily="49" charset="0"/>
                        </a:rPr>
                        <a:t>main</a:t>
                      </a:r>
                      <a:r>
                        <a:rPr lang="en-US"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Main file of the project</a:t>
                      </a:r>
                      <a:endParaRPr lang="en-US" sz="2000" b="0" dirty="0">
                        <a:latin typeface="+mj-lt"/>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676089597"/>
                  </a:ext>
                </a:extLst>
              </a:tr>
              <a:tr h="557474">
                <a:tc>
                  <a:txBody>
                    <a:bodyPr/>
                    <a:lstStyle/>
                    <a:p>
                      <a:r>
                        <a:rPr lang="en-US" altLang="zh-CN" sz="2000" b="1" dirty="0" err="1">
                          <a:latin typeface="Courier New" panose="02070309020205020404" pitchFamily="49" charset="0"/>
                          <a:cs typeface="Courier New" panose="02070309020205020404" pitchFamily="49" charset="0"/>
                        </a:rPr>
                        <a:t>mainwindow.h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ui</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altLang="zh-CN" sz="2000" b="0" dirty="0">
                          <a:latin typeface="+mj-lt"/>
                          <a:cs typeface="Courier New" panose="02070309020205020404" pitchFamily="49" charset="0"/>
                        </a:rPr>
                        <a:t>Main</a:t>
                      </a:r>
                      <a:r>
                        <a:rPr lang="zh-CN" altLang="en-US" sz="2000" b="0" dirty="0">
                          <a:latin typeface="+mj-lt"/>
                          <a:cs typeface="Courier New" panose="02070309020205020404" pitchFamily="49" charset="0"/>
                        </a:rPr>
                        <a:t> </a:t>
                      </a:r>
                      <a:r>
                        <a:rPr lang="en-US" altLang="zh-CN" sz="2000" b="0" dirty="0">
                          <a:latin typeface="+mj-lt"/>
                          <a:cs typeface="Courier New" panose="02070309020205020404" pitchFamily="49" charset="0"/>
                        </a:rPr>
                        <a:t>Window</a:t>
                      </a:r>
                      <a:r>
                        <a:rPr lang="zh-CN" altLang="en-US" sz="2000" b="0" dirty="0">
                          <a:latin typeface="+mj-lt"/>
                          <a:cs typeface="Courier New" panose="02070309020205020404" pitchFamily="49" charset="0"/>
                        </a:rPr>
                        <a:t> </a:t>
                      </a:r>
                      <a:r>
                        <a:rPr lang="en-US" altLang="zh-CN" sz="2000" b="0" dirty="0">
                          <a:latin typeface="+mj-lt"/>
                          <a:cs typeface="Courier New" panose="02070309020205020404" pitchFamily="49" charset="0"/>
                        </a:rPr>
                        <a:t>(and</a:t>
                      </a:r>
                      <a:r>
                        <a:rPr lang="zh-CN" altLang="en-US" sz="2000" b="0" dirty="0">
                          <a:latin typeface="+mj-lt"/>
                          <a:cs typeface="Courier New" panose="02070309020205020404" pitchFamily="49" charset="0"/>
                        </a:rPr>
                        <a:t> </a:t>
                      </a:r>
                      <a:r>
                        <a:rPr lang="en-US" altLang="zh-CN" sz="2000" b="0">
                          <a:latin typeface="+mj-lt"/>
                          <a:cs typeface="Courier New" panose="02070309020205020404" pitchFamily="49" charset="0"/>
                        </a:rPr>
                        <a:t>UI)</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92248332"/>
                  </a:ext>
                </a:extLst>
              </a:tr>
              <a:tr h="629737">
                <a:tc>
                  <a:txBody>
                    <a:bodyPr/>
                    <a:lstStyle/>
                    <a:p>
                      <a:r>
                        <a:rPr lang="en-US" sz="2000" b="1" dirty="0" err="1">
                          <a:latin typeface="Courier New" panose="02070309020205020404" pitchFamily="49" charset="0"/>
                          <a:cs typeface="Courier New" panose="02070309020205020404" pitchFamily="49" charset="0"/>
                        </a:rPr>
                        <a:t>program.h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cs typeface="Courier New" panose="02070309020205020404" pitchFamily="49" charset="0"/>
                        </a:rPr>
                        <a:t>Declare/implement a stored program</a:t>
                      </a: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728851560"/>
                  </a:ext>
                </a:extLst>
              </a:tr>
              <a:tr h="629737">
                <a:tc>
                  <a:txBody>
                    <a:bodyPr/>
                    <a:lstStyle/>
                    <a:p>
                      <a:r>
                        <a:rPr lang="en-US" sz="2000" b="1" dirty="0" err="1">
                          <a:latin typeface="Courier New" panose="02070309020205020404" pitchFamily="49" charset="0"/>
                          <a:cs typeface="Courier New" panose="02070309020205020404" pitchFamily="49" charset="0"/>
                        </a:rPr>
                        <a:t>statement.h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statements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224662863"/>
                  </a:ext>
                </a:extLst>
              </a:tr>
              <a:tr h="629737">
                <a:tc>
                  <a:txBody>
                    <a:bodyPr/>
                    <a:lstStyle/>
                    <a:p>
                      <a:r>
                        <a:rPr lang="en-US" sz="2000" b="1" dirty="0" err="1">
                          <a:latin typeface="Courier New" panose="02070309020205020404" pitchFamily="49" charset="0"/>
                          <a:cs typeface="Courier New" panose="02070309020205020404" pitchFamily="49" charset="0"/>
                        </a:rPr>
                        <a:t>exp.h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expressions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979517507"/>
                  </a:ext>
                </a:extLst>
              </a:tr>
              <a:tr h="629737">
                <a:tc>
                  <a:txBody>
                    <a:bodyPr/>
                    <a:lstStyle/>
                    <a:p>
                      <a:r>
                        <a:rPr lang="en-US" sz="2000" b="1" dirty="0" err="1">
                          <a:latin typeface="Courier New" panose="02070309020205020404" pitchFamily="49" charset="0"/>
                          <a:cs typeface="Courier New" panose="02070309020205020404" pitchFamily="49" charset="0"/>
                        </a:rPr>
                        <a:t>parser.h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Parse a given expression</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97744639"/>
                  </a:ext>
                </a:extLst>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err="1">
                          <a:effectLst/>
                          <a:latin typeface="Courier New" panose="02070309020205020404" pitchFamily="49" charset="0"/>
                          <a:cs typeface="Courier New" panose="02070309020205020404" pitchFamily="49" charset="0"/>
                        </a:rPr>
                        <a:t>tokenizer</a:t>
                      </a:r>
                      <a:r>
                        <a:rPr lang="en-US" sz="2000" b="1" dirty="0" err="1">
                          <a:latin typeface="Courier New" panose="02070309020205020404" pitchFamily="49" charset="0"/>
                          <a:cs typeface="Courier New" panose="02070309020205020404" pitchFamily="49" charset="0"/>
                        </a:rPr>
                        <a:t>.h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Convert strings to a list of tokens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317304443"/>
                  </a:ext>
                </a:extLst>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err="1">
                          <a:latin typeface="Courier New" panose="02070309020205020404" pitchFamily="49" charset="0"/>
                          <a:cs typeface="Courier New" panose="02070309020205020404" pitchFamily="49" charset="0"/>
                        </a:rPr>
                        <a:t>evalstate.h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tcPr>
                </a:tc>
                <a:tc>
                  <a:txBody>
                    <a:bodyPr/>
                    <a:lstStyle/>
                    <a:p>
                      <a:r>
                        <a:rPr lang="en-US" sz="2000" b="0" dirty="0">
                          <a:latin typeface="+mj-lt"/>
                          <a:cs typeface="Courier New" panose="02070309020205020404" pitchFamily="49" charset="0"/>
                        </a:rPr>
                        <a:t>A space storing all variables during evaluation</a:t>
                      </a:r>
                    </a:p>
                  </a:txBody>
                  <a:tcPr>
                    <a:lnT w="12700" cap="flat" cmpd="sng" algn="ctr">
                      <a:solidFill>
                        <a:schemeClr val="bg2">
                          <a:lumMod val="75000"/>
                        </a:schemeClr>
                      </a:solidFill>
                      <a:prstDash val="solid"/>
                      <a:round/>
                      <a:headEnd type="none" w="med" len="med"/>
                      <a:tailEnd type="none" w="med" len="med"/>
                    </a:lnT>
                  </a:tcPr>
                </a:tc>
                <a:extLst>
                  <a:ext uri="{0D108BD9-81ED-4DB2-BD59-A6C34878D82A}">
                    <a16:rowId xmlns:a16="http://schemas.microsoft.com/office/drawing/2014/main" val="3197732568"/>
                  </a:ext>
                </a:extLst>
              </a:tr>
            </a:tbl>
          </a:graphicData>
        </a:graphic>
      </p:graphicFrame>
    </p:spTree>
    <p:extLst>
      <p:ext uri="{BB962C8B-B14F-4D97-AF65-F5344CB8AC3E}">
        <p14:creationId xmlns:p14="http://schemas.microsoft.com/office/powerpoint/2010/main" val="398517591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EF77-1EBD-074C-841F-64EE30F9C222}"/>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E4476D99-9BA4-2B4E-A7F5-70A5CCA7469A}"/>
              </a:ext>
            </a:extLst>
          </p:cNvPr>
          <p:cNvSpPr>
            <a:spLocks noGrp="1"/>
          </p:cNvSpPr>
          <p:nvPr>
            <p:ph idx="1"/>
          </p:nvPr>
        </p:nvSpPr>
        <p:spPr/>
        <p:txBody>
          <a:bodyPr/>
          <a:lstStyle/>
          <a:p>
            <a:endParaRPr lang="en-CN"/>
          </a:p>
        </p:txBody>
      </p:sp>
      <p:pic>
        <p:nvPicPr>
          <p:cNvPr id="4" name="Picture 3">
            <a:extLst>
              <a:ext uri="{FF2B5EF4-FFF2-40B4-BE49-F238E27FC236}">
                <a16:creationId xmlns:a16="http://schemas.microsoft.com/office/drawing/2014/main" id="{EB423704-532D-6140-836A-727616049226}"/>
              </a:ext>
            </a:extLst>
          </p:cNvPr>
          <p:cNvPicPr>
            <a:picLocks noChangeAspect="1"/>
          </p:cNvPicPr>
          <p:nvPr/>
        </p:nvPicPr>
        <p:blipFill>
          <a:blip r:embed="rId2"/>
          <a:srcRect/>
          <a:stretch/>
        </p:blipFill>
        <p:spPr>
          <a:xfrm>
            <a:off x="1818303" y="44784"/>
            <a:ext cx="5507394" cy="6768432"/>
          </a:xfrm>
          <a:prstGeom prst="rect">
            <a:avLst/>
          </a:prstGeom>
        </p:spPr>
      </p:pic>
    </p:spTree>
    <p:extLst>
      <p:ext uri="{BB962C8B-B14F-4D97-AF65-F5344CB8AC3E}">
        <p14:creationId xmlns:p14="http://schemas.microsoft.com/office/powerpoint/2010/main" val="9068903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7001-40FD-5A43-A3D6-AAACC501BE63}"/>
              </a:ext>
            </a:extLst>
          </p:cNvPr>
          <p:cNvSpPr>
            <a:spLocks noGrp="1"/>
          </p:cNvSpPr>
          <p:nvPr>
            <p:ph type="title"/>
          </p:nvPr>
        </p:nvSpPr>
        <p:spPr>
          <a:xfrm>
            <a:off x="685800" y="0"/>
            <a:ext cx="7772400" cy="1143000"/>
          </a:xfrm>
        </p:spPr>
        <p:txBody>
          <a:bodyPr/>
          <a:lstStyle/>
          <a:p>
            <a:r>
              <a:rPr lang="en-CN" dirty="0"/>
              <a:t>Recommended</a:t>
            </a:r>
            <a:r>
              <a:rPr lang="zh-CN" altLang="en-US" dirty="0"/>
              <a:t> </a:t>
            </a:r>
            <a:r>
              <a:rPr lang="en-US" altLang="zh-CN" dirty="0"/>
              <a:t>UI</a:t>
            </a:r>
            <a:r>
              <a:rPr lang="zh-CN" altLang="en-US" dirty="0"/>
              <a:t> </a:t>
            </a:r>
            <a:r>
              <a:rPr lang="en-US" altLang="zh-CN" dirty="0"/>
              <a:t>Layout</a:t>
            </a:r>
            <a:endParaRPr lang="en-CN" dirty="0"/>
          </a:p>
        </p:txBody>
      </p:sp>
      <p:pic>
        <p:nvPicPr>
          <p:cNvPr id="4" name="Picture 3">
            <a:extLst>
              <a:ext uri="{FF2B5EF4-FFF2-40B4-BE49-F238E27FC236}">
                <a16:creationId xmlns:a16="http://schemas.microsoft.com/office/drawing/2014/main" id="{71247DB5-5A7C-1D4E-94D5-E1B2D76AF11C}"/>
              </a:ext>
            </a:extLst>
          </p:cNvPr>
          <p:cNvPicPr>
            <a:picLocks noChangeAspect="1"/>
          </p:cNvPicPr>
          <p:nvPr/>
        </p:nvPicPr>
        <p:blipFill>
          <a:blip r:embed="rId2"/>
          <a:srcRect/>
          <a:stretch/>
        </p:blipFill>
        <p:spPr>
          <a:xfrm>
            <a:off x="815261" y="935162"/>
            <a:ext cx="7513478" cy="5823700"/>
          </a:xfrm>
          <a:prstGeom prst="rect">
            <a:avLst/>
          </a:prstGeom>
        </p:spPr>
      </p:pic>
    </p:spTree>
    <p:extLst>
      <p:ext uri="{BB962C8B-B14F-4D97-AF65-F5344CB8AC3E}">
        <p14:creationId xmlns:p14="http://schemas.microsoft.com/office/powerpoint/2010/main" val="38849556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CCB1-F841-1141-AB0D-10E3E1FEBFA4}"/>
              </a:ext>
            </a:extLst>
          </p:cNvPr>
          <p:cNvSpPr>
            <a:spLocks noGrp="1"/>
          </p:cNvSpPr>
          <p:nvPr>
            <p:ph type="title"/>
          </p:nvPr>
        </p:nvSpPr>
        <p:spPr/>
        <p:txBody>
          <a:bodyPr/>
          <a:lstStyle/>
          <a:p>
            <a:r>
              <a:rPr lang="en-CN" dirty="0"/>
              <a:t>多阶段提交</a:t>
            </a:r>
          </a:p>
        </p:txBody>
      </p:sp>
      <p:sp>
        <p:nvSpPr>
          <p:cNvPr id="3" name="Content Placeholder 2">
            <a:extLst>
              <a:ext uri="{FF2B5EF4-FFF2-40B4-BE49-F238E27FC236}">
                <a16:creationId xmlns:a16="http://schemas.microsoft.com/office/drawing/2014/main" id="{1C66BE06-3F57-D748-808B-4259B7E40569}"/>
              </a:ext>
            </a:extLst>
          </p:cNvPr>
          <p:cNvSpPr>
            <a:spLocks noGrp="1"/>
          </p:cNvSpPr>
          <p:nvPr>
            <p:ph idx="1"/>
          </p:nvPr>
        </p:nvSpPr>
        <p:spPr/>
        <p:txBody>
          <a:bodyPr/>
          <a:lstStyle/>
          <a:p>
            <a:pPr marL="514350" indent="-514350">
              <a:buAutoNum type="arabicPeriod"/>
            </a:pPr>
            <a:r>
              <a:rPr lang="zh-CN" altLang="en-US" sz="2400" dirty="0"/>
              <a:t>画 </a:t>
            </a:r>
            <a:r>
              <a:rPr lang="en-US" altLang="zh-CN" sz="2400" dirty="0"/>
              <a:t>GUI</a:t>
            </a:r>
            <a:r>
              <a:rPr lang="zh-CN" altLang="en-US" sz="2400" dirty="0"/>
              <a:t> 界面，实现交互（如获取用户输入）</a:t>
            </a:r>
            <a:endParaRPr lang="en-US" altLang="zh-CN" sz="2400" dirty="0"/>
          </a:p>
          <a:p>
            <a:pPr marL="514350" indent="-514350">
              <a:buAutoNum type="arabicPeriod"/>
            </a:pPr>
            <a:r>
              <a:rPr lang="zh-CN" altLang="en-US" sz="2400" dirty="0"/>
              <a:t>实现程序保存、加载、编辑、显示等</a:t>
            </a:r>
            <a:endParaRPr lang="en-US" altLang="zh-CN" sz="2400" dirty="0"/>
          </a:p>
          <a:p>
            <a:pPr marL="514350" indent="-514350">
              <a:buAutoNum type="arabicPeriod"/>
            </a:pPr>
            <a:r>
              <a:rPr lang="zh-CN" altLang="en-CN" sz="2400" dirty="0"/>
              <a:t>实现</a:t>
            </a:r>
            <a:r>
              <a:rPr lang="zh-CN" altLang="en-US" sz="2400" dirty="0"/>
              <a:t> </a:t>
            </a:r>
            <a:r>
              <a:rPr lang="en-US" altLang="zh-CN" sz="2400" dirty="0"/>
              <a:t>Let</a:t>
            </a:r>
            <a:r>
              <a:rPr lang="zh-CN" altLang="en-US" sz="2400" dirty="0"/>
              <a:t>、</a:t>
            </a:r>
            <a:r>
              <a:rPr lang="en-US" altLang="zh-CN" sz="2400" dirty="0"/>
              <a:t>Print</a:t>
            </a:r>
            <a:r>
              <a:rPr lang="zh-CN" altLang="en-US" sz="2400" dirty="0"/>
              <a:t> 等语句</a:t>
            </a:r>
            <a:endParaRPr lang="en-US" altLang="zh-CN" sz="2400" dirty="0"/>
          </a:p>
          <a:p>
            <a:pPr marL="514350" indent="-514350">
              <a:buAutoNum type="arabicPeriod"/>
            </a:pPr>
            <a:r>
              <a:rPr lang="en-US" sz="2400" dirty="0" err="1"/>
              <a:t>实现</a:t>
            </a:r>
            <a:r>
              <a:rPr lang="zh-CN" altLang="en-US" sz="2400" dirty="0"/>
              <a:t> </a:t>
            </a:r>
            <a:r>
              <a:rPr lang="en-US" altLang="zh-CN" sz="2400" dirty="0"/>
              <a:t>Expression</a:t>
            </a:r>
            <a:r>
              <a:rPr lang="zh-CN" altLang="en-US" sz="2400" dirty="0"/>
              <a:t> 的 </a:t>
            </a:r>
            <a:r>
              <a:rPr lang="en-US" altLang="zh-CN" sz="2400" dirty="0"/>
              <a:t>parsing</a:t>
            </a:r>
            <a:r>
              <a:rPr lang="zh-CN" altLang="en-US" sz="2400" dirty="0"/>
              <a:t> 和 </a:t>
            </a:r>
            <a:r>
              <a:rPr lang="en-US" altLang="zh-CN" sz="2400" dirty="0"/>
              <a:t>evaluate</a:t>
            </a:r>
            <a:r>
              <a:rPr lang="zh-CN" altLang="en-US" sz="2400" dirty="0"/>
              <a:t>（此时应该有完整的程序结构，链表</a:t>
            </a:r>
            <a:r>
              <a:rPr lang="en-US" altLang="zh-CN" sz="2400" dirty="0"/>
              <a:t>+</a:t>
            </a:r>
            <a:r>
              <a:rPr lang="zh-CN" altLang="en-US" sz="2400" dirty="0"/>
              <a:t>语法树）</a:t>
            </a:r>
            <a:endParaRPr lang="en-US" altLang="zh-CN" sz="2400" dirty="0"/>
          </a:p>
          <a:p>
            <a:pPr marL="514350" indent="-514350">
              <a:buAutoNum type="arabicPeriod"/>
            </a:pPr>
            <a:r>
              <a:rPr lang="en-US" sz="2400" dirty="0" err="1"/>
              <a:t>项目的其他部分</a:t>
            </a:r>
            <a:r>
              <a:rPr lang="zh-CN" altLang="en-US" sz="2400" dirty="0"/>
              <a:t>（最终提交）</a:t>
            </a:r>
            <a:endParaRPr lang="en-US" altLang="zh-CN" sz="2400" dirty="0"/>
          </a:p>
          <a:p>
            <a:pPr marL="514350" indent="-514350">
              <a:buAutoNum type="arabicPeriod"/>
            </a:pPr>
            <a:endParaRPr lang="en-US" sz="2400" dirty="0"/>
          </a:p>
          <a:p>
            <a:pPr marL="514350" indent="-514350">
              <a:buAutoNum type="arabicPeriod"/>
            </a:pPr>
            <a:endParaRPr lang="en-US" sz="2400" dirty="0"/>
          </a:p>
          <a:p>
            <a:pPr marL="0" indent="0">
              <a:buNone/>
            </a:pPr>
            <a:r>
              <a:rPr lang="zh-CN" altLang="en-US" sz="2400" dirty="0"/>
              <a:t>迟交</a:t>
            </a:r>
            <a:r>
              <a:rPr lang="en-US" altLang="zh-CN" sz="2400" dirty="0"/>
              <a:t>/</a:t>
            </a:r>
            <a:r>
              <a:rPr lang="zh-CN" altLang="en-US" sz="2400" dirty="0"/>
              <a:t>未提交 每次 </a:t>
            </a:r>
            <a:r>
              <a:rPr lang="en-US" altLang="zh-CN" sz="2400" dirty="0"/>
              <a:t>-2</a:t>
            </a:r>
            <a:endParaRPr lang="en-CN" sz="2400" dirty="0"/>
          </a:p>
        </p:txBody>
      </p:sp>
    </p:spTree>
    <p:extLst>
      <p:ext uri="{BB962C8B-B14F-4D97-AF65-F5344CB8AC3E}">
        <p14:creationId xmlns:p14="http://schemas.microsoft.com/office/powerpoint/2010/main" val="52526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p:spTree>
    <p:extLst>
      <p:ext uri="{BB962C8B-B14F-4D97-AF65-F5344CB8AC3E}">
        <p14:creationId xmlns:p14="http://schemas.microsoft.com/office/powerpoint/2010/main" val="427573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F8B934E0-18AA-F146-80A3-4E82411F1173}"/>
                  </a:ext>
                </a:extLst>
              </p14:cNvPr>
              <p14:cNvContentPartPr/>
              <p14:nvPr/>
            </p14:nvContentPartPr>
            <p14:xfrm>
              <a:off x="3835640" y="5510480"/>
              <a:ext cx="368280" cy="9360"/>
            </p14:xfrm>
          </p:contentPart>
        </mc:Choice>
        <mc:Fallback xmlns="">
          <p:pic>
            <p:nvPicPr>
              <p:cNvPr id="6" name="Ink 5">
                <a:extLst>
                  <a:ext uri="{FF2B5EF4-FFF2-40B4-BE49-F238E27FC236}">
                    <a16:creationId xmlns:a16="http://schemas.microsoft.com/office/drawing/2014/main" id="{F8B934E0-18AA-F146-80A3-4E82411F1173}"/>
                  </a:ext>
                </a:extLst>
              </p:cNvPr>
              <p:cNvPicPr/>
              <p:nvPr/>
            </p:nvPicPr>
            <p:blipFill>
              <a:blip r:embed="rId28"/>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 name="Ink 7">
                <a:extLst>
                  <a:ext uri="{FF2B5EF4-FFF2-40B4-BE49-F238E27FC236}">
                    <a16:creationId xmlns:a16="http://schemas.microsoft.com/office/drawing/2014/main" id="{AF8FB3FF-4E8E-AA4F-9449-F44FC3225937}"/>
                  </a:ext>
                </a:extLst>
              </p14:cNvPr>
              <p14:cNvContentPartPr/>
              <p14:nvPr/>
            </p14:nvContentPartPr>
            <p14:xfrm>
              <a:off x="4532600" y="5313920"/>
              <a:ext cx="184320" cy="380880"/>
            </p14:xfrm>
          </p:contentPart>
        </mc:Choice>
        <mc:Fallback xmlns="">
          <p:pic>
            <p:nvPicPr>
              <p:cNvPr id="8" name="Ink 7">
                <a:extLst>
                  <a:ext uri="{FF2B5EF4-FFF2-40B4-BE49-F238E27FC236}">
                    <a16:creationId xmlns:a16="http://schemas.microsoft.com/office/drawing/2014/main" id="{AF8FB3FF-4E8E-AA4F-9449-F44FC3225937}"/>
                  </a:ext>
                </a:extLst>
              </p:cNvPr>
              <p:cNvPicPr/>
              <p:nvPr/>
            </p:nvPicPr>
            <p:blipFill>
              <a:blip r:embed="rId30"/>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6CC79BD7-7065-BE47-A2E3-C66E1948AFE5}"/>
                  </a:ext>
                </a:extLst>
              </p14:cNvPr>
              <p14:cNvContentPartPr/>
              <p14:nvPr/>
            </p14:nvContentPartPr>
            <p14:xfrm>
              <a:off x="5070080" y="4922600"/>
              <a:ext cx="2863440" cy="885240"/>
            </p14:xfrm>
          </p:contentPart>
        </mc:Choice>
        <mc:Fallback xmlns="">
          <p:pic>
            <p:nvPicPr>
              <p:cNvPr id="58" name="Ink 57">
                <a:extLst>
                  <a:ext uri="{FF2B5EF4-FFF2-40B4-BE49-F238E27FC236}">
                    <a16:creationId xmlns:a16="http://schemas.microsoft.com/office/drawing/2014/main" id="{6CC79BD7-7065-BE47-A2E3-C66E1948AFE5}"/>
                  </a:ext>
                </a:extLst>
              </p:cNvPr>
              <p:cNvPicPr/>
              <p:nvPr/>
            </p:nvPicPr>
            <p:blipFill>
              <a:blip r:embed="rId32"/>
              <a:stretch>
                <a:fillRect/>
              </a:stretch>
            </p:blipFill>
            <p:spPr>
              <a:xfrm>
                <a:off x="5054960" y="4907474"/>
                <a:ext cx="2894040" cy="915852"/>
              </a:xfrm>
              <a:prstGeom prst="rect">
                <a:avLst/>
              </a:prstGeom>
            </p:spPr>
          </p:pic>
        </mc:Fallback>
      </mc:AlternateContent>
    </p:spTree>
    <p:extLst>
      <p:ext uri="{BB962C8B-B14F-4D97-AF65-F5344CB8AC3E}">
        <p14:creationId xmlns:p14="http://schemas.microsoft.com/office/powerpoint/2010/main" val="382441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1" name="Ink 40">
                <a:extLst>
                  <a:ext uri="{FF2B5EF4-FFF2-40B4-BE49-F238E27FC236}">
                    <a16:creationId xmlns:a16="http://schemas.microsoft.com/office/drawing/2014/main" id="{0456C647-E090-F34D-98FD-0200D34655B7}"/>
                  </a:ext>
                </a:extLst>
              </p14:cNvPr>
              <p14:cNvContentPartPr/>
              <p14:nvPr/>
            </p14:nvContentPartPr>
            <p14:xfrm>
              <a:off x="3835640" y="5510480"/>
              <a:ext cx="368280" cy="9360"/>
            </p14:xfrm>
          </p:contentPart>
        </mc:Choice>
        <mc:Fallback xmlns="">
          <p:pic>
            <p:nvPicPr>
              <p:cNvPr id="41" name="Ink 40">
                <a:extLst>
                  <a:ext uri="{FF2B5EF4-FFF2-40B4-BE49-F238E27FC236}">
                    <a16:creationId xmlns:a16="http://schemas.microsoft.com/office/drawing/2014/main" id="{0456C647-E090-F34D-98FD-0200D34655B7}"/>
                  </a:ext>
                </a:extLst>
              </p:cNvPr>
              <p:cNvPicPr/>
              <p:nvPr/>
            </p:nvPicPr>
            <p:blipFill>
              <a:blip r:embed="rId4"/>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F50E2444-8C29-7541-B600-BE485FB915C8}"/>
                  </a:ext>
                </a:extLst>
              </p14:cNvPr>
              <p14:cNvContentPartPr/>
              <p14:nvPr/>
            </p14:nvContentPartPr>
            <p14:xfrm>
              <a:off x="4532600" y="5313920"/>
              <a:ext cx="184320" cy="380880"/>
            </p14:xfrm>
          </p:contentPart>
        </mc:Choice>
        <mc:Fallback xmlns="">
          <p:pic>
            <p:nvPicPr>
              <p:cNvPr id="42" name="Ink 41">
                <a:extLst>
                  <a:ext uri="{FF2B5EF4-FFF2-40B4-BE49-F238E27FC236}">
                    <a16:creationId xmlns:a16="http://schemas.microsoft.com/office/drawing/2014/main" id="{F50E2444-8C29-7541-B600-BE485FB915C8}"/>
                  </a:ext>
                </a:extLst>
              </p:cNvPr>
              <p:cNvPicPr/>
              <p:nvPr/>
            </p:nvPicPr>
            <p:blipFill>
              <a:blip r:embed="rId6"/>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14CE1EB5-E412-7C4F-9124-A7DB305BB137}"/>
                  </a:ext>
                </a:extLst>
              </p14:cNvPr>
              <p14:cNvContentPartPr/>
              <p14:nvPr/>
            </p14:nvContentPartPr>
            <p14:xfrm>
              <a:off x="5070080" y="5102240"/>
              <a:ext cx="2863440" cy="705600"/>
            </p14:xfrm>
          </p:contentPart>
        </mc:Choice>
        <mc:Fallback xmlns="">
          <p:pic>
            <p:nvPicPr>
              <p:cNvPr id="43" name="Ink 42">
                <a:extLst>
                  <a:ext uri="{FF2B5EF4-FFF2-40B4-BE49-F238E27FC236}">
                    <a16:creationId xmlns:a16="http://schemas.microsoft.com/office/drawing/2014/main" id="{14CE1EB5-E412-7C4F-9124-A7DB305BB137}"/>
                  </a:ext>
                </a:extLst>
              </p:cNvPr>
              <p:cNvPicPr/>
              <p:nvPr/>
            </p:nvPicPr>
            <p:blipFill>
              <a:blip r:embed="rId8"/>
              <a:stretch>
                <a:fillRect/>
              </a:stretch>
            </p:blipFill>
            <p:spPr>
              <a:xfrm>
                <a:off x="5054960" y="5086760"/>
                <a:ext cx="2894040" cy="736200"/>
              </a:xfrm>
              <a:prstGeom prst="rect">
                <a:avLst/>
              </a:prstGeom>
            </p:spPr>
          </p:pic>
        </mc:Fallback>
      </mc:AlternateContent>
    </p:spTree>
    <p:extLst>
      <p:ext uri="{BB962C8B-B14F-4D97-AF65-F5344CB8AC3E}">
        <p14:creationId xmlns:p14="http://schemas.microsoft.com/office/powerpoint/2010/main" val="836004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1267880"/>
              <a:ext cx="3447720" cy="411084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1252400"/>
                <a:ext cx="3478320" cy="414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p:spTree>
    <p:extLst>
      <p:ext uri="{BB962C8B-B14F-4D97-AF65-F5344CB8AC3E}">
        <p14:creationId xmlns:p14="http://schemas.microsoft.com/office/powerpoint/2010/main" val="97108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p:spTree>
    <p:extLst>
      <p:ext uri="{BB962C8B-B14F-4D97-AF65-F5344CB8AC3E}">
        <p14:creationId xmlns:p14="http://schemas.microsoft.com/office/powerpoint/2010/main" val="114265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p:spTree>
    <p:extLst>
      <p:ext uri="{BB962C8B-B14F-4D97-AF65-F5344CB8AC3E}">
        <p14:creationId xmlns:p14="http://schemas.microsoft.com/office/powerpoint/2010/main" val="161882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3A2A-25DA-4745-969D-32C94E932955}"/>
              </a:ext>
            </a:extLst>
          </p:cNvPr>
          <p:cNvSpPr>
            <a:spLocks noGrp="1"/>
          </p:cNvSpPr>
          <p:nvPr>
            <p:ph type="title"/>
          </p:nvPr>
        </p:nvSpPr>
        <p:spPr>
          <a:xfrm>
            <a:off x="628650" y="365126"/>
            <a:ext cx="7886700" cy="640713"/>
          </a:xfrm>
        </p:spPr>
        <p:txBody>
          <a:bodyPr/>
          <a:lstStyle/>
          <a:p>
            <a:r>
              <a:rPr lang="en-US" dirty="0" err="1"/>
              <a:t>时间安排</a:t>
            </a:r>
            <a:endParaRPr lang="en-CN" dirty="0"/>
          </a:p>
        </p:txBody>
      </p:sp>
      <p:graphicFrame>
        <p:nvGraphicFramePr>
          <p:cNvPr id="4" name="Table 4">
            <a:extLst>
              <a:ext uri="{FF2B5EF4-FFF2-40B4-BE49-F238E27FC236}">
                <a16:creationId xmlns:a16="http://schemas.microsoft.com/office/drawing/2014/main" id="{1A971468-86A4-5E42-B3BE-D04FC38C4A93}"/>
              </a:ext>
            </a:extLst>
          </p:cNvPr>
          <p:cNvGraphicFramePr>
            <a:graphicFrameLocks noGrp="1"/>
          </p:cNvGraphicFramePr>
          <p:nvPr>
            <p:extLst>
              <p:ext uri="{D42A27DB-BD31-4B8C-83A1-F6EECF244321}">
                <p14:modId xmlns:p14="http://schemas.microsoft.com/office/powerpoint/2010/main" val="3470451783"/>
              </p:ext>
            </p:extLst>
          </p:nvPr>
        </p:nvGraphicFramePr>
        <p:xfrm>
          <a:off x="1524000" y="1005839"/>
          <a:ext cx="6096000" cy="5852160"/>
        </p:xfrm>
        <a:graphic>
          <a:graphicData uri="http://schemas.openxmlformats.org/drawingml/2006/table">
            <a:tbl>
              <a:tblPr bandRow="1">
                <a:tableStyleId>{5C22544A-7EE6-4342-B048-85BDC9FD1C3A}</a:tableStyleId>
              </a:tblPr>
              <a:tblGrid>
                <a:gridCol w="1328382">
                  <a:extLst>
                    <a:ext uri="{9D8B030D-6E8A-4147-A177-3AD203B41FA5}">
                      <a16:colId xmlns:a16="http://schemas.microsoft.com/office/drawing/2014/main" val="405562326"/>
                    </a:ext>
                  </a:extLst>
                </a:gridCol>
                <a:gridCol w="4767618">
                  <a:extLst>
                    <a:ext uri="{9D8B030D-6E8A-4147-A177-3AD203B41FA5}">
                      <a16:colId xmlns:a16="http://schemas.microsoft.com/office/drawing/2014/main" val="1024778250"/>
                    </a:ext>
                  </a:extLst>
                </a:gridCol>
              </a:tblGrid>
              <a:tr h="338209">
                <a:tc>
                  <a:txBody>
                    <a:bodyPr/>
                    <a:lstStyle/>
                    <a:p>
                      <a:r>
                        <a:rPr lang="en-US" altLang="zh-CN" dirty="0"/>
                        <a:t>Week</a:t>
                      </a:r>
                      <a:r>
                        <a:rPr lang="zh-CN" altLang="en-US" dirty="0"/>
                        <a:t> </a:t>
                      </a:r>
                      <a:r>
                        <a:rPr lang="en-US" altLang="zh-CN" dirty="0"/>
                        <a:t>1</a:t>
                      </a:r>
                      <a:endParaRPr lang="en-CN" dirty="0"/>
                    </a:p>
                  </a:txBody>
                  <a:tcPr/>
                </a:tc>
                <a:tc>
                  <a:txBody>
                    <a:bodyPr/>
                    <a:lstStyle/>
                    <a:p>
                      <a:endParaRPr lang="en-CN"/>
                    </a:p>
                  </a:txBody>
                  <a:tcPr/>
                </a:tc>
                <a:extLst>
                  <a:ext uri="{0D108BD9-81ED-4DB2-BD59-A6C34878D82A}">
                    <a16:rowId xmlns:a16="http://schemas.microsoft.com/office/drawing/2014/main" val="1937204580"/>
                  </a:ext>
                </a:extLst>
              </a:tr>
              <a:tr h="338209">
                <a:tc>
                  <a:txBody>
                    <a:bodyPr/>
                    <a:lstStyle/>
                    <a:p>
                      <a:r>
                        <a:rPr lang="en-US" altLang="zh-CN" dirty="0"/>
                        <a:t>Week</a:t>
                      </a:r>
                      <a:r>
                        <a:rPr lang="zh-CN" altLang="en-US" dirty="0"/>
                        <a:t> </a:t>
                      </a:r>
                      <a:r>
                        <a:rPr lang="en-US" altLang="zh-CN" dirty="0"/>
                        <a:t>2</a:t>
                      </a:r>
                      <a:endParaRPr lang="en-CN" dirty="0"/>
                    </a:p>
                  </a:txBody>
                  <a:tcPr/>
                </a:tc>
                <a:tc>
                  <a:txBody>
                    <a:bodyPr/>
                    <a:lstStyle/>
                    <a:p>
                      <a:r>
                        <a:rPr lang="en-CN" dirty="0"/>
                        <a:t>Project</a:t>
                      </a:r>
                      <a:r>
                        <a:rPr lang="zh-CN" altLang="en-US" dirty="0"/>
                        <a:t> </a:t>
                      </a:r>
                      <a:r>
                        <a:rPr lang="en-US" altLang="zh-CN" dirty="0"/>
                        <a:t>1: </a:t>
                      </a:r>
                      <a:r>
                        <a:rPr lang="en-US" altLang="zh-CN" dirty="0" err="1"/>
                        <a:t>MiniBasic</a:t>
                      </a:r>
                      <a:endParaRPr lang="en-CN" dirty="0"/>
                    </a:p>
                  </a:txBody>
                  <a:tcPr/>
                </a:tc>
                <a:extLst>
                  <a:ext uri="{0D108BD9-81ED-4DB2-BD59-A6C34878D82A}">
                    <a16:rowId xmlns:a16="http://schemas.microsoft.com/office/drawing/2014/main" val="1869470502"/>
                  </a:ext>
                </a:extLst>
              </a:tr>
              <a:tr h="338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Week</a:t>
                      </a:r>
                      <a:r>
                        <a:rPr lang="zh-CN" altLang="en-US" dirty="0"/>
                        <a:t> </a:t>
                      </a:r>
                      <a:r>
                        <a:rPr lang="en-US" altLang="zh-CN" dirty="0"/>
                        <a:t>3</a:t>
                      </a:r>
                      <a:endParaRPr lang="en-CN" dirty="0"/>
                    </a:p>
                  </a:txBody>
                  <a:tcPr/>
                </a:tc>
                <a:tc>
                  <a:txBody>
                    <a:bodyPr/>
                    <a:lstStyle/>
                    <a:p>
                      <a:endParaRPr lang="en-CN" dirty="0"/>
                    </a:p>
                  </a:txBody>
                  <a:tcPr/>
                </a:tc>
                <a:extLst>
                  <a:ext uri="{0D108BD9-81ED-4DB2-BD59-A6C34878D82A}">
                    <a16:rowId xmlns:a16="http://schemas.microsoft.com/office/drawing/2014/main" val="3274152887"/>
                  </a:ext>
                </a:extLst>
              </a:tr>
              <a:tr h="338209">
                <a:tc>
                  <a:txBody>
                    <a:bodyPr/>
                    <a:lstStyle/>
                    <a:p>
                      <a:r>
                        <a:rPr lang="en-US" altLang="zh-CN" dirty="0"/>
                        <a:t>Week</a:t>
                      </a:r>
                      <a:r>
                        <a:rPr lang="zh-CN" altLang="en-US" dirty="0"/>
                        <a:t> </a:t>
                      </a:r>
                      <a:r>
                        <a:rPr lang="en-US" altLang="zh-CN" dirty="0"/>
                        <a:t>4</a:t>
                      </a:r>
                      <a:endParaRPr lang="en-CN" dirty="0"/>
                    </a:p>
                  </a:txBody>
                  <a:tcPr/>
                </a:tc>
                <a:tc>
                  <a:txBody>
                    <a:bodyPr/>
                    <a:lstStyle/>
                    <a:p>
                      <a:r>
                        <a:rPr lang="en-CN" dirty="0"/>
                        <a:t>Q/A</a:t>
                      </a:r>
                    </a:p>
                  </a:txBody>
                  <a:tcPr/>
                </a:tc>
                <a:extLst>
                  <a:ext uri="{0D108BD9-81ED-4DB2-BD59-A6C34878D82A}">
                    <a16:rowId xmlns:a16="http://schemas.microsoft.com/office/drawing/2014/main" val="2421959736"/>
                  </a:ext>
                </a:extLst>
              </a:tr>
              <a:tr h="338209">
                <a:tc>
                  <a:txBody>
                    <a:bodyPr/>
                    <a:lstStyle/>
                    <a:p>
                      <a:r>
                        <a:rPr lang="en-US" altLang="zh-CN" dirty="0"/>
                        <a:t>Week</a:t>
                      </a:r>
                      <a:r>
                        <a:rPr lang="zh-CN" altLang="en-US" dirty="0"/>
                        <a:t> </a:t>
                      </a:r>
                      <a:r>
                        <a:rPr lang="en-US" altLang="zh-CN" dirty="0"/>
                        <a:t>5</a:t>
                      </a:r>
                      <a:endParaRPr lang="en-CN" dirty="0"/>
                    </a:p>
                  </a:txBody>
                  <a:tcPr/>
                </a:tc>
                <a:tc>
                  <a:txBody>
                    <a:bodyPr/>
                    <a:lstStyle/>
                    <a:p>
                      <a:endParaRPr lang="en-CN" dirty="0"/>
                    </a:p>
                  </a:txBody>
                  <a:tcPr/>
                </a:tc>
                <a:extLst>
                  <a:ext uri="{0D108BD9-81ED-4DB2-BD59-A6C34878D82A}">
                    <a16:rowId xmlns:a16="http://schemas.microsoft.com/office/drawing/2014/main" val="2518689478"/>
                  </a:ext>
                </a:extLst>
              </a:tr>
              <a:tr h="338209">
                <a:tc>
                  <a:txBody>
                    <a:bodyPr/>
                    <a:lstStyle/>
                    <a:p>
                      <a:r>
                        <a:rPr lang="en-US" altLang="zh-CN" dirty="0"/>
                        <a:t>Week</a:t>
                      </a:r>
                      <a:r>
                        <a:rPr lang="zh-CN" altLang="en-US" dirty="0"/>
                        <a:t> </a:t>
                      </a:r>
                      <a:r>
                        <a:rPr lang="en-US" altLang="zh-CN" dirty="0"/>
                        <a:t>6</a:t>
                      </a:r>
                      <a:endParaRPr lang="en-CN" dirty="0"/>
                    </a:p>
                  </a:txBody>
                  <a:tcPr/>
                </a:tc>
                <a:tc>
                  <a:txBody>
                    <a:bodyPr/>
                    <a:lstStyle/>
                    <a:p>
                      <a:r>
                        <a:rPr lang="en-CN" dirty="0"/>
                        <a:t>Q/A</a:t>
                      </a:r>
                      <a:r>
                        <a:rPr lang="zh-CN" altLang="en-US" dirty="0"/>
                        <a:t> </a:t>
                      </a:r>
                      <a:r>
                        <a:rPr lang="en-US" altLang="zh-CN" dirty="0"/>
                        <a:t>+</a:t>
                      </a:r>
                      <a:r>
                        <a:rPr lang="zh-CN" altLang="en-US" dirty="0"/>
                        <a:t> </a:t>
                      </a:r>
                      <a:r>
                        <a:rPr lang="en-US" altLang="zh-CN" dirty="0"/>
                        <a:t>Graph</a:t>
                      </a:r>
                      <a:endParaRPr lang="en-CN" dirty="0"/>
                    </a:p>
                  </a:txBody>
                  <a:tcPr/>
                </a:tc>
                <a:extLst>
                  <a:ext uri="{0D108BD9-81ED-4DB2-BD59-A6C34878D82A}">
                    <a16:rowId xmlns:a16="http://schemas.microsoft.com/office/drawing/2014/main" val="226929143"/>
                  </a:ext>
                </a:extLst>
              </a:tr>
              <a:tr h="338209">
                <a:tc>
                  <a:txBody>
                    <a:bodyPr/>
                    <a:lstStyle/>
                    <a:p>
                      <a:r>
                        <a:rPr lang="en-US" altLang="zh-CN" dirty="0"/>
                        <a:t>Week</a:t>
                      </a:r>
                      <a:r>
                        <a:rPr lang="zh-CN" altLang="en-US" dirty="0"/>
                        <a:t> </a:t>
                      </a:r>
                      <a:r>
                        <a:rPr lang="en-US" altLang="zh-CN" dirty="0"/>
                        <a:t>7</a:t>
                      </a:r>
                      <a:endParaRPr lang="en-CN" dirty="0"/>
                    </a:p>
                  </a:txBody>
                  <a:tcPr/>
                </a:tc>
                <a:tc>
                  <a:txBody>
                    <a:bodyPr/>
                    <a:lstStyle/>
                    <a:p>
                      <a:endParaRPr lang="en-CN" dirty="0">
                        <a:solidFill>
                          <a:srgbClr val="FF0000"/>
                        </a:solidFill>
                      </a:endParaRPr>
                    </a:p>
                  </a:txBody>
                  <a:tcPr/>
                </a:tc>
                <a:extLst>
                  <a:ext uri="{0D108BD9-81ED-4DB2-BD59-A6C34878D82A}">
                    <a16:rowId xmlns:a16="http://schemas.microsoft.com/office/drawing/2014/main" val="2712409736"/>
                  </a:ext>
                </a:extLst>
              </a:tr>
              <a:tr h="338209">
                <a:tc>
                  <a:txBody>
                    <a:bodyPr/>
                    <a:lstStyle/>
                    <a:p>
                      <a:r>
                        <a:rPr lang="en-US" altLang="zh-CN" dirty="0"/>
                        <a:t>Week</a:t>
                      </a:r>
                      <a:r>
                        <a:rPr lang="zh-CN" altLang="en-US" dirty="0"/>
                        <a:t> </a:t>
                      </a:r>
                      <a:r>
                        <a:rPr lang="en-US" altLang="zh-CN" dirty="0"/>
                        <a:t>8</a:t>
                      </a:r>
                      <a:endParaRPr lang="en-C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solidFill>
                            <a:srgbClr val="FF0000"/>
                          </a:solidFill>
                        </a:rPr>
                        <a:t>DD</a:t>
                      </a:r>
                      <a:r>
                        <a:rPr lang="en-US" altLang="zh-CN" dirty="0">
                          <a:solidFill>
                            <a:srgbClr val="FF0000"/>
                          </a:solidFill>
                        </a:rPr>
                        <a:t>L: Project 1 </a:t>
                      </a:r>
                      <a:r>
                        <a:rPr lang="zh-CN" altLang="en-US" dirty="0">
                          <a:solidFill>
                            <a:srgbClr val="FF0000"/>
                          </a:solidFill>
                        </a:rPr>
                        <a:t>（答辩）</a:t>
                      </a:r>
                      <a:r>
                        <a:rPr lang="en-CN" dirty="0"/>
                        <a:t>Project</a:t>
                      </a:r>
                      <a:r>
                        <a:rPr lang="zh-CN" altLang="en-US" dirty="0"/>
                        <a:t> </a:t>
                      </a:r>
                      <a:r>
                        <a:rPr lang="en-US" altLang="zh-CN" dirty="0"/>
                        <a:t>2:</a:t>
                      </a:r>
                      <a:r>
                        <a:rPr lang="zh-CN" altLang="en-US" dirty="0"/>
                        <a:t> </a:t>
                      </a:r>
                      <a:r>
                        <a:rPr lang="en-US" altLang="zh-CN" dirty="0"/>
                        <a:t>LSM</a:t>
                      </a:r>
                      <a:r>
                        <a:rPr lang="zh-CN" altLang="en-US" dirty="0"/>
                        <a:t> </a:t>
                      </a:r>
                      <a:r>
                        <a:rPr lang="en-US" altLang="zh-CN" dirty="0"/>
                        <a:t>Tree</a:t>
                      </a:r>
                      <a:endParaRPr lang="en-CN" dirty="0"/>
                    </a:p>
                  </a:txBody>
                  <a:tcPr/>
                </a:tc>
                <a:extLst>
                  <a:ext uri="{0D108BD9-81ED-4DB2-BD59-A6C34878D82A}">
                    <a16:rowId xmlns:a16="http://schemas.microsoft.com/office/drawing/2014/main" val="1862952824"/>
                  </a:ext>
                </a:extLst>
              </a:tr>
              <a:tr h="338209">
                <a:tc>
                  <a:txBody>
                    <a:bodyPr/>
                    <a:lstStyle/>
                    <a:p>
                      <a:r>
                        <a:rPr lang="en-US" altLang="zh-CN" dirty="0"/>
                        <a:t>Week</a:t>
                      </a:r>
                      <a:r>
                        <a:rPr lang="zh-CN" altLang="en-US" dirty="0"/>
                        <a:t> </a:t>
                      </a:r>
                      <a:r>
                        <a:rPr lang="en-US" altLang="zh-CN" dirty="0"/>
                        <a:t>9</a:t>
                      </a:r>
                      <a:endParaRPr lang="en-CN" dirty="0"/>
                    </a:p>
                  </a:txBody>
                  <a:tcPr/>
                </a:tc>
                <a:tc>
                  <a:txBody>
                    <a:bodyPr/>
                    <a:lstStyle/>
                    <a:p>
                      <a:endParaRPr lang="en-CN" dirty="0"/>
                    </a:p>
                  </a:txBody>
                  <a:tcPr/>
                </a:tc>
                <a:extLst>
                  <a:ext uri="{0D108BD9-81ED-4DB2-BD59-A6C34878D82A}">
                    <a16:rowId xmlns:a16="http://schemas.microsoft.com/office/drawing/2014/main" val="897929332"/>
                  </a:ext>
                </a:extLst>
              </a:tr>
              <a:tr h="338209">
                <a:tc>
                  <a:txBody>
                    <a:bodyPr/>
                    <a:lstStyle/>
                    <a:p>
                      <a:r>
                        <a:rPr lang="en-US" altLang="zh-CN" dirty="0"/>
                        <a:t>Week</a:t>
                      </a:r>
                      <a:r>
                        <a:rPr lang="zh-CN" altLang="en-US" dirty="0"/>
                        <a:t> </a:t>
                      </a:r>
                      <a:r>
                        <a:rPr lang="en-US" altLang="zh-CN" dirty="0"/>
                        <a:t>10</a:t>
                      </a:r>
                      <a:endParaRPr lang="en-CN" dirty="0"/>
                    </a:p>
                  </a:txBody>
                  <a:tcPr/>
                </a:tc>
                <a:tc>
                  <a:txBody>
                    <a:bodyPr/>
                    <a:lstStyle/>
                    <a:p>
                      <a:r>
                        <a:rPr lang="en-CN" dirty="0"/>
                        <a:t>Q/A</a:t>
                      </a:r>
                      <a:r>
                        <a:rPr lang="zh-CN" altLang="en-US" dirty="0"/>
                        <a:t> </a:t>
                      </a:r>
                      <a:r>
                        <a:rPr lang="en-US" altLang="zh-CN" dirty="0"/>
                        <a:t>+</a:t>
                      </a:r>
                      <a:r>
                        <a:rPr lang="zh-CN" altLang="en-US" dirty="0"/>
                        <a:t> </a:t>
                      </a:r>
                      <a:r>
                        <a:rPr lang="en-US" altLang="zh-CN" dirty="0"/>
                        <a:t>Tree</a:t>
                      </a:r>
                      <a:endParaRPr lang="en-CN" dirty="0"/>
                    </a:p>
                  </a:txBody>
                  <a:tcPr/>
                </a:tc>
                <a:extLst>
                  <a:ext uri="{0D108BD9-81ED-4DB2-BD59-A6C34878D82A}">
                    <a16:rowId xmlns:a16="http://schemas.microsoft.com/office/drawing/2014/main" val="2228603848"/>
                  </a:ext>
                </a:extLst>
              </a:tr>
              <a:tr h="338209">
                <a:tc>
                  <a:txBody>
                    <a:bodyPr/>
                    <a:lstStyle/>
                    <a:p>
                      <a:r>
                        <a:rPr lang="en-US" altLang="zh-CN" dirty="0"/>
                        <a:t>Week</a:t>
                      </a:r>
                      <a:r>
                        <a:rPr lang="zh-CN" altLang="en-US" dirty="0"/>
                        <a:t> </a:t>
                      </a:r>
                      <a:r>
                        <a:rPr lang="en-US" altLang="zh-CN" dirty="0"/>
                        <a:t>11</a:t>
                      </a:r>
                      <a:endParaRPr lang="en-CN" dirty="0"/>
                    </a:p>
                  </a:txBody>
                  <a:tcPr/>
                </a:tc>
                <a:tc>
                  <a:txBody>
                    <a:bodyPr/>
                    <a:lstStyle/>
                    <a:p>
                      <a:endParaRPr lang="en-CN" dirty="0"/>
                    </a:p>
                  </a:txBody>
                  <a:tcPr/>
                </a:tc>
                <a:extLst>
                  <a:ext uri="{0D108BD9-81ED-4DB2-BD59-A6C34878D82A}">
                    <a16:rowId xmlns:a16="http://schemas.microsoft.com/office/drawing/2014/main" val="3077069740"/>
                  </a:ext>
                </a:extLst>
              </a:tr>
              <a:tr h="338209">
                <a:tc>
                  <a:txBody>
                    <a:bodyPr/>
                    <a:lstStyle/>
                    <a:p>
                      <a:r>
                        <a:rPr lang="en-US" altLang="zh-CN" dirty="0"/>
                        <a:t>Week</a:t>
                      </a:r>
                      <a:r>
                        <a:rPr lang="zh-CN" altLang="en-US" dirty="0"/>
                        <a:t> </a:t>
                      </a:r>
                      <a:r>
                        <a:rPr lang="en-US" altLang="zh-CN" dirty="0"/>
                        <a:t>12</a:t>
                      </a:r>
                      <a:endParaRPr lang="en-CN" dirty="0"/>
                    </a:p>
                  </a:txBody>
                  <a:tcPr/>
                </a:tc>
                <a:tc>
                  <a:txBody>
                    <a:bodyPr/>
                    <a:lstStyle/>
                    <a:p>
                      <a:r>
                        <a:rPr lang="en-CN" dirty="0"/>
                        <a:t>Q/A</a:t>
                      </a:r>
                    </a:p>
                  </a:txBody>
                  <a:tcPr/>
                </a:tc>
                <a:extLst>
                  <a:ext uri="{0D108BD9-81ED-4DB2-BD59-A6C34878D82A}">
                    <a16:rowId xmlns:a16="http://schemas.microsoft.com/office/drawing/2014/main" val="3752322360"/>
                  </a:ext>
                </a:extLst>
              </a:tr>
              <a:tr h="338209">
                <a:tc>
                  <a:txBody>
                    <a:bodyPr/>
                    <a:lstStyle/>
                    <a:p>
                      <a:r>
                        <a:rPr lang="en-US" altLang="zh-CN" dirty="0"/>
                        <a:t>Week</a:t>
                      </a:r>
                      <a:r>
                        <a:rPr lang="zh-CN" altLang="en-US" dirty="0"/>
                        <a:t> </a:t>
                      </a:r>
                      <a:r>
                        <a:rPr lang="en-US" altLang="zh-CN" dirty="0"/>
                        <a:t>13</a:t>
                      </a:r>
                      <a:endParaRPr lang="en-CN" dirty="0"/>
                    </a:p>
                  </a:txBody>
                  <a:tcPr/>
                </a:tc>
                <a:tc>
                  <a:txBody>
                    <a:bodyPr/>
                    <a:lstStyle/>
                    <a:p>
                      <a:endParaRPr lang="en-CN" dirty="0"/>
                    </a:p>
                  </a:txBody>
                  <a:tcPr/>
                </a:tc>
                <a:extLst>
                  <a:ext uri="{0D108BD9-81ED-4DB2-BD59-A6C34878D82A}">
                    <a16:rowId xmlns:a16="http://schemas.microsoft.com/office/drawing/2014/main" val="3482040117"/>
                  </a:ext>
                </a:extLst>
              </a:tr>
              <a:tr h="338209">
                <a:tc>
                  <a:txBody>
                    <a:bodyPr/>
                    <a:lstStyle/>
                    <a:p>
                      <a:r>
                        <a:rPr lang="en-US" altLang="zh-CN" dirty="0"/>
                        <a:t>Week</a:t>
                      </a:r>
                      <a:r>
                        <a:rPr lang="zh-CN" altLang="en-US" dirty="0"/>
                        <a:t> </a:t>
                      </a:r>
                      <a:r>
                        <a:rPr lang="en-US" altLang="zh-CN" dirty="0"/>
                        <a:t>14</a:t>
                      </a:r>
                      <a:endParaRPr lang="en-CN" dirty="0"/>
                    </a:p>
                  </a:txBody>
                  <a:tcPr/>
                </a:tc>
                <a:tc>
                  <a:txBody>
                    <a:bodyPr/>
                    <a:lstStyle/>
                    <a:p>
                      <a:r>
                        <a:rPr lang="en-CN" dirty="0"/>
                        <a:t>Q/A</a:t>
                      </a:r>
                    </a:p>
                  </a:txBody>
                  <a:tcPr/>
                </a:tc>
                <a:extLst>
                  <a:ext uri="{0D108BD9-81ED-4DB2-BD59-A6C34878D82A}">
                    <a16:rowId xmlns:a16="http://schemas.microsoft.com/office/drawing/2014/main" val="2519245771"/>
                  </a:ext>
                </a:extLst>
              </a:tr>
              <a:tr h="338209">
                <a:tc>
                  <a:txBody>
                    <a:bodyPr/>
                    <a:lstStyle/>
                    <a:p>
                      <a:r>
                        <a:rPr lang="en-US" altLang="zh-CN" dirty="0"/>
                        <a:t>Week</a:t>
                      </a:r>
                      <a:r>
                        <a:rPr lang="zh-CN" altLang="en-US" dirty="0"/>
                        <a:t> </a:t>
                      </a:r>
                      <a:r>
                        <a:rPr lang="en-US" altLang="zh-CN" dirty="0"/>
                        <a:t>15</a:t>
                      </a:r>
                      <a:endParaRPr lang="en-CN" dirty="0"/>
                    </a:p>
                  </a:txBody>
                  <a:tcPr/>
                </a:tc>
                <a:tc>
                  <a:txBody>
                    <a:bodyPr/>
                    <a:lstStyle/>
                    <a:p>
                      <a:endParaRPr lang="en-CN" dirty="0"/>
                    </a:p>
                  </a:txBody>
                  <a:tcPr/>
                </a:tc>
                <a:extLst>
                  <a:ext uri="{0D108BD9-81ED-4DB2-BD59-A6C34878D82A}">
                    <a16:rowId xmlns:a16="http://schemas.microsoft.com/office/drawing/2014/main" val="2656576245"/>
                  </a:ext>
                </a:extLst>
              </a:tr>
              <a:tr h="338209">
                <a:tc>
                  <a:txBody>
                    <a:bodyPr/>
                    <a:lstStyle/>
                    <a:p>
                      <a:r>
                        <a:rPr lang="en-US" altLang="zh-CN" dirty="0"/>
                        <a:t>Week</a:t>
                      </a:r>
                      <a:r>
                        <a:rPr lang="zh-CN" altLang="en-US" dirty="0"/>
                        <a:t> </a:t>
                      </a:r>
                      <a:r>
                        <a:rPr lang="en-US" altLang="zh-CN" dirty="0"/>
                        <a:t>16</a:t>
                      </a:r>
                      <a:endParaRPr lang="en-CN" dirty="0"/>
                    </a:p>
                  </a:txBody>
                  <a:tcPr/>
                </a:tc>
                <a:tc>
                  <a:txBody>
                    <a:bodyPr/>
                    <a:lstStyle/>
                    <a:p>
                      <a:r>
                        <a:rPr lang="en-CN" dirty="0">
                          <a:solidFill>
                            <a:srgbClr val="FF0000"/>
                          </a:solidFill>
                        </a:rPr>
                        <a:t>DDL: Project 2 LSM 答辩</a:t>
                      </a:r>
                    </a:p>
                  </a:txBody>
                  <a:tcPr/>
                </a:tc>
                <a:extLst>
                  <a:ext uri="{0D108BD9-81ED-4DB2-BD59-A6C34878D82A}">
                    <a16:rowId xmlns:a16="http://schemas.microsoft.com/office/drawing/2014/main" val="1237699904"/>
                  </a:ext>
                </a:extLst>
              </a:tr>
            </a:tbl>
          </a:graphicData>
        </a:graphic>
      </p:graphicFrame>
    </p:spTree>
    <p:extLst>
      <p:ext uri="{BB962C8B-B14F-4D97-AF65-F5344CB8AC3E}">
        <p14:creationId xmlns:p14="http://schemas.microsoft.com/office/powerpoint/2010/main" val="227536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641520"/>
              <a:ext cx="3806640" cy="71712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20"/>
              <a:stretch>
                <a:fillRect/>
              </a:stretch>
            </p:blipFill>
            <p:spPr>
              <a:xfrm>
                <a:off x="3756439" y="5626040"/>
                <a:ext cx="3837243" cy="747720"/>
              </a:xfrm>
              <a:prstGeom prst="rect">
                <a:avLst/>
              </a:prstGeom>
            </p:spPr>
          </p:pic>
        </mc:Fallback>
      </mc:AlternateContent>
    </p:spTree>
    <p:extLst>
      <p:ext uri="{BB962C8B-B14F-4D97-AF65-F5344CB8AC3E}">
        <p14:creationId xmlns:p14="http://schemas.microsoft.com/office/powerpoint/2010/main" val="283627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826560"/>
              <a:ext cx="3806280" cy="53208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4"/>
              <a:stretch>
                <a:fillRect/>
              </a:stretch>
            </p:blipFill>
            <p:spPr>
              <a:xfrm>
                <a:off x="3756440" y="5811440"/>
                <a:ext cx="3836880" cy="562680"/>
              </a:xfrm>
              <a:prstGeom prst="rect">
                <a:avLst/>
              </a:prstGeom>
            </p:spPr>
          </p:pic>
        </mc:Fallback>
      </mc:AlternateContent>
      <p:sp>
        <p:nvSpPr>
          <p:cNvPr id="39" name="Text Box 4">
            <a:extLst>
              <a:ext uri="{FF2B5EF4-FFF2-40B4-BE49-F238E27FC236}">
                <a16:creationId xmlns:a16="http://schemas.microsoft.com/office/drawing/2014/main" id="{932CC6B8-BD10-C344-A390-8E5FDCAE83E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8292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6193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07702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25495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06" name="Ink 205">
                <a:extLst>
                  <a:ext uri="{FF2B5EF4-FFF2-40B4-BE49-F238E27FC236}">
                    <a16:creationId xmlns:a16="http://schemas.microsoft.com/office/drawing/2014/main" id="{798729C0-90FF-624D-9D08-B8D0F9BB2BC3}"/>
                  </a:ext>
                </a:extLst>
              </p14:cNvPr>
              <p14:cNvContentPartPr/>
              <p14:nvPr/>
            </p14:nvContentPartPr>
            <p14:xfrm>
              <a:off x="4078640" y="5037800"/>
              <a:ext cx="1235880" cy="407520"/>
            </p14:xfrm>
          </p:contentPart>
        </mc:Choice>
        <mc:Fallback xmlns="">
          <p:pic>
            <p:nvPicPr>
              <p:cNvPr id="206" name="Ink 205">
                <a:extLst>
                  <a:ext uri="{FF2B5EF4-FFF2-40B4-BE49-F238E27FC236}">
                    <a16:creationId xmlns:a16="http://schemas.microsoft.com/office/drawing/2014/main" id="{798729C0-90FF-624D-9D08-B8D0F9BB2BC3}"/>
                  </a:ext>
                </a:extLst>
              </p:cNvPr>
              <p:cNvPicPr/>
              <p:nvPr/>
            </p:nvPicPr>
            <p:blipFill>
              <a:blip r:embed="rId66"/>
              <a:stretch>
                <a:fillRect/>
              </a:stretch>
            </p:blipFill>
            <p:spPr>
              <a:xfrm>
                <a:off x="4063160" y="5022680"/>
                <a:ext cx="12664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07" name="Ink 206">
                <a:extLst>
                  <a:ext uri="{FF2B5EF4-FFF2-40B4-BE49-F238E27FC236}">
                    <a16:creationId xmlns:a16="http://schemas.microsoft.com/office/drawing/2014/main" id="{67031E4C-6691-C240-BC94-257B1D896CA9}"/>
                  </a:ext>
                </a:extLst>
              </p14:cNvPr>
              <p14:cNvContentPartPr/>
              <p14:nvPr/>
            </p14:nvContentPartPr>
            <p14:xfrm>
              <a:off x="3897560" y="5668520"/>
              <a:ext cx="253440" cy="407880"/>
            </p14:xfrm>
          </p:contentPart>
        </mc:Choice>
        <mc:Fallback xmlns="">
          <p:pic>
            <p:nvPicPr>
              <p:cNvPr id="207" name="Ink 206">
                <a:extLst>
                  <a:ext uri="{FF2B5EF4-FFF2-40B4-BE49-F238E27FC236}">
                    <a16:creationId xmlns:a16="http://schemas.microsoft.com/office/drawing/2014/main" id="{67031E4C-6691-C240-BC94-257B1D896CA9}"/>
                  </a:ext>
                </a:extLst>
              </p:cNvPr>
              <p:cNvPicPr/>
              <p:nvPr/>
            </p:nvPicPr>
            <p:blipFill>
              <a:blip r:embed="rId68"/>
              <a:stretch>
                <a:fillRect/>
              </a:stretch>
            </p:blipFill>
            <p:spPr>
              <a:xfrm>
                <a:off x="3882440" y="5653400"/>
                <a:ext cx="2840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08" name="Ink 207">
                <a:extLst>
                  <a:ext uri="{FF2B5EF4-FFF2-40B4-BE49-F238E27FC236}">
                    <a16:creationId xmlns:a16="http://schemas.microsoft.com/office/drawing/2014/main" id="{5FD4635F-1820-9240-AF09-E0E1C2A71AE8}"/>
                  </a:ext>
                </a:extLst>
              </p14:cNvPr>
              <p14:cNvContentPartPr/>
              <p14:nvPr/>
            </p14:nvContentPartPr>
            <p14:xfrm>
              <a:off x="4635200" y="5670680"/>
              <a:ext cx="215640" cy="323280"/>
            </p14:xfrm>
          </p:contentPart>
        </mc:Choice>
        <mc:Fallback xmlns="">
          <p:pic>
            <p:nvPicPr>
              <p:cNvPr id="208" name="Ink 207">
                <a:extLst>
                  <a:ext uri="{FF2B5EF4-FFF2-40B4-BE49-F238E27FC236}">
                    <a16:creationId xmlns:a16="http://schemas.microsoft.com/office/drawing/2014/main" id="{5FD4635F-1820-9240-AF09-E0E1C2A71AE8}"/>
                  </a:ext>
                </a:extLst>
              </p:cNvPr>
              <p:cNvPicPr/>
              <p:nvPr/>
            </p:nvPicPr>
            <p:blipFill>
              <a:blip r:embed="rId70"/>
              <a:stretch>
                <a:fillRect/>
              </a:stretch>
            </p:blipFill>
            <p:spPr>
              <a:xfrm>
                <a:off x="4620080" y="5655560"/>
                <a:ext cx="2462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09" name="Ink 208">
                <a:extLst>
                  <a:ext uri="{FF2B5EF4-FFF2-40B4-BE49-F238E27FC236}">
                    <a16:creationId xmlns:a16="http://schemas.microsoft.com/office/drawing/2014/main" id="{F264E853-05BE-0544-B7C4-7DDF8D018B8F}"/>
                  </a:ext>
                </a:extLst>
              </p14:cNvPr>
              <p14:cNvContentPartPr/>
              <p14:nvPr/>
            </p14:nvContentPartPr>
            <p14:xfrm>
              <a:off x="4664720" y="5718200"/>
              <a:ext cx="191520" cy="348120"/>
            </p14:xfrm>
          </p:contentPart>
        </mc:Choice>
        <mc:Fallback xmlns="">
          <p:pic>
            <p:nvPicPr>
              <p:cNvPr id="209" name="Ink 208">
                <a:extLst>
                  <a:ext uri="{FF2B5EF4-FFF2-40B4-BE49-F238E27FC236}">
                    <a16:creationId xmlns:a16="http://schemas.microsoft.com/office/drawing/2014/main" id="{F264E853-05BE-0544-B7C4-7DDF8D018B8F}"/>
                  </a:ext>
                </a:extLst>
              </p:cNvPr>
              <p:cNvPicPr/>
              <p:nvPr/>
            </p:nvPicPr>
            <p:blipFill>
              <a:blip r:embed="rId72"/>
              <a:stretch>
                <a:fillRect/>
              </a:stretch>
            </p:blipFill>
            <p:spPr>
              <a:xfrm>
                <a:off x="4649600" y="5703080"/>
                <a:ext cx="22176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10" name="Ink 209">
                <a:extLst>
                  <a:ext uri="{FF2B5EF4-FFF2-40B4-BE49-F238E27FC236}">
                    <a16:creationId xmlns:a16="http://schemas.microsoft.com/office/drawing/2014/main" id="{870E1F64-9F9F-8146-A6E5-72E1B77D2B67}"/>
                  </a:ext>
                </a:extLst>
              </p14:cNvPr>
              <p14:cNvContentPartPr/>
              <p14:nvPr/>
            </p14:nvContentPartPr>
            <p14:xfrm>
              <a:off x="4580480" y="5839160"/>
              <a:ext cx="326520" cy="10440"/>
            </p14:xfrm>
          </p:contentPart>
        </mc:Choice>
        <mc:Fallback xmlns="">
          <p:pic>
            <p:nvPicPr>
              <p:cNvPr id="210" name="Ink 209">
                <a:extLst>
                  <a:ext uri="{FF2B5EF4-FFF2-40B4-BE49-F238E27FC236}">
                    <a16:creationId xmlns:a16="http://schemas.microsoft.com/office/drawing/2014/main" id="{870E1F64-9F9F-8146-A6E5-72E1B77D2B67}"/>
                  </a:ext>
                </a:extLst>
              </p:cNvPr>
              <p:cNvPicPr/>
              <p:nvPr/>
            </p:nvPicPr>
            <p:blipFill>
              <a:blip r:embed="rId74"/>
              <a:stretch>
                <a:fillRect/>
              </a:stretch>
            </p:blipFill>
            <p:spPr>
              <a:xfrm>
                <a:off x="4565360" y="5823680"/>
                <a:ext cx="357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11" name="Ink 210">
                <a:extLst>
                  <a:ext uri="{FF2B5EF4-FFF2-40B4-BE49-F238E27FC236}">
                    <a16:creationId xmlns:a16="http://schemas.microsoft.com/office/drawing/2014/main" id="{367F406B-8E1A-DE46-9BFD-9D63F8A74162}"/>
                  </a:ext>
                </a:extLst>
              </p14:cNvPr>
              <p14:cNvContentPartPr/>
              <p14:nvPr/>
            </p14:nvContentPartPr>
            <p14:xfrm>
              <a:off x="5348360" y="5759960"/>
              <a:ext cx="43920" cy="327600"/>
            </p14:xfrm>
          </p:contentPart>
        </mc:Choice>
        <mc:Fallback xmlns="">
          <p:pic>
            <p:nvPicPr>
              <p:cNvPr id="211" name="Ink 210">
                <a:extLst>
                  <a:ext uri="{FF2B5EF4-FFF2-40B4-BE49-F238E27FC236}">
                    <a16:creationId xmlns:a16="http://schemas.microsoft.com/office/drawing/2014/main" id="{367F406B-8E1A-DE46-9BFD-9D63F8A74162}"/>
                  </a:ext>
                </a:extLst>
              </p:cNvPr>
              <p:cNvPicPr/>
              <p:nvPr/>
            </p:nvPicPr>
            <p:blipFill>
              <a:blip r:embed="rId76"/>
              <a:stretch>
                <a:fillRect/>
              </a:stretch>
            </p:blipFill>
            <p:spPr>
              <a:xfrm>
                <a:off x="5333240" y="5744840"/>
                <a:ext cx="745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12" name="Ink 211">
                <a:extLst>
                  <a:ext uri="{FF2B5EF4-FFF2-40B4-BE49-F238E27FC236}">
                    <a16:creationId xmlns:a16="http://schemas.microsoft.com/office/drawing/2014/main" id="{C039C7C3-0A17-E14C-9BA6-8960B936623C}"/>
                  </a:ext>
                </a:extLst>
              </p14:cNvPr>
              <p14:cNvContentPartPr/>
              <p14:nvPr/>
            </p14:nvContentPartPr>
            <p14:xfrm>
              <a:off x="5765240" y="5678600"/>
              <a:ext cx="178200" cy="331200"/>
            </p14:xfrm>
          </p:contentPart>
        </mc:Choice>
        <mc:Fallback xmlns="">
          <p:pic>
            <p:nvPicPr>
              <p:cNvPr id="212" name="Ink 211">
                <a:extLst>
                  <a:ext uri="{FF2B5EF4-FFF2-40B4-BE49-F238E27FC236}">
                    <a16:creationId xmlns:a16="http://schemas.microsoft.com/office/drawing/2014/main" id="{C039C7C3-0A17-E14C-9BA6-8960B936623C}"/>
                  </a:ext>
                </a:extLst>
              </p:cNvPr>
              <p:cNvPicPr/>
              <p:nvPr/>
            </p:nvPicPr>
            <p:blipFill>
              <a:blip r:embed="rId78"/>
              <a:stretch>
                <a:fillRect/>
              </a:stretch>
            </p:blipFill>
            <p:spPr>
              <a:xfrm>
                <a:off x="5749760" y="5663480"/>
                <a:ext cx="2088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13" name="Ink 212">
                <a:extLst>
                  <a:ext uri="{FF2B5EF4-FFF2-40B4-BE49-F238E27FC236}">
                    <a16:creationId xmlns:a16="http://schemas.microsoft.com/office/drawing/2014/main" id="{5B13CC84-3EB5-C343-AA12-8D4059A6E251}"/>
                  </a:ext>
                </a:extLst>
              </p14:cNvPr>
              <p14:cNvContentPartPr/>
              <p14:nvPr/>
            </p14:nvContentPartPr>
            <p14:xfrm>
              <a:off x="6262040" y="5685440"/>
              <a:ext cx="293040" cy="239760"/>
            </p14:xfrm>
          </p:contentPart>
        </mc:Choice>
        <mc:Fallback xmlns="">
          <p:pic>
            <p:nvPicPr>
              <p:cNvPr id="213" name="Ink 212">
                <a:extLst>
                  <a:ext uri="{FF2B5EF4-FFF2-40B4-BE49-F238E27FC236}">
                    <a16:creationId xmlns:a16="http://schemas.microsoft.com/office/drawing/2014/main" id="{5B13CC84-3EB5-C343-AA12-8D4059A6E251}"/>
                  </a:ext>
                </a:extLst>
              </p:cNvPr>
              <p:cNvPicPr/>
              <p:nvPr/>
            </p:nvPicPr>
            <p:blipFill>
              <a:blip r:embed="rId80"/>
              <a:stretch>
                <a:fillRect/>
              </a:stretch>
            </p:blipFill>
            <p:spPr>
              <a:xfrm>
                <a:off x="6246560" y="5670320"/>
                <a:ext cx="3232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14" name="Ink 213">
                <a:extLst>
                  <a:ext uri="{FF2B5EF4-FFF2-40B4-BE49-F238E27FC236}">
                    <a16:creationId xmlns:a16="http://schemas.microsoft.com/office/drawing/2014/main" id="{615BB737-CA14-484C-B0BD-FA30A455CD74}"/>
                  </a:ext>
                </a:extLst>
              </p14:cNvPr>
              <p14:cNvContentPartPr/>
              <p14:nvPr/>
            </p14:nvContentPartPr>
            <p14:xfrm>
              <a:off x="6905000" y="5793800"/>
              <a:ext cx="203400" cy="12960"/>
            </p14:xfrm>
          </p:contentPart>
        </mc:Choice>
        <mc:Fallback xmlns="">
          <p:pic>
            <p:nvPicPr>
              <p:cNvPr id="214" name="Ink 213">
                <a:extLst>
                  <a:ext uri="{FF2B5EF4-FFF2-40B4-BE49-F238E27FC236}">
                    <a16:creationId xmlns:a16="http://schemas.microsoft.com/office/drawing/2014/main" id="{615BB737-CA14-484C-B0BD-FA30A455CD74}"/>
                  </a:ext>
                </a:extLst>
              </p:cNvPr>
              <p:cNvPicPr/>
              <p:nvPr/>
            </p:nvPicPr>
            <p:blipFill>
              <a:blip r:embed="rId82"/>
              <a:stretch>
                <a:fillRect/>
              </a:stretch>
            </p:blipFill>
            <p:spPr>
              <a:xfrm>
                <a:off x="6889880" y="5778680"/>
                <a:ext cx="234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15" name="Ink 214">
                <a:extLst>
                  <a:ext uri="{FF2B5EF4-FFF2-40B4-BE49-F238E27FC236}">
                    <a16:creationId xmlns:a16="http://schemas.microsoft.com/office/drawing/2014/main" id="{1DCCEB7E-5C17-B440-95DF-A4342E7AB924}"/>
                  </a:ext>
                </a:extLst>
              </p14:cNvPr>
              <p14:cNvContentPartPr/>
              <p14:nvPr/>
            </p14:nvContentPartPr>
            <p14:xfrm>
              <a:off x="7254560" y="5600840"/>
              <a:ext cx="146520" cy="442800"/>
            </p14:xfrm>
          </p:contentPart>
        </mc:Choice>
        <mc:Fallback xmlns="">
          <p:pic>
            <p:nvPicPr>
              <p:cNvPr id="215" name="Ink 214">
                <a:extLst>
                  <a:ext uri="{FF2B5EF4-FFF2-40B4-BE49-F238E27FC236}">
                    <a16:creationId xmlns:a16="http://schemas.microsoft.com/office/drawing/2014/main" id="{1DCCEB7E-5C17-B440-95DF-A4342E7AB924}"/>
                  </a:ext>
                </a:extLst>
              </p:cNvPr>
              <p:cNvPicPr/>
              <p:nvPr/>
            </p:nvPicPr>
            <p:blipFill>
              <a:blip r:embed="rId84"/>
              <a:stretch>
                <a:fillRect/>
              </a:stretch>
            </p:blipFill>
            <p:spPr>
              <a:xfrm>
                <a:off x="7239440" y="5585360"/>
                <a:ext cx="17712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16" name="Ink 215">
                <a:extLst>
                  <a:ext uri="{FF2B5EF4-FFF2-40B4-BE49-F238E27FC236}">
                    <a16:creationId xmlns:a16="http://schemas.microsoft.com/office/drawing/2014/main" id="{79A5EAC6-BA89-7748-8524-7D6B27AFE6B4}"/>
                  </a:ext>
                </a:extLst>
              </p14:cNvPr>
              <p14:cNvContentPartPr/>
              <p14:nvPr/>
            </p14:nvContentPartPr>
            <p14:xfrm>
              <a:off x="7598000" y="5841320"/>
              <a:ext cx="289080" cy="14040"/>
            </p14:xfrm>
          </p:contentPart>
        </mc:Choice>
        <mc:Fallback xmlns="">
          <p:pic>
            <p:nvPicPr>
              <p:cNvPr id="216" name="Ink 215">
                <a:extLst>
                  <a:ext uri="{FF2B5EF4-FFF2-40B4-BE49-F238E27FC236}">
                    <a16:creationId xmlns:a16="http://schemas.microsoft.com/office/drawing/2014/main" id="{79A5EAC6-BA89-7748-8524-7D6B27AFE6B4}"/>
                  </a:ext>
                </a:extLst>
              </p:cNvPr>
              <p:cNvPicPr/>
              <p:nvPr/>
            </p:nvPicPr>
            <p:blipFill>
              <a:blip r:embed="rId86"/>
              <a:stretch>
                <a:fillRect/>
              </a:stretch>
            </p:blipFill>
            <p:spPr>
              <a:xfrm>
                <a:off x="7582520" y="5825840"/>
                <a:ext cx="3193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17" name="Ink 216">
                <a:extLst>
                  <a:ext uri="{FF2B5EF4-FFF2-40B4-BE49-F238E27FC236}">
                    <a16:creationId xmlns:a16="http://schemas.microsoft.com/office/drawing/2014/main" id="{E50FF00C-A06E-5247-8934-2A0E05F92087}"/>
                  </a:ext>
                </a:extLst>
              </p14:cNvPr>
              <p14:cNvContentPartPr/>
              <p14:nvPr/>
            </p14:nvContentPartPr>
            <p14:xfrm>
              <a:off x="7757480" y="5720360"/>
              <a:ext cx="63360" cy="243000"/>
            </p14:xfrm>
          </p:contentPart>
        </mc:Choice>
        <mc:Fallback xmlns="">
          <p:pic>
            <p:nvPicPr>
              <p:cNvPr id="217" name="Ink 216">
                <a:extLst>
                  <a:ext uri="{FF2B5EF4-FFF2-40B4-BE49-F238E27FC236}">
                    <a16:creationId xmlns:a16="http://schemas.microsoft.com/office/drawing/2014/main" id="{E50FF00C-A06E-5247-8934-2A0E05F92087}"/>
                  </a:ext>
                </a:extLst>
              </p:cNvPr>
              <p:cNvPicPr/>
              <p:nvPr/>
            </p:nvPicPr>
            <p:blipFill>
              <a:blip r:embed="rId88"/>
              <a:stretch>
                <a:fillRect/>
              </a:stretch>
            </p:blipFill>
            <p:spPr>
              <a:xfrm>
                <a:off x="7742360" y="5705240"/>
                <a:ext cx="939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18" name="Ink 217">
                <a:extLst>
                  <a:ext uri="{FF2B5EF4-FFF2-40B4-BE49-F238E27FC236}">
                    <a16:creationId xmlns:a16="http://schemas.microsoft.com/office/drawing/2014/main" id="{6D47EAD5-42D7-0548-8963-776C0856C342}"/>
                  </a:ext>
                </a:extLst>
              </p14:cNvPr>
              <p14:cNvContentPartPr/>
              <p14:nvPr/>
            </p14:nvContentPartPr>
            <p14:xfrm>
              <a:off x="7999400" y="5621000"/>
              <a:ext cx="188280" cy="350280"/>
            </p14:xfrm>
          </p:contentPart>
        </mc:Choice>
        <mc:Fallback xmlns="">
          <p:pic>
            <p:nvPicPr>
              <p:cNvPr id="218" name="Ink 217">
                <a:extLst>
                  <a:ext uri="{FF2B5EF4-FFF2-40B4-BE49-F238E27FC236}">
                    <a16:creationId xmlns:a16="http://schemas.microsoft.com/office/drawing/2014/main" id="{6D47EAD5-42D7-0548-8963-776C0856C342}"/>
                  </a:ext>
                </a:extLst>
              </p:cNvPr>
              <p:cNvPicPr/>
              <p:nvPr/>
            </p:nvPicPr>
            <p:blipFill>
              <a:blip r:embed="rId90"/>
              <a:stretch>
                <a:fillRect/>
              </a:stretch>
            </p:blipFill>
            <p:spPr>
              <a:xfrm>
                <a:off x="7983920" y="5605880"/>
                <a:ext cx="218880" cy="38088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7756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5" name="TextBox 4">
            <a:extLst>
              <a:ext uri="{FF2B5EF4-FFF2-40B4-BE49-F238E27FC236}">
                <a16:creationId xmlns:a16="http://schemas.microsoft.com/office/drawing/2014/main" id="{872FE23E-13D8-FA4F-AEFA-B0225CF88A06}"/>
              </a:ext>
            </a:extLst>
          </p:cNvPr>
          <p:cNvSpPr txBox="1"/>
          <p:nvPr/>
        </p:nvSpPr>
        <p:spPr>
          <a:xfrm>
            <a:off x="4051300" y="4102100"/>
            <a:ext cx="1164293" cy="369332"/>
          </a:xfrm>
          <a:prstGeom prst="rect">
            <a:avLst/>
          </a:prstGeom>
          <a:noFill/>
        </p:spPr>
        <p:txBody>
          <a:bodyPr wrap="none" rtlCol="0">
            <a:spAutoFit/>
          </a:bodyPr>
          <a:lstStyle/>
          <a:p>
            <a:r>
              <a:rPr lang="en-US" dirty="0"/>
              <a:t>Post-order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4552180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20334265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TextBox 5">
            <a:extLst>
              <a:ext uri="{FF2B5EF4-FFF2-40B4-BE49-F238E27FC236}">
                <a16:creationId xmlns:a16="http://schemas.microsoft.com/office/drawing/2014/main" id="{D25A112C-8DFA-4D44-A4AE-6CC0E89A21A3}"/>
              </a:ext>
            </a:extLst>
          </p:cNvPr>
          <p:cNvSpPr txBox="1"/>
          <p:nvPr/>
        </p:nvSpPr>
        <p:spPr>
          <a:xfrm>
            <a:off x="5823130" y="4689843"/>
            <a:ext cx="1920719" cy="523220"/>
          </a:xfrm>
          <a:prstGeom prst="rect">
            <a:avLst/>
          </a:prstGeom>
          <a:noFill/>
        </p:spPr>
        <p:txBody>
          <a:bodyPr wrap="none" rtlCol="0">
            <a:spAutoFit/>
          </a:bodyPr>
          <a:lstStyle/>
          <a:p>
            <a:r>
              <a:rPr lang="en-US" sz="2800" b="1" dirty="0">
                <a:solidFill>
                  <a:srgbClr val="FF0000"/>
                </a:solidFill>
              </a:rPr>
              <a:t>DIFFERENT!</a:t>
            </a:r>
          </a:p>
        </p:txBody>
      </p:sp>
      <p:cxnSp>
        <p:nvCxnSpPr>
          <p:cNvPr id="9" name="Straight Arrow Connector 8">
            <a:extLst>
              <a:ext uri="{FF2B5EF4-FFF2-40B4-BE49-F238E27FC236}">
                <a16:creationId xmlns:a16="http://schemas.microsoft.com/office/drawing/2014/main" id="{E499D2A5-88B5-8D48-AE81-F606EE3FD55C}"/>
              </a:ext>
            </a:extLst>
          </p:cNvPr>
          <p:cNvCxnSpPr>
            <a:stCxn id="6" idx="0"/>
          </p:cNvCxnSpPr>
          <p:nvPr/>
        </p:nvCxnSpPr>
        <p:spPr>
          <a:xfrm flipH="1" flipV="1">
            <a:off x="6261100" y="3625137"/>
            <a:ext cx="522390" cy="106470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1164107-F29F-0B45-8C01-BE6064AF3796}"/>
              </a:ext>
            </a:extLst>
          </p:cNvPr>
          <p:cNvCxnSpPr>
            <a:cxnSpLocks/>
            <a:stCxn id="6" idx="2"/>
          </p:cNvCxnSpPr>
          <p:nvPr/>
        </p:nvCxnSpPr>
        <p:spPr>
          <a:xfrm flipH="1">
            <a:off x="4014984" y="5213063"/>
            <a:ext cx="2768506" cy="91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3834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4353801" y="4981925"/>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837893" y="5059176"/>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7" name="Rounded Rectangle 26">
            <a:extLst>
              <a:ext uri="{FF2B5EF4-FFF2-40B4-BE49-F238E27FC236}">
                <a16:creationId xmlns:a16="http://schemas.microsoft.com/office/drawing/2014/main" id="{55188742-5D60-3D43-85B8-2C8289FF2AF5}"/>
              </a:ext>
            </a:extLst>
          </p:cNvPr>
          <p:cNvSpPr/>
          <p:nvPr/>
        </p:nvSpPr>
        <p:spPr>
          <a:xfrm>
            <a:off x="6584357" y="195211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9" name="Rounded Rectangle 38">
            <a:extLst>
              <a:ext uri="{FF2B5EF4-FFF2-40B4-BE49-F238E27FC236}">
                <a16:creationId xmlns:a16="http://schemas.microsoft.com/office/drawing/2014/main" id="{F6AC3AD5-4138-8D40-A1C2-E4AB3C818991}"/>
              </a:ext>
            </a:extLst>
          </p:cNvPr>
          <p:cNvSpPr/>
          <p:nvPr/>
        </p:nvSpPr>
        <p:spPr>
          <a:xfrm>
            <a:off x="5049964" y="453361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42" name="Rounded Rectangle 41">
            <a:extLst>
              <a:ext uri="{FF2B5EF4-FFF2-40B4-BE49-F238E27FC236}">
                <a16:creationId xmlns:a16="http://schemas.microsoft.com/office/drawing/2014/main" id="{7DF78432-33C0-8047-8BFD-C705E577EEC3}"/>
              </a:ext>
            </a:extLst>
          </p:cNvPr>
          <p:cNvSpPr/>
          <p:nvPr/>
        </p:nvSpPr>
        <p:spPr>
          <a:xfrm>
            <a:off x="5747956" y="456444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43" name="Rounded Rectangle 42">
            <a:extLst>
              <a:ext uri="{FF2B5EF4-FFF2-40B4-BE49-F238E27FC236}">
                <a16:creationId xmlns:a16="http://schemas.microsoft.com/office/drawing/2014/main" id="{BAAA1B54-A7AE-D049-8F3D-28C2ABE3BFAE}"/>
              </a:ext>
            </a:extLst>
          </p:cNvPr>
          <p:cNvSpPr/>
          <p:nvPr/>
        </p:nvSpPr>
        <p:spPr>
          <a:xfrm>
            <a:off x="6496768" y="45938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44" name="Rounded Rectangle 43">
            <a:extLst>
              <a:ext uri="{FF2B5EF4-FFF2-40B4-BE49-F238E27FC236}">
                <a16:creationId xmlns:a16="http://schemas.microsoft.com/office/drawing/2014/main" id="{8353663B-A1B8-7641-B629-9690B6016FCA}"/>
              </a:ext>
            </a:extLst>
          </p:cNvPr>
          <p:cNvSpPr/>
          <p:nvPr/>
        </p:nvSpPr>
        <p:spPr>
          <a:xfrm>
            <a:off x="7186835" y="45764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5" name="Rounded Rectangle 44">
            <a:extLst>
              <a:ext uri="{FF2B5EF4-FFF2-40B4-BE49-F238E27FC236}">
                <a16:creationId xmlns:a16="http://schemas.microsoft.com/office/drawing/2014/main" id="{F8F8CA7A-4EB5-8E48-8659-F667CA657058}"/>
              </a:ext>
            </a:extLst>
          </p:cNvPr>
          <p:cNvSpPr/>
          <p:nvPr/>
        </p:nvSpPr>
        <p:spPr>
          <a:xfrm>
            <a:off x="7141902" y="2843418"/>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46" name="Rounded Rectangle 45">
            <a:extLst>
              <a:ext uri="{FF2B5EF4-FFF2-40B4-BE49-F238E27FC236}">
                <a16:creationId xmlns:a16="http://schemas.microsoft.com/office/drawing/2014/main" id="{B1B8EC68-DEFF-1047-B05D-7319784856E7}"/>
              </a:ext>
            </a:extLst>
          </p:cNvPr>
          <p:cNvSpPr/>
          <p:nvPr/>
        </p:nvSpPr>
        <p:spPr>
          <a:xfrm>
            <a:off x="5476425"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7" name="Rounded Rectangle 46">
            <a:extLst>
              <a:ext uri="{FF2B5EF4-FFF2-40B4-BE49-F238E27FC236}">
                <a16:creationId xmlns:a16="http://schemas.microsoft.com/office/drawing/2014/main" id="{2790B074-ADF7-7846-9A8F-A1D07104C98C}"/>
              </a:ext>
            </a:extLst>
          </p:cNvPr>
          <p:cNvSpPr/>
          <p:nvPr/>
        </p:nvSpPr>
        <p:spPr>
          <a:xfrm>
            <a:off x="6041297" y="286325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8" name="Rounded Rectangle 47">
            <a:extLst>
              <a:ext uri="{FF2B5EF4-FFF2-40B4-BE49-F238E27FC236}">
                <a16:creationId xmlns:a16="http://schemas.microsoft.com/office/drawing/2014/main" id="{0D5EA76B-56E7-674F-8904-D51C9F025863}"/>
              </a:ext>
            </a:extLst>
          </p:cNvPr>
          <p:cNvSpPr/>
          <p:nvPr/>
        </p:nvSpPr>
        <p:spPr>
          <a:xfrm>
            <a:off x="6785183"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49" name="Straight Connector 48">
            <a:extLst>
              <a:ext uri="{FF2B5EF4-FFF2-40B4-BE49-F238E27FC236}">
                <a16:creationId xmlns:a16="http://schemas.microsoft.com/office/drawing/2014/main" id="{4B776E0F-F53F-D34A-B59E-352042572C1E}"/>
              </a:ext>
            </a:extLst>
          </p:cNvPr>
          <p:cNvCxnSpPr>
            <a:cxnSpLocks/>
            <a:stCxn id="47" idx="2"/>
            <a:endCxn id="48" idx="0"/>
          </p:cNvCxnSpPr>
          <p:nvPr/>
        </p:nvCxnSpPr>
        <p:spPr>
          <a:xfrm>
            <a:off x="6242123" y="3232583"/>
            <a:ext cx="743886"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799AE9-D1A9-DD4E-A17C-E0D795F19D91}"/>
              </a:ext>
            </a:extLst>
          </p:cNvPr>
          <p:cNvCxnSpPr>
            <a:cxnSpLocks/>
            <a:stCxn id="47" idx="2"/>
            <a:endCxn id="46" idx="0"/>
          </p:cNvCxnSpPr>
          <p:nvPr/>
        </p:nvCxnSpPr>
        <p:spPr>
          <a:xfrm flipH="1">
            <a:off x="5677251" y="3232583"/>
            <a:ext cx="564872"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E486B78-A6D0-174B-AFE8-815E699D7A60}"/>
              </a:ext>
            </a:extLst>
          </p:cNvPr>
          <p:cNvCxnSpPr>
            <a:cxnSpLocks/>
            <a:stCxn id="46" idx="2"/>
            <a:endCxn id="39" idx="0"/>
          </p:cNvCxnSpPr>
          <p:nvPr/>
        </p:nvCxnSpPr>
        <p:spPr>
          <a:xfrm flipH="1">
            <a:off x="5250790" y="4166219"/>
            <a:ext cx="426461"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9E7870-03B6-4947-9343-1EAF31BF3168}"/>
              </a:ext>
            </a:extLst>
          </p:cNvPr>
          <p:cNvCxnSpPr>
            <a:cxnSpLocks/>
            <a:stCxn id="46" idx="2"/>
            <a:endCxn id="42" idx="0"/>
          </p:cNvCxnSpPr>
          <p:nvPr/>
        </p:nvCxnSpPr>
        <p:spPr>
          <a:xfrm>
            <a:off x="5677251" y="4166219"/>
            <a:ext cx="271531" cy="398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B45649-286C-F442-83BA-E42CE93B5F01}"/>
              </a:ext>
            </a:extLst>
          </p:cNvPr>
          <p:cNvCxnSpPr>
            <a:cxnSpLocks/>
            <a:stCxn id="48" idx="2"/>
            <a:endCxn id="44" idx="0"/>
          </p:cNvCxnSpPr>
          <p:nvPr/>
        </p:nvCxnSpPr>
        <p:spPr>
          <a:xfrm>
            <a:off x="6986009" y="4166219"/>
            <a:ext cx="401652" cy="4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E56809-CC68-7945-9421-0AD9E691826C}"/>
              </a:ext>
            </a:extLst>
          </p:cNvPr>
          <p:cNvCxnSpPr>
            <a:cxnSpLocks/>
            <a:stCxn id="48" idx="2"/>
            <a:endCxn id="43" idx="0"/>
          </p:cNvCxnSpPr>
          <p:nvPr/>
        </p:nvCxnSpPr>
        <p:spPr>
          <a:xfrm flipH="1">
            <a:off x="6697594" y="4166219"/>
            <a:ext cx="288415" cy="427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9448E8-93F5-414D-B8C6-47E967096E04}"/>
              </a:ext>
            </a:extLst>
          </p:cNvPr>
          <p:cNvCxnSpPr>
            <a:cxnSpLocks/>
            <a:stCxn id="27" idx="2"/>
            <a:endCxn id="47" idx="0"/>
          </p:cNvCxnSpPr>
          <p:nvPr/>
        </p:nvCxnSpPr>
        <p:spPr>
          <a:xfrm flipH="1">
            <a:off x="6242123" y="2321451"/>
            <a:ext cx="543060" cy="5417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861DE8F-549C-9A45-BDFA-C9A439268F58}"/>
              </a:ext>
            </a:extLst>
          </p:cNvPr>
          <p:cNvCxnSpPr>
            <a:cxnSpLocks/>
            <a:stCxn id="27" idx="2"/>
            <a:endCxn id="45" idx="0"/>
          </p:cNvCxnSpPr>
          <p:nvPr/>
        </p:nvCxnSpPr>
        <p:spPr>
          <a:xfrm>
            <a:off x="6785183" y="2321451"/>
            <a:ext cx="557545" cy="5219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81667B5-CD2B-6641-A6A1-717128621374}"/>
              </a:ext>
            </a:extLst>
          </p:cNvPr>
          <p:cNvSpPr txBox="1"/>
          <p:nvPr/>
        </p:nvSpPr>
        <p:spPr>
          <a:xfrm>
            <a:off x="4161451" y="221377"/>
            <a:ext cx="3031599" cy="954107"/>
          </a:xfrm>
          <a:prstGeom prst="rect">
            <a:avLst/>
          </a:prstGeom>
          <a:noFill/>
        </p:spPr>
        <p:txBody>
          <a:bodyPr wrap="none" rtlCol="0">
            <a:spAutoFit/>
          </a:bodyPr>
          <a:lstStyle/>
          <a:p>
            <a:r>
              <a:rPr lang="en-US" sz="2800" b="1" dirty="0">
                <a:solidFill>
                  <a:srgbClr val="FF0000"/>
                </a:solidFill>
              </a:rPr>
              <a:t>Same infix form,</a:t>
            </a:r>
          </a:p>
          <a:p>
            <a:r>
              <a:rPr lang="en-US" sz="2800" b="1" dirty="0">
                <a:solidFill>
                  <a:srgbClr val="FF0000"/>
                </a:solidFill>
              </a:rPr>
              <a:t>DIFFERENT shapes!</a:t>
            </a:r>
          </a:p>
        </p:txBody>
      </p:sp>
      <p:cxnSp>
        <p:nvCxnSpPr>
          <p:cNvPr id="77" name="Straight Arrow Connector 76">
            <a:extLst>
              <a:ext uri="{FF2B5EF4-FFF2-40B4-BE49-F238E27FC236}">
                <a16:creationId xmlns:a16="http://schemas.microsoft.com/office/drawing/2014/main" id="{25983D83-132B-B34C-B71F-0EA7B11C0E10}"/>
              </a:ext>
            </a:extLst>
          </p:cNvPr>
          <p:cNvCxnSpPr>
            <a:cxnSpLocks/>
            <a:stCxn id="76" idx="2"/>
          </p:cNvCxnSpPr>
          <p:nvPr/>
        </p:nvCxnSpPr>
        <p:spPr>
          <a:xfrm>
            <a:off x="5677251" y="1175484"/>
            <a:ext cx="819517" cy="5366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AF1A4F2-7CB6-D54D-95A3-094188F80209}"/>
              </a:ext>
            </a:extLst>
          </p:cNvPr>
          <p:cNvCxnSpPr>
            <a:cxnSpLocks/>
            <a:stCxn id="76" idx="2"/>
          </p:cNvCxnSpPr>
          <p:nvPr/>
        </p:nvCxnSpPr>
        <p:spPr>
          <a:xfrm flipH="1">
            <a:off x="3466750" y="1175484"/>
            <a:ext cx="2210501" cy="5417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3394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68C-1B50-9C4D-92C7-38C130AA85D5}"/>
              </a:ext>
            </a:extLst>
          </p:cNvPr>
          <p:cNvSpPr>
            <a:spLocks noGrp="1"/>
          </p:cNvSpPr>
          <p:nvPr>
            <p:ph type="ctrTitle"/>
          </p:nvPr>
        </p:nvSpPr>
        <p:spPr/>
        <p:txBody>
          <a:bodyPr/>
          <a:lstStyle/>
          <a:p>
            <a:r>
              <a:rPr lang="en-US" altLang="zh-CN" dirty="0"/>
              <a:t>Expression</a:t>
            </a:r>
            <a:r>
              <a:rPr lang="zh-CN" altLang="en-US" dirty="0"/>
              <a:t> </a:t>
            </a:r>
            <a:r>
              <a:rPr lang="en-US" altLang="zh-CN" dirty="0"/>
              <a:t>Trees</a:t>
            </a:r>
            <a:r>
              <a:rPr lang="zh-CN" altLang="en-US" dirty="0"/>
              <a:t> </a:t>
            </a:r>
            <a:r>
              <a:rPr lang="en-US" altLang="zh-CN" dirty="0"/>
              <a:t>&amp;</a:t>
            </a:r>
            <a:r>
              <a:rPr lang="zh-CN" altLang="en-US" dirty="0"/>
              <a:t> </a:t>
            </a:r>
            <a:r>
              <a:rPr lang="en-US" altLang="zh-CN" dirty="0"/>
              <a:t>Parsing &amp; Evaluation</a:t>
            </a:r>
            <a:endParaRPr lang="en-US" dirty="0"/>
          </a:p>
        </p:txBody>
      </p:sp>
      <p:sp>
        <p:nvSpPr>
          <p:cNvPr id="3" name="Subtitle 2">
            <a:extLst>
              <a:ext uri="{FF2B5EF4-FFF2-40B4-BE49-F238E27FC236}">
                <a16:creationId xmlns:a16="http://schemas.microsoft.com/office/drawing/2014/main" id="{B77926CA-1D05-BC41-99FC-569FA72B6D2C}"/>
              </a:ext>
            </a:extLst>
          </p:cNvPr>
          <p:cNvSpPr>
            <a:spLocks noGrp="1"/>
          </p:cNvSpPr>
          <p:nvPr>
            <p:ph type="subTitle" idx="1"/>
          </p:nvPr>
        </p:nvSpPr>
        <p:spPr>
          <a:xfrm>
            <a:off x="0" y="4310743"/>
            <a:ext cx="9144000" cy="947057"/>
          </a:xfrm>
        </p:spPr>
        <p:txBody>
          <a:bodyPr/>
          <a:lstStyle/>
          <a:p>
            <a:endParaRPr lang="en-US" dirty="0"/>
          </a:p>
        </p:txBody>
      </p:sp>
      <p:sp>
        <p:nvSpPr>
          <p:cNvPr id="4" name="TextBox 3">
            <a:extLst>
              <a:ext uri="{FF2B5EF4-FFF2-40B4-BE49-F238E27FC236}">
                <a16:creationId xmlns:a16="http://schemas.microsoft.com/office/drawing/2014/main" id="{C07E520A-304E-A04C-AA0D-6795E77CB721}"/>
              </a:ext>
            </a:extLst>
          </p:cNvPr>
          <p:cNvSpPr txBox="1"/>
          <p:nvPr/>
        </p:nvSpPr>
        <p:spPr>
          <a:xfrm>
            <a:off x="4904114" y="6488668"/>
            <a:ext cx="4239886" cy="369332"/>
          </a:xfrm>
          <a:prstGeom prst="rect">
            <a:avLst/>
          </a:prstGeom>
          <a:noFill/>
        </p:spPr>
        <p:txBody>
          <a:bodyPr wrap="square" rtlCol="0">
            <a:spAutoFit/>
          </a:bodyPr>
          <a:lstStyle/>
          <a:p>
            <a:r>
              <a:rPr lang="en-US" altLang="zh-CN" dirty="0"/>
              <a:t>Most</a:t>
            </a:r>
            <a:r>
              <a:rPr lang="zh-CN" altLang="en-US" dirty="0"/>
              <a:t> </a:t>
            </a:r>
            <a:r>
              <a:rPr lang="en-US" altLang="zh-CN" dirty="0"/>
              <a:t>materials</a:t>
            </a:r>
            <a:r>
              <a:rPr lang="zh-CN" altLang="en-US" dirty="0"/>
              <a:t> </a:t>
            </a:r>
            <a:r>
              <a:rPr lang="en-US" altLang="zh-CN" dirty="0"/>
              <a:t>from</a:t>
            </a:r>
            <a:r>
              <a:rPr lang="zh-CN" altLang="en-US" dirty="0"/>
              <a:t> </a:t>
            </a:r>
            <a:r>
              <a:rPr lang="en-US" dirty="0"/>
              <a:t>Eric Roberts</a:t>
            </a:r>
            <a:r>
              <a:rPr lang="en-US" altLang="zh-CN" dirty="0"/>
              <a:t>’s</a:t>
            </a:r>
            <a:r>
              <a:rPr lang="zh-CN" altLang="en-US" dirty="0"/>
              <a:t> </a:t>
            </a:r>
            <a:r>
              <a:rPr lang="en-US" altLang="zh-CN" dirty="0"/>
              <a:t>lectures</a:t>
            </a:r>
            <a:endParaRPr lang="en-US" dirty="0"/>
          </a:p>
        </p:txBody>
      </p:sp>
    </p:spTree>
    <p:extLst>
      <p:ext uri="{BB962C8B-B14F-4D97-AF65-F5344CB8AC3E}">
        <p14:creationId xmlns:p14="http://schemas.microsoft.com/office/powerpoint/2010/main" val="520182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854543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73527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06480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512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68295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370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03329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339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9941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5" name="Right Brace 4">
            <a:extLst>
              <a:ext uri="{FF2B5EF4-FFF2-40B4-BE49-F238E27FC236}">
                <a16:creationId xmlns:a16="http://schemas.microsoft.com/office/drawing/2014/main" id="{409A2C55-A136-E14D-8EDA-3F04EA7C05CD}"/>
              </a:ext>
            </a:extLst>
          </p:cNvPr>
          <p:cNvSpPr/>
          <p:nvPr/>
        </p:nvSpPr>
        <p:spPr>
          <a:xfrm>
            <a:off x="6032500" y="318728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94578B2-5688-734A-B2ED-FE678C2FD4D2}"/>
              </a:ext>
            </a:extLst>
          </p:cNvPr>
          <p:cNvSpPr txBox="1"/>
          <p:nvPr/>
        </p:nvSpPr>
        <p:spPr>
          <a:xfrm>
            <a:off x="6509440" y="356832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38720149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471380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16064F98-5449-DB41-9913-CAB843DA4F09}"/>
              </a:ext>
            </a:extLst>
          </p:cNvPr>
          <p:cNvSpPr/>
          <p:nvPr/>
        </p:nvSpPr>
        <p:spPr>
          <a:xfrm>
            <a:off x="6904555" y="466505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002482"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8" name="Rectangle 47">
            <a:extLst>
              <a:ext uri="{FF2B5EF4-FFF2-40B4-BE49-F238E27FC236}">
                <a16:creationId xmlns:a16="http://schemas.microsoft.com/office/drawing/2014/main" id="{87AE85C0-3BDB-3F4F-AFE7-F661A3B38E52}"/>
              </a:ext>
            </a:extLst>
          </p:cNvPr>
          <p:cNvSpPr/>
          <p:nvPr/>
        </p:nvSpPr>
        <p:spPr>
          <a:xfrm>
            <a:off x="7822445" y="448146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70176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513576"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571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26127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103F5A7-11D4-BF4D-971C-A9CFF4BB8E31}"/>
              </a:ext>
            </a:extLst>
          </p:cNvPr>
          <p:cNvSpPr/>
          <p:nvPr/>
        </p:nvSpPr>
        <p:spPr>
          <a:xfrm>
            <a:off x="6031072" y="3951981"/>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16F2F7C1-C1B2-E34D-9EFF-87A131258823}"/>
              </a:ext>
            </a:extLst>
          </p:cNvPr>
          <p:cNvSpPr txBox="1"/>
          <p:nvPr/>
        </p:nvSpPr>
        <p:spPr>
          <a:xfrm>
            <a:off x="6508012" y="4333019"/>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7841737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7029210" y="432091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160105"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7801186"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88485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433594" y="47314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17913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88186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30107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3AD91D1-4669-394A-A144-3B775C6C982D}"/>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2F28337C-CA93-524A-8CDD-2A512E0F1F23}"/>
              </a:ext>
            </a:extLst>
          </p:cNvPr>
          <p:cNvSpPr txBox="1"/>
          <p:nvPr/>
        </p:nvSpPr>
        <p:spPr>
          <a:xfrm>
            <a:off x="6347446" y="4701613"/>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23389686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77299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600" y="55047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84872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632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822596" y="487450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50779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7445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81668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1" name="Right Brace 40">
            <a:extLst>
              <a:ext uri="{FF2B5EF4-FFF2-40B4-BE49-F238E27FC236}">
                <a16:creationId xmlns:a16="http://schemas.microsoft.com/office/drawing/2014/main" id="{A38B4F45-A54B-BC47-B80D-9FE7220FE490}"/>
              </a:ext>
            </a:extLst>
          </p:cNvPr>
          <p:cNvSpPr/>
          <p:nvPr/>
        </p:nvSpPr>
        <p:spPr>
          <a:xfrm>
            <a:off x="5951106" y="4670222"/>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0E6A6364-3B5D-284F-89B0-BFA76267D3BC}"/>
              </a:ext>
            </a:extLst>
          </p:cNvPr>
          <p:cNvSpPr txBox="1"/>
          <p:nvPr/>
        </p:nvSpPr>
        <p:spPr>
          <a:xfrm>
            <a:off x="6428046" y="5051260"/>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966511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6884630" y="489640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7586573"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7407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3400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44787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00738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7032478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887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28610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2325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ight Brace 43">
            <a:extLst>
              <a:ext uri="{FF2B5EF4-FFF2-40B4-BE49-F238E27FC236}">
                <a16:creationId xmlns:a16="http://schemas.microsoft.com/office/drawing/2014/main" id="{96B70F8B-572D-1846-A474-9E192EA679A2}"/>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B6261885-4515-A849-9031-594A971AB077}"/>
              </a:ext>
            </a:extLst>
          </p:cNvPr>
          <p:cNvSpPr txBox="1"/>
          <p:nvPr/>
        </p:nvSpPr>
        <p:spPr>
          <a:xfrm>
            <a:off x="6347446" y="470161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21129652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7664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383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E283464D-DE4C-FE44-80F7-1591CDB1208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603B7EF1-DB18-D44E-85C5-DF83C093043C}"/>
              </a:ext>
            </a:extLst>
          </p:cNvPr>
          <p:cNvSpPr txBox="1"/>
          <p:nvPr/>
        </p:nvSpPr>
        <p:spPr>
          <a:xfrm>
            <a:off x="6347446" y="5063095"/>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16101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83745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4841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942887"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008457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1449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8359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3477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883575" cy="461665"/>
          </a:xfrm>
          <a:prstGeom prst="rect">
            <a:avLst/>
          </a:prstGeom>
          <a:noFill/>
        </p:spPr>
        <p:txBody>
          <a:bodyPr wrap="none" rtlCol="0">
            <a:spAutoFit/>
          </a:bodyPr>
          <a:lstStyle/>
          <a:p>
            <a:r>
              <a:rPr lang="en-US" altLang="zh-CN" sz="2400" dirty="0"/>
              <a:t>12</a:t>
            </a:r>
            <a:r>
              <a:rPr lang="zh-CN" altLang="en-US" sz="2400" dirty="0"/>
              <a:t> </a:t>
            </a:r>
            <a:r>
              <a:rPr lang="en-US" altLang="zh-CN" sz="2400" dirty="0"/>
              <a:t>-</a:t>
            </a:r>
            <a:r>
              <a:rPr lang="zh-CN" altLang="en-US" sz="2400" dirty="0"/>
              <a:t> </a:t>
            </a:r>
            <a:r>
              <a:rPr lang="en-US" altLang="zh-CN" sz="2400" dirty="0"/>
              <a:t>9</a:t>
            </a:r>
            <a:endParaRPr lang="en-US" sz="2400" dirty="0"/>
          </a:p>
        </p:txBody>
      </p:sp>
    </p:spTree>
    <p:extLst>
      <p:ext uri="{BB962C8B-B14F-4D97-AF65-F5344CB8AC3E}">
        <p14:creationId xmlns:p14="http://schemas.microsoft.com/office/powerpoint/2010/main" val="300356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53961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736-187D-884D-B094-C1B51DA6F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B26FDC-F982-0241-B4D1-7CDC1A5ACF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1179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476B74-57D2-8644-9068-4C8626EE0DE3}"/>
              </a:ext>
            </a:extLst>
          </p:cNvPr>
          <p:cNvSpPr>
            <a:spLocks noGrp="1"/>
          </p:cNvSpPr>
          <p:nvPr>
            <p:ph idx="1"/>
          </p:nvPr>
        </p:nvSpPr>
        <p:spPr>
          <a:xfrm>
            <a:off x="628650" y="1825625"/>
            <a:ext cx="7886700" cy="4351338"/>
          </a:xfrm>
        </p:spPr>
        <p:txBody>
          <a:bodyPr/>
          <a:lstStyle/>
          <a:p>
            <a:pPr marL="457200" lvl="1" indent="0" algn="just">
              <a:lnSpc>
                <a:spcPct val="85000"/>
              </a:lnSpc>
              <a:spcBef>
                <a:spcPct val="0"/>
              </a:spcBef>
              <a:spcAft>
                <a:spcPct val="20000"/>
              </a:spcAft>
              <a:buNone/>
              <a:defRPr/>
            </a:pPr>
            <a:endParaRPr lang="en-US" sz="2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algn="just">
              <a:lnSpc>
                <a:spcPct val="85000"/>
              </a:lnSpc>
              <a:spcBef>
                <a:spcPct val="0"/>
              </a:spcBef>
              <a:spcAft>
                <a:spcPct val="20000"/>
              </a:spcAft>
              <a:defRPr/>
            </a:pPr>
            <a:r>
              <a:rPr lang="en-US" sz="2600" kern="1200" dirty="0">
                <a:solidFill>
                  <a:srgbClr val="000000"/>
                </a:solidFill>
                <a:latin typeface="Times New Roman" charset="0"/>
              </a:rPr>
              <a:t>Recursion</a:t>
            </a:r>
          </a:p>
          <a:p>
            <a:pPr algn="just">
              <a:lnSpc>
                <a:spcPct val="85000"/>
              </a:lnSpc>
              <a:spcBef>
                <a:spcPct val="0"/>
              </a:spcBef>
              <a:spcAft>
                <a:spcPct val="20000"/>
              </a:spcAft>
              <a:defRPr/>
            </a:pPr>
            <a:r>
              <a:rPr lang="en-US" sz="2600" kern="1200" dirty="0">
                <a:solidFill>
                  <a:srgbClr val="000000"/>
                </a:solidFill>
                <a:latin typeface="Times New Roman" charset="0"/>
              </a:rPr>
              <a:t>Tree structures</a:t>
            </a:r>
          </a:p>
          <a:p>
            <a:pPr algn="just">
              <a:lnSpc>
                <a:spcPct val="85000"/>
              </a:lnSpc>
              <a:spcBef>
                <a:spcPct val="0"/>
              </a:spcBef>
              <a:spcAft>
                <a:spcPct val="20000"/>
              </a:spcAft>
              <a:defRPr/>
            </a:pPr>
            <a:r>
              <a:rPr lang="en-US" sz="2600" kern="1200" dirty="0">
                <a:solidFill>
                  <a:srgbClr val="000000"/>
                </a:solidFill>
                <a:latin typeface="Times New Roman" charset="0"/>
              </a:rPr>
              <a:t>Class hierarchies and inheritance</a:t>
            </a:r>
            <a:endParaRPr lang="en-US" dirty="0"/>
          </a:p>
        </p:txBody>
      </p:sp>
      <p:grpSp>
        <p:nvGrpSpPr>
          <p:cNvPr id="76" name="Group 75">
            <a:extLst>
              <a:ext uri="{FF2B5EF4-FFF2-40B4-BE49-F238E27FC236}">
                <a16:creationId xmlns:a16="http://schemas.microsoft.com/office/drawing/2014/main" id="{24F63962-D799-4942-9D88-3FB436AB2458}"/>
              </a:ext>
            </a:extLst>
          </p:cNvPr>
          <p:cNvGrpSpPr/>
          <p:nvPr/>
        </p:nvGrpSpPr>
        <p:grpSpPr>
          <a:xfrm>
            <a:off x="5839582" y="1825625"/>
            <a:ext cx="2241551" cy="3086713"/>
            <a:chOff x="3819713" y="230190"/>
            <a:chExt cx="2241551" cy="3086713"/>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3819714" y="2950191"/>
              <a:ext cx="2241550" cy="36671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y = 3 * (x + 1)</a:t>
              </a:r>
            </a:p>
          </p:txBody>
        </p:sp>
        <p:sp>
          <p:nvSpPr>
            <p:cNvPr id="36" name="TextBox 35">
              <a:extLst>
                <a:ext uri="{FF2B5EF4-FFF2-40B4-BE49-F238E27FC236}">
                  <a16:creationId xmlns:a16="http://schemas.microsoft.com/office/drawing/2014/main" id="{1DCEE7B4-628E-EC40-95B2-2654D65ED21B}"/>
                </a:ext>
              </a:extLst>
            </p:cNvPr>
            <p:cNvSpPr txBox="1"/>
            <p:nvPr/>
          </p:nvSpPr>
          <p:spPr>
            <a:xfrm>
              <a:off x="3819714" y="2328725"/>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T   T    T   T</a:t>
              </a:r>
            </a:p>
          </p:txBody>
        </p:sp>
        <p:sp>
          <p:nvSpPr>
            <p:cNvPr id="38" name="TextBox 37">
              <a:extLst>
                <a:ext uri="{FF2B5EF4-FFF2-40B4-BE49-F238E27FC236}">
                  <a16:creationId xmlns:a16="http://schemas.microsoft.com/office/drawing/2014/main" id="{9E8D3FE0-F6DA-9544-AB7F-A6FEAE5B48F9}"/>
                </a:ext>
              </a:extLst>
            </p:cNvPr>
            <p:cNvSpPr txBox="1"/>
            <p:nvPr/>
          </p:nvSpPr>
          <p:spPr>
            <a:xfrm>
              <a:off x="3819713" y="1690689"/>
              <a:ext cx="1701107"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          E</a:t>
              </a:r>
            </a:p>
          </p:txBody>
        </p:sp>
        <p:sp>
          <p:nvSpPr>
            <p:cNvPr id="39" name="TextBox 38">
              <a:extLst>
                <a:ext uri="{FF2B5EF4-FFF2-40B4-BE49-F238E27FC236}">
                  <a16:creationId xmlns:a16="http://schemas.microsoft.com/office/drawing/2014/main" id="{2DEA8C16-E677-DC4A-8CF8-EEB6B2CD9A94}"/>
                </a:ext>
              </a:extLst>
            </p:cNvPr>
            <p:cNvSpPr txBox="1"/>
            <p:nvPr/>
          </p:nvSpPr>
          <p:spPr>
            <a:xfrm>
              <a:off x="4779227" y="9177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cxnSp>
          <p:nvCxnSpPr>
            <p:cNvPr id="41" name="Straight Connector 40">
              <a:extLst>
                <a:ext uri="{FF2B5EF4-FFF2-40B4-BE49-F238E27FC236}">
                  <a16:creationId xmlns:a16="http://schemas.microsoft.com/office/drawing/2014/main" id="{8C0ED339-ADB5-F34B-A08E-144C2303F537}"/>
                </a:ext>
              </a:extLst>
            </p:cNvPr>
            <p:cNvCxnSpPr/>
            <p:nvPr/>
          </p:nvCxnSpPr>
          <p:spPr>
            <a:xfrm>
              <a:off x="521344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E76BB9-CDB5-AD4A-8CA1-A9271D5128CF}"/>
                </a:ext>
              </a:extLst>
            </p:cNvPr>
            <p:cNvCxnSpPr/>
            <p:nvPr/>
          </p:nvCxnSpPr>
          <p:spPr>
            <a:xfrm>
              <a:off x="5747983" y="2638809"/>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DC93D1F-BE6B-004D-B74C-52A246A5416A}"/>
                </a:ext>
              </a:extLst>
            </p:cNvPr>
            <p:cNvCxnSpPr/>
            <p:nvPr/>
          </p:nvCxnSpPr>
          <p:spPr>
            <a:xfrm>
              <a:off x="4549255"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9D9B1AD-6B6D-8C43-8891-E3F705381B48}"/>
                </a:ext>
              </a:extLst>
            </p:cNvPr>
            <p:cNvCxnSpPr/>
            <p:nvPr/>
          </p:nvCxnSpPr>
          <p:spPr>
            <a:xfrm>
              <a:off x="397832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2078BC5-77FD-3648-87D8-DBD0C0104BCD}"/>
                </a:ext>
              </a:extLst>
            </p:cNvPr>
            <p:cNvCxnSpPr>
              <a:cxnSpLocks/>
            </p:cNvCxnSpPr>
            <p:nvPr/>
          </p:nvCxnSpPr>
          <p:spPr>
            <a:xfrm flipH="1">
              <a:off x="4549255" y="1287122"/>
              <a:ext cx="391234" cy="1041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6F3F17-8B7A-5F43-AD7B-72BB7C58D299}"/>
                </a:ext>
              </a:extLst>
            </p:cNvPr>
            <p:cNvCxnSpPr>
              <a:cxnSpLocks/>
            </p:cNvCxnSpPr>
            <p:nvPr/>
          </p:nvCxnSpPr>
          <p:spPr>
            <a:xfrm flipH="1">
              <a:off x="5213444" y="2060021"/>
              <a:ext cx="177422" cy="3400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EC7B8F-9299-2E46-BB76-9BAF8000B0B8}"/>
                </a:ext>
              </a:extLst>
            </p:cNvPr>
            <p:cNvCxnSpPr>
              <a:cxnSpLocks/>
            </p:cNvCxnSpPr>
            <p:nvPr/>
          </p:nvCxnSpPr>
          <p:spPr>
            <a:xfrm>
              <a:off x="5390866" y="2060021"/>
              <a:ext cx="369553" cy="2687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CF3C2B-E73E-1043-811B-ECAD5E244490}"/>
                </a:ext>
              </a:extLst>
            </p:cNvPr>
            <p:cNvCxnSpPr>
              <a:cxnSpLocks/>
            </p:cNvCxnSpPr>
            <p:nvPr/>
          </p:nvCxnSpPr>
          <p:spPr>
            <a:xfrm>
              <a:off x="5390866" y="2060021"/>
              <a:ext cx="129954" cy="9038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02537D0-C7C1-2C47-BD2A-0D8149696411}"/>
                </a:ext>
              </a:extLst>
            </p:cNvPr>
            <p:cNvCxnSpPr>
              <a:cxnSpLocks/>
            </p:cNvCxnSpPr>
            <p:nvPr/>
          </p:nvCxnSpPr>
          <p:spPr>
            <a:xfrm>
              <a:off x="4940489" y="1287122"/>
              <a:ext cx="430935" cy="450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AA91E7C-2E1D-2543-B2BE-40DA76A2D9F0}"/>
                </a:ext>
              </a:extLst>
            </p:cNvPr>
            <p:cNvCxnSpPr>
              <a:cxnSpLocks/>
            </p:cNvCxnSpPr>
            <p:nvPr/>
          </p:nvCxnSpPr>
          <p:spPr>
            <a:xfrm flipH="1">
              <a:off x="4195343" y="599522"/>
              <a:ext cx="313661" cy="2414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AE5EED-35F6-AF40-9684-0C622CCA59DE}"/>
                </a:ext>
              </a:extLst>
            </p:cNvPr>
            <p:cNvCxnSpPr>
              <a:cxnSpLocks/>
            </p:cNvCxnSpPr>
            <p:nvPr/>
          </p:nvCxnSpPr>
          <p:spPr>
            <a:xfrm flipH="1">
              <a:off x="4812492" y="1287122"/>
              <a:ext cx="127997" cy="1663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83AFBE-2059-7245-B117-DCF9B64D3FDE}"/>
                </a:ext>
              </a:extLst>
            </p:cNvPr>
            <p:cNvCxnSpPr>
              <a:cxnSpLocks/>
            </p:cNvCxnSpPr>
            <p:nvPr/>
          </p:nvCxnSpPr>
          <p:spPr>
            <a:xfrm flipH="1">
              <a:off x="3978324" y="599522"/>
              <a:ext cx="530680" cy="17292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67FB005-ED6D-BB4C-9D82-9EF1B5FFB7A4}"/>
                </a:ext>
              </a:extLst>
            </p:cNvPr>
            <p:cNvCxnSpPr>
              <a:cxnSpLocks/>
              <a:stCxn id="69" idx="2"/>
            </p:cNvCxnSpPr>
            <p:nvPr/>
          </p:nvCxnSpPr>
          <p:spPr>
            <a:xfrm>
              <a:off x="4509004" y="599522"/>
              <a:ext cx="356462" cy="4283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73AEF10-05DB-5540-BE63-300DC551C811}"/>
                </a:ext>
              </a:extLst>
            </p:cNvPr>
            <p:cNvSpPr txBox="1"/>
            <p:nvPr/>
          </p:nvSpPr>
          <p:spPr>
            <a:xfrm>
              <a:off x="4347742" y="2301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grpSp>
    </p:spTree>
    <p:extLst>
      <p:ext uri="{BB962C8B-B14F-4D97-AF65-F5344CB8AC3E}">
        <p14:creationId xmlns:p14="http://schemas.microsoft.com/office/powerpoint/2010/main" val="38530311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Recursive Structure of Expressions</a:t>
            </a:r>
            <a:endParaRPr lang="en-US">
              <a:solidFill>
                <a:srgbClr val="FF0000"/>
              </a:solidFill>
            </a:endParaRPr>
          </a:p>
        </p:txBody>
      </p:sp>
      <p:sp>
        <p:nvSpPr>
          <p:cNvPr id="757763" name="Rectangle 3"/>
          <p:cNvSpPr>
            <a:spLocks noChangeArrowheads="1"/>
          </p:cNvSpPr>
          <p:nvPr/>
        </p:nvSpPr>
        <p:spPr bwMode="auto">
          <a:xfrm>
            <a:off x="482600" y="1155700"/>
            <a:ext cx="8232775" cy="46355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most programming languages, an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is a recursive structure that can contain </a:t>
            </a:r>
            <a:r>
              <a:rPr kumimoji="0" lang="en-US" sz="2400" b="0" i="0" u="none" strike="noStrike" kern="1200" cap="none" spc="0" normalizeH="0" baseline="0" noProof="0" dirty="0" err="1">
                <a:ln>
                  <a:noFill/>
                </a:ln>
                <a:solidFill>
                  <a:srgbClr val="000000"/>
                </a:solidFill>
                <a:effectLst/>
                <a:uLnTx/>
                <a:uFillTx/>
                <a:latin typeface="Times New Roman" charset="0"/>
                <a:ea typeface="+mn-ea"/>
                <a:cs typeface="+mn-cs"/>
              </a:rPr>
              <a:t>subexpressions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Every expression can have one of the following forms: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integer constant</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variable name that holds an integer value</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Two expressions joined by an operator</a:t>
            </a:r>
          </a:p>
          <a:p>
            <a:pPr marL="742950" marR="0" lvl="1" indent="-285750" algn="just" defTabSz="914400" rtl="0" eaLnBrk="0" fontAlgn="base" latinLnBrk="0" hangingPunct="0">
              <a:lnSpc>
                <a:spcPct val="85000"/>
              </a:lnSpc>
              <a:spcBef>
                <a:spcPct val="0"/>
              </a:spcBef>
              <a:spcAft>
                <a:spcPct val="7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expression enclosed in parentheses</a:t>
            </a:r>
          </a:p>
          <a:p>
            <a:pPr marL="342900" lvl="0" indent="-342900" algn="just" defTabSz="914400" eaLnBrk="0" fontAlgn="base" hangingPunct="0">
              <a:lnSpc>
                <a:spcPct val="85000"/>
              </a:lnSpc>
              <a:spcBef>
                <a:spcPct val="0"/>
              </a:spcBef>
              <a:spcAft>
                <a:spcPct val="50000"/>
              </a:spcAft>
              <a:buFontTx/>
              <a:buChar char="•"/>
              <a:defRPr/>
            </a:pPr>
            <a:r>
              <a:rPr lang="en-US" sz="2400" dirty="0">
                <a:solidFill>
                  <a:srgbClr val="000000"/>
                </a:solidFill>
                <a:latin typeface="Times New Roman" charset="0"/>
              </a:rPr>
              <a:t>The rules for forming an expression can be expressed in the form of a </a:t>
            </a:r>
            <a:r>
              <a:rPr lang="en-US" sz="2400" b="1" i="1" dirty="0">
                <a:solidFill>
                  <a:srgbClr val="000000"/>
                </a:solidFill>
                <a:latin typeface="Times New Roman" charset="0"/>
              </a:rPr>
              <a:t>grammar</a:t>
            </a:r>
            <a:r>
              <a:rPr lang="en-US" sz="2400" i="1" dirty="0">
                <a:solidFill>
                  <a:srgbClr val="000000"/>
                </a:solidFill>
                <a:latin typeface="Times New Roman" charset="0"/>
              </a:rPr>
              <a:t>,</a:t>
            </a:r>
            <a:r>
              <a:rPr lang="en-US" sz="2400" dirty="0">
                <a:solidFill>
                  <a:srgbClr val="000000"/>
                </a:solidFill>
                <a:latin typeface="Times New Roman" charset="0"/>
              </a:rPr>
              <a:t> as follows:</a:t>
            </a:r>
          </a:p>
        </p:txBody>
      </p:sp>
      <p:grpSp>
        <p:nvGrpSpPr>
          <p:cNvPr id="5" name="Group 17">
            <a:extLst>
              <a:ext uri="{FF2B5EF4-FFF2-40B4-BE49-F238E27FC236}">
                <a16:creationId xmlns:a16="http://schemas.microsoft.com/office/drawing/2014/main" id="{5C7259F3-F5B6-6D4C-8BCB-16A58074285B}"/>
              </a:ext>
            </a:extLst>
          </p:cNvPr>
          <p:cNvGrpSpPr>
            <a:grpSpLocks/>
          </p:cNvGrpSpPr>
          <p:nvPr/>
        </p:nvGrpSpPr>
        <p:grpSpPr bwMode="auto">
          <a:xfrm>
            <a:off x="2136093" y="4838700"/>
            <a:ext cx="2667919" cy="1524000"/>
            <a:chOff x="2208" y="2976"/>
            <a:chExt cx="1824" cy="960"/>
          </a:xfrm>
        </p:grpSpPr>
        <p:sp>
          <p:nvSpPr>
            <p:cNvPr id="6" name="Text Box 13">
              <a:extLst>
                <a:ext uri="{FF2B5EF4-FFF2-40B4-BE49-F238E27FC236}">
                  <a16:creationId xmlns:a16="http://schemas.microsoft.com/office/drawing/2014/main" id="{F2C078F0-7BE7-D74A-9A0B-7968CDD7B6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 name="Text Box 14">
              <a:extLst>
                <a:ext uri="{FF2B5EF4-FFF2-40B4-BE49-F238E27FC236}">
                  <a16:creationId xmlns:a16="http://schemas.microsoft.com/office/drawing/2014/main" id="{140CF9CF-EEB6-A047-B07D-6EBC3BCD4BC6}"/>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8" name="Text Box 15">
              <a:extLst>
                <a:ext uri="{FF2B5EF4-FFF2-40B4-BE49-F238E27FC236}">
                  <a16:creationId xmlns:a16="http://schemas.microsoft.com/office/drawing/2014/main" id="{8644CB8D-A339-C84E-9266-7610B07FB9F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9" name="Text Box 16">
              <a:extLst>
                <a:ext uri="{FF2B5EF4-FFF2-40B4-BE49-F238E27FC236}">
                  <a16:creationId xmlns:a16="http://schemas.microsoft.com/office/drawing/2014/main" id="{5AEA076F-D4A8-974C-A8F7-C8C1C4FE2D14}"/>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grpSp>
      <p:grpSp>
        <p:nvGrpSpPr>
          <p:cNvPr id="10" name="Group 17">
            <a:extLst>
              <a:ext uri="{FF2B5EF4-FFF2-40B4-BE49-F238E27FC236}">
                <a16:creationId xmlns:a16="http://schemas.microsoft.com/office/drawing/2014/main" id="{9A839104-AB61-1C44-98FA-1D846017957D}"/>
              </a:ext>
            </a:extLst>
          </p:cNvPr>
          <p:cNvGrpSpPr>
            <a:grpSpLocks/>
          </p:cNvGrpSpPr>
          <p:nvPr/>
        </p:nvGrpSpPr>
        <p:grpSpPr bwMode="auto">
          <a:xfrm>
            <a:off x="5152299" y="4838700"/>
            <a:ext cx="2667919" cy="1524000"/>
            <a:chOff x="2208" y="2976"/>
            <a:chExt cx="1824" cy="960"/>
          </a:xfrm>
        </p:grpSpPr>
        <p:sp>
          <p:nvSpPr>
            <p:cNvPr id="11" name="Text Box 13">
              <a:extLst>
                <a:ext uri="{FF2B5EF4-FFF2-40B4-BE49-F238E27FC236}">
                  <a16:creationId xmlns:a16="http://schemas.microsoft.com/office/drawing/2014/main" id="{C9AA54A9-7F61-C847-A183-A7CF92F335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1024</a:t>
              </a:r>
            </a:p>
          </p:txBody>
        </p:sp>
        <p:sp>
          <p:nvSpPr>
            <p:cNvPr id="12" name="Text Box 14">
              <a:extLst>
                <a:ext uri="{FF2B5EF4-FFF2-40B4-BE49-F238E27FC236}">
                  <a16:creationId xmlns:a16="http://schemas.microsoft.com/office/drawing/2014/main" id="{2D1EA04B-8EE1-2244-BB63-72EA0F6E7498}"/>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a:t>
              </a:r>
            </a:p>
          </p:txBody>
        </p:sp>
        <p:sp>
          <p:nvSpPr>
            <p:cNvPr id="13" name="Text Box 15">
              <a:extLst>
                <a:ext uri="{FF2B5EF4-FFF2-40B4-BE49-F238E27FC236}">
                  <a16:creationId xmlns:a16="http://schemas.microsoft.com/office/drawing/2014/main" id="{9F513FFE-4FBF-B14B-AD31-D79A0F0F43C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sp>
          <p:nvSpPr>
            <p:cNvPr id="14" name="Text Box 16">
              <a:extLst>
                <a:ext uri="{FF2B5EF4-FFF2-40B4-BE49-F238E27FC236}">
                  <a16:creationId xmlns:a16="http://schemas.microsoft.com/office/drawing/2014/main" id="{03E24F0A-0AFD-2845-881C-A3CA0E0B82EB}"/>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grpSp>
    </p:spTree>
    <p:extLst>
      <p:ext uri="{BB962C8B-B14F-4D97-AF65-F5344CB8AC3E}">
        <p14:creationId xmlns:p14="http://schemas.microsoft.com/office/powerpoint/2010/main" val="27297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7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77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77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bldLvl="2"/>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 Two-Level Grammar</a:t>
            </a:r>
            <a:endParaRPr lang="en-US">
              <a:solidFill>
                <a:srgbClr val="FF0000"/>
              </a:solidFill>
            </a:endParaRPr>
          </a:p>
        </p:txBody>
      </p:sp>
      <p:sp>
        <p:nvSpPr>
          <p:cNvPr id="784387" name="Rectangle 3"/>
          <p:cNvSpPr>
            <a:spLocks noChangeArrowheads="1"/>
          </p:cNvSpPr>
          <p:nvPr/>
        </p:nvSpPr>
        <p:spPr bwMode="auto">
          <a:xfrm>
            <a:off x="482600" y="1155700"/>
            <a:ext cx="8232775" cy="2578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problem of parsing an expression can be simplified by changing the grammar to one that has two levels: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expression</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a:t>
            </a:r>
            <a:r>
              <a:rPr kumimoji="0" lang="en-US" sz="2200" b="0"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or two expressions joined by an operator.</a:t>
            </a:r>
          </a:p>
          <a:p>
            <a:pPr marL="742950" marR="0" lvl="1" indent="-285750" algn="just" defTabSz="914400" rtl="0" eaLnBrk="0" fontAlgn="base" latinLnBrk="0" hangingPunct="0">
              <a:lnSpc>
                <a:spcPct val="85000"/>
              </a:lnSpc>
              <a:spcBef>
                <a:spcPct val="0"/>
              </a:spcBef>
              <a:spcAft>
                <a:spcPct val="6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constant, an identifier, or an expression enclosed in parentheses.</a:t>
            </a:r>
          </a:p>
          <a:p>
            <a:pPr marL="342900" marR="0" lvl="0" indent="-342900" algn="just" defTabSz="914400" rtl="0" eaLnBrk="0" fontAlgn="base" latinLnBrk="0" hangingPunct="0">
              <a:lnSpc>
                <a:spcPct val="85000"/>
              </a:lnSpc>
              <a:spcBef>
                <a:spcPct val="0"/>
              </a:spcBef>
              <a:spcAft>
                <a:spcPct val="7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This design is reflected in the following revised grammar.</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784394" name="Group 10"/>
          <p:cNvGrpSpPr>
            <a:grpSpLocks/>
          </p:cNvGrpSpPr>
          <p:nvPr/>
        </p:nvGrpSpPr>
        <p:grpSpPr bwMode="auto">
          <a:xfrm>
            <a:off x="3429000" y="3810000"/>
            <a:ext cx="2895600" cy="2286000"/>
            <a:chOff x="2237" y="2592"/>
            <a:chExt cx="1824" cy="1440"/>
          </a:xfrm>
        </p:grpSpPr>
        <p:sp>
          <p:nvSpPr>
            <p:cNvPr id="784389" name="Text Box 5"/>
            <p:cNvSpPr txBox="1">
              <a:spLocks noChangeArrowheads="1"/>
            </p:cNvSpPr>
            <p:nvPr/>
          </p:nvSpPr>
          <p:spPr bwMode="auto">
            <a:xfrm>
              <a:off x="2237" y="3277"/>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0" name="Text Box 6"/>
            <p:cNvSpPr txBox="1">
              <a:spLocks noChangeArrowheads="1"/>
            </p:cNvSpPr>
            <p:nvPr/>
          </p:nvSpPr>
          <p:spPr bwMode="auto">
            <a:xfrm>
              <a:off x="2237" y="3529"/>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1" name="Text Box 7"/>
            <p:cNvSpPr txBox="1">
              <a:spLocks noChangeArrowheads="1"/>
            </p:cNvSpPr>
            <p:nvPr/>
          </p:nvSpPr>
          <p:spPr bwMode="auto">
            <a:xfrm>
              <a:off x="2237" y="2844"/>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784392" name="Text Box 8"/>
            <p:cNvSpPr txBox="1">
              <a:spLocks noChangeArrowheads="1"/>
            </p:cNvSpPr>
            <p:nvPr/>
          </p:nvSpPr>
          <p:spPr bwMode="auto">
            <a:xfrm>
              <a:off x="2237" y="3782"/>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sp>
          <p:nvSpPr>
            <p:cNvPr id="784393" name="Text Box 9"/>
            <p:cNvSpPr txBox="1">
              <a:spLocks noChangeArrowheads="1"/>
            </p:cNvSpPr>
            <p:nvPr/>
          </p:nvSpPr>
          <p:spPr bwMode="auto">
            <a:xfrm>
              <a:off x="2237" y="2592"/>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T</a:t>
              </a:r>
            </a:p>
          </p:txBody>
        </p:sp>
      </p:grpSp>
    </p:spTree>
    <p:extLst>
      <p:ext uri="{BB962C8B-B14F-4D97-AF65-F5344CB8AC3E}">
        <p14:creationId xmlns:p14="http://schemas.microsoft.com/office/powerpoint/2010/main" val="134298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84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bldLvl="2"/>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Expression</a:t>
            </a:r>
            <a:r>
              <a:rPr lang="en-US" sz="4000">
                <a:solidFill>
                  <a:srgbClr val="FF0000"/>
                </a:solidFill>
              </a:rPr>
              <a:t> Class Hierarchy</a:t>
            </a:r>
            <a:endParaRPr lang="en-US">
              <a:solidFill>
                <a:srgbClr val="FF0000"/>
              </a:solidFill>
            </a:endParaRPr>
          </a:p>
        </p:txBody>
      </p:sp>
      <p:sp>
        <p:nvSpPr>
          <p:cNvPr id="768003" name="Rectangle 3"/>
          <p:cNvSpPr>
            <a:spLocks noChangeArrowheads="1"/>
          </p:cNvSpPr>
          <p:nvPr/>
        </p:nvSpPr>
        <p:spPr bwMode="auto">
          <a:xfrm>
            <a:off x="482600" y="1155700"/>
            <a:ext cx="8232775" cy="1663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a:ln>
                  <a:noFill/>
                </a:ln>
                <a:solidFill>
                  <a:srgbClr val="000000"/>
                </a:solidFill>
                <a:effectLst/>
                <a:uLnTx/>
                <a:uFillTx/>
                <a:latin typeface="Times New Roman" charset="0"/>
                <a:ea typeface="+mn-ea"/>
                <a:cs typeface="+mn-cs"/>
              </a:rPr>
              <a:t>Because expressions have more than one form, a C++ class that represents expressions can be represented most easily by a class hierarchy in which each of the expression types is a separate subclass, as shown in the following diagram:</a:t>
            </a:r>
          </a:p>
        </p:txBody>
      </p:sp>
      <p:sp>
        <p:nvSpPr>
          <p:cNvPr id="6" name="Rectangle 5"/>
          <p:cNvSpPr/>
          <p:nvPr/>
        </p:nvSpPr>
        <p:spPr bwMode="auto">
          <a:xfrm>
            <a:off x="3429000" y="289560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13" name="Isosceles Triangle 12"/>
          <p:cNvSpPr/>
          <p:nvPr/>
        </p:nvSpPr>
        <p:spPr bwMode="auto">
          <a:xfrm rot="3120000" flipH="1">
            <a:off x="3234445"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4" name="Straight Connector 13"/>
          <p:cNvCxnSpPr>
            <a:stCxn id="13" idx="3"/>
            <a:endCxn id="31" idx="0"/>
          </p:cNvCxnSpPr>
          <p:nvPr/>
        </p:nvCxnSpPr>
        <p:spPr bwMode="auto">
          <a:xfrm rot="10800000" flipV="1">
            <a:off x="1824881" y="3641194"/>
            <a:ext cx="1433794"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3352800" y="303059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Courier New"/>
                <a:ea typeface="+mn-ea"/>
                <a:cs typeface="Courier New"/>
              </a:rPr>
              <a:t>Expression</a:t>
            </a:r>
            <a:endParaRPr kumimoji="0" lang="en-US" sz="1400" b="1" i="1" u="none" strike="noStrike" kern="1200" cap="none" spc="0" normalizeH="0" baseline="0" noProof="0" dirty="0">
              <a:ln>
                <a:noFill/>
              </a:ln>
              <a:solidFill>
                <a:srgbClr val="000000"/>
              </a:solidFill>
              <a:effectLst/>
              <a:uLnTx/>
              <a:uFillTx/>
              <a:latin typeface="Courier New"/>
              <a:ea typeface="+mn-ea"/>
              <a:cs typeface="Courier New"/>
            </a:endParaRPr>
          </a:p>
        </p:txBody>
      </p:sp>
      <p:sp>
        <p:nvSpPr>
          <p:cNvPr id="21" name="Isosceles Triangle 20"/>
          <p:cNvSpPr/>
          <p:nvPr/>
        </p:nvSpPr>
        <p:spPr bwMode="auto">
          <a:xfrm flipH="1">
            <a:off x="4455885" y="352098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2" name="Straight Connector 21"/>
          <p:cNvCxnSpPr>
            <a:stCxn id="21" idx="3"/>
            <a:endCxn id="33" idx="0"/>
          </p:cNvCxnSpPr>
          <p:nvPr/>
        </p:nvCxnSpPr>
        <p:spPr bwMode="auto">
          <a:xfrm rot="5400000">
            <a:off x="4012416" y="4305250"/>
            <a:ext cx="1113435" cy="21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Isosceles Triangle 23"/>
          <p:cNvSpPr/>
          <p:nvPr/>
        </p:nvSpPr>
        <p:spPr bwMode="auto">
          <a:xfrm rot="18480000">
            <a:off x="5684940"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5" name="Straight Connector 24"/>
          <p:cNvCxnSpPr>
            <a:stCxn id="24" idx="3"/>
            <a:endCxn id="38" idx="0"/>
          </p:cNvCxnSpPr>
          <p:nvPr/>
        </p:nvCxnSpPr>
        <p:spPr bwMode="auto">
          <a:xfrm>
            <a:off x="5889310" y="3641195"/>
            <a:ext cx="1421971"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6" name="Group 35"/>
          <p:cNvGrpSpPr/>
          <p:nvPr/>
        </p:nvGrpSpPr>
        <p:grpSpPr>
          <a:xfrm>
            <a:off x="609600" y="4863020"/>
            <a:ext cx="2438400" cy="600655"/>
            <a:chOff x="609600" y="5313440"/>
            <a:chExt cx="2438400" cy="600655"/>
          </a:xfrm>
        </p:grpSpPr>
        <p:sp>
          <p:nvSpPr>
            <p:cNvPr id="31" name="Rectangle 30"/>
            <p:cNvSpPr/>
            <p:nvPr/>
          </p:nvSpPr>
          <p:spPr bwMode="auto">
            <a:xfrm>
              <a:off x="685800" y="531344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2" name="TextBox 31"/>
            <p:cNvSpPr txBox="1"/>
            <p:nvPr/>
          </p:nvSpPr>
          <p:spPr>
            <a:xfrm>
              <a:off x="609600" y="544843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ConstantExp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5" name="Group 34"/>
          <p:cNvGrpSpPr/>
          <p:nvPr/>
        </p:nvGrpSpPr>
        <p:grpSpPr>
          <a:xfrm>
            <a:off x="3352800" y="4863020"/>
            <a:ext cx="2438400" cy="600655"/>
            <a:chOff x="3352800" y="5339315"/>
            <a:chExt cx="2438400" cy="600655"/>
          </a:xfrm>
        </p:grpSpPr>
        <p:sp>
          <p:nvSpPr>
            <p:cNvPr id="33" name="Rectangle 32"/>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4" name="TextBox 33"/>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IdentifierExp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7" name="Group 36"/>
          <p:cNvGrpSpPr/>
          <p:nvPr/>
        </p:nvGrpSpPr>
        <p:grpSpPr>
          <a:xfrm>
            <a:off x="6096000" y="4863020"/>
            <a:ext cx="2438400" cy="600655"/>
            <a:chOff x="3352800" y="5339315"/>
            <a:chExt cx="2438400" cy="600655"/>
          </a:xfrm>
        </p:grpSpPr>
        <p:sp>
          <p:nvSpPr>
            <p:cNvPr id="38" name="Rectangle 37"/>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9" name="TextBox 38"/>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CompoundExp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spTree>
    <p:extLst>
      <p:ext uri="{BB962C8B-B14F-4D97-AF65-F5344CB8AC3E}">
        <p14:creationId xmlns:p14="http://schemas.microsoft.com/office/powerpoint/2010/main" val="3315133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Parsing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lvl="0" indent="-342900" algn="just" defTabSz="914400" eaLnBrk="0" fontAlgn="base" hangingPunct="0">
              <a:lnSpc>
                <a:spcPct val="85000"/>
              </a:lnSpc>
              <a:spcBef>
                <a:spcPct val="0"/>
              </a:spcBef>
              <a:spcAft>
                <a:spcPct val="70000"/>
              </a:spcAft>
              <a:buFontTx/>
              <a:buChar char="•"/>
              <a:defRPr/>
            </a:pPr>
            <a:r>
              <a:rPr lang="en-US" sz="2400" b="1" i="1" dirty="0">
                <a:solidFill>
                  <a:srgbClr val="000000"/>
                </a:solidFill>
                <a:latin typeface="Times New Roman" charset="0"/>
              </a:rPr>
              <a:t>Parsing</a:t>
            </a:r>
            <a:r>
              <a:rPr lang="en-US" sz="2400" i="1" dirty="0">
                <a:solidFill>
                  <a:srgbClr val="000000"/>
                </a:solidFill>
                <a:latin typeface="Times New Roman" charset="0"/>
              </a:rPr>
              <a:t>:</a:t>
            </a:r>
            <a:r>
              <a:rPr lang="en-US" sz="2400" dirty="0">
                <a:solidFill>
                  <a:srgbClr val="000000"/>
                </a:solidFill>
                <a:latin typeface="Times New Roman" charset="0"/>
              </a:rPr>
              <a:t> Convert the string representation to an internal form</a:t>
            </a:r>
            <a:endParaRPr lang="en-US" sz="2600" dirty="0">
              <a:solidFill>
                <a:srgbClr val="000000"/>
              </a:solidFill>
              <a:latin typeface="Times New Roman" charset="0"/>
            </a:endParaRPr>
          </a:p>
        </p:txBody>
      </p:sp>
      <p:grpSp>
        <p:nvGrpSpPr>
          <p:cNvPr id="2" name="Group 18"/>
          <p:cNvGrpSpPr>
            <a:grpSpLocks/>
          </p:cNvGrpSpPr>
          <p:nvPr/>
        </p:nvGrpSpPr>
        <p:grpSpPr bwMode="auto">
          <a:xfrm>
            <a:off x="2952750" y="1657655"/>
            <a:ext cx="3232150" cy="366713"/>
            <a:chOff x="1672" y="1200"/>
            <a:chExt cx="2036" cy="231"/>
          </a:xfrm>
        </p:grpSpPr>
        <p:sp>
          <p:nvSpPr>
            <p:cNvPr id="868363" name="Text Box 11"/>
            <p:cNvSpPr txBox="1">
              <a:spLocks noChangeArrowheads="1"/>
            </p:cNvSpPr>
            <p:nvPr/>
          </p:nvSpPr>
          <p:spPr bwMode="auto">
            <a:xfrm>
              <a:off x="2316"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8364" name="Text Box 12"/>
            <p:cNvSpPr txBox="1">
              <a:spLocks noChangeArrowheads="1"/>
            </p:cNvSpPr>
            <p:nvPr/>
          </p:nvSpPr>
          <p:spPr bwMode="auto">
            <a:xfrm>
              <a:off x="25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5" name="Text Box 13"/>
            <p:cNvSpPr txBox="1">
              <a:spLocks noChangeArrowheads="1"/>
            </p:cNvSpPr>
            <p:nvPr/>
          </p:nvSpPr>
          <p:spPr bwMode="auto">
            <a:xfrm>
              <a:off x="2868"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n</a:t>
              </a:r>
            </a:p>
          </p:txBody>
        </p:sp>
        <p:sp>
          <p:nvSpPr>
            <p:cNvPr id="868366" name="Text Box 14"/>
            <p:cNvSpPr txBox="1">
              <a:spLocks noChangeArrowheads="1"/>
            </p:cNvSpPr>
            <p:nvPr/>
          </p:nvSpPr>
          <p:spPr bwMode="auto">
            <a:xfrm>
              <a:off x="3144"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7" name="Text Box 15"/>
            <p:cNvSpPr txBox="1">
              <a:spLocks noChangeArrowheads="1"/>
            </p:cNvSpPr>
            <p:nvPr/>
          </p:nvSpPr>
          <p:spPr bwMode="auto">
            <a:xfrm>
              <a:off x="3420"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1</a:t>
              </a:r>
            </a:p>
          </p:txBody>
        </p:sp>
        <p:sp>
          <p:nvSpPr>
            <p:cNvPr id="868368" name="Text Box 16"/>
            <p:cNvSpPr txBox="1">
              <a:spLocks noChangeArrowheads="1"/>
            </p:cNvSpPr>
            <p:nvPr/>
          </p:nvSpPr>
          <p:spPr bwMode="auto">
            <a:xfrm>
              <a:off x="1672" y="1200"/>
              <a:ext cx="472"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a:t>
              </a:r>
            </a:p>
          </p:txBody>
        </p:sp>
        <p:sp>
          <p:nvSpPr>
            <p:cNvPr id="868369" name="Text Box 17"/>
            <p:cNvSpPr txBox="1">
              <a:spLocks noChangeArrowheads="1"/>
            </p:cNvSpPr>
            <p:nvPr/>
          </p:nvSpPr>
          <p:spPr bwMode="auto">
            <a:xfrm>
              <a:off x="20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grpSp>
      <p:sp>
        <p:nvSpPr>
          <p:cNvPr id="868373" name="Rectangle 21"/>
          <p:cNvSpPr>
            <a:spLocks noChangeArrowheads="1"/>
          </p:cNvSpPr>
          <p:nvPr/>
        </p:nvSpPr>
        <p:spPr bwMode="auto">
          <a:xfrm>
            <a:off x="8763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4" name="Rectangle 22"/>
          <p:cNvSpPr>
            <a:spLocks noChangeArrowheads="1"/>
          </p:cNvSpPr>
          <p:nvPr/>
        </p:nvSpPr>
        <p:spPr bwMode="auto">
          <a:xfrm>
            <a:off x="7874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3" name="Group 25"/>
          <p:cNvGrpSpPr>
            <a:grpSpLocks/>
          </p:cNvGrpSpPr>
          <p:nvPr/>
        </p:nvGrpSpPr>
        <p:grpSpPr bwMode="auto">
          <a:xfrm>
            <a:off x="838200" y="6102360"/>
            <a:ext cx="1379538" cy="293688"/>
            <a:chOff x="1152" y="3681"/>
            <a:chExt cx="869" cy="185"/>
          </a:xfrm>
        </p:grpSpPr>
        <p:sp>
          <p:nvSpPr>
            <p:cNvPr id="868378" name="Rectangle 26"/>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9" name="Rectangle 27"/>
            <p:cNvSpPr>
              <a:spLocks noChangeArrowheads="1"/>
            </p:cNvSpPr>
            <p:nvPr/>
          </p:nvSpPr>
          <p:spPr bwMode="auto">
            <a:xfrm>
              <a:off x="1152" y="3681"/>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odd</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389" name="Rectangle 37"/>
          <p:cNvSpPr>
            <a:spLocks noChangeArrowheads="1"/>
          </p:cNvSpPr>
          <p:nvPr/>
        </p:nvSpPr>
        <p:spPr bwMode="auto">
          <a:xfrm>
            <a:off x="2951163"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0" name="Rectangle 38"/>
          <p:cNvSpPr>
            <a:spLocks noChangeArrowheads="1"/>
          </p:cNvSpPr>
          <p:nvPr/>
        </p:nvSpPr>
        <p:spPr bwMode="auto">
          <a:xfrm>
            <a:off x="2913063"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392" name="Rectangle 40"/>
          <p:cNvSpPr>
            <a:spLocks noChangeArrowheads="1"/>
          </p:cNvSpPr>
          <p:nvPr/>
        </p:nvSpPr>
        <p:spPr bwMode="auto">
          <a:xfrm>
            <a:off x="2951163"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3" name="Rectangle 41"/>
          <p:cNvSpPr>
            <a:spLocks noChangeArrowheads="1"/>
          </p:cNvSpPr>
          <p:nvPr/>
        </p:nvSpPr>
        <p:spPr bwMode="auto">
          <a:xfrm>
            <a:off x="2913063"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2</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03" name="Rectangle 51"/>
          <p:cNvSpPr>
            <a:spLocks noChangeArrowheads="1"/>
          </p:cNvSpPr>
          <p:nvPr/>
        </p:nvSpPr>
        <p:spPr bwMode="auto">
          <a:xfrm>
            <a:off x="7100888"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4" name="Rectangle 52"/>
          <p:cNvSpPr>
            <a:spLocks noChangeArrowheads="1"/>
          </p:cNvSpPr>
          <p:nvPr/>
        </p:nvSpPr>
        <p:spPr bwMode="auto">
          <a:xfrm>
            <a:off x="7062788"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06" name="Rectangle 54"/>
          <p:cNvSpPr>
            <a:spLocks noChangeArrowheads="1"/>
          </p:cNvSpPr>
          <p:nvPr/>
        </p:nvSpPr>
        <p:spPr bwMode="auto">
          <a:xfrm>
            <a:off x="7100888"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7" name="Rectangle 55"/>
          <p:cNvSpPr>
            <a:spLocks noChangeArrowheads="1"/>
          </p:cNvSpPr>
          <p:nvPr/>
        </p:nvSpPr>
        <p:spPr bwMode="auto">
          <a:xfrm>
            <a:off x="7062788"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1</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10" name="Rectangle 58"/>
          <p:cNvSpPr>
            <a:spLocks noChangeArrowheads="1"/>
          </p:cNvSpPr>
          <p:nvPr/>
        </p:nvSpPr>
        <p:spPr bwMode="auto">
          <a:xfrm>
            <a:off x="50292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1" name="Rectangle 59"/>
          <p:cNvSpPr>
            <a:spLocks noChangeArrowheads="1"/>
          </p:cNvSpPr>
          <p:nvPr/>
        </p:nvSpPr>
        <p:spPr bwMode="auto">
          <a:xfrm>
            <a:off x="49403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4" name="Group 60"/>
          <p:cNvGrpSpPr>
            <a:grpSpLocks/>
          </p:cNvGrpSpPr>
          <p:nvPr/>
        </p:nvGrpSpPr>
        <p:grpSpPr bwMode="auto">
          <a:xfrm>
            <a:off x="4991100" y="6115060"/>
            <a:ext cx="1379538" cy="280988"/>
            <a:chOff x="1152" y="3689"/>
            <a:chExt cx="869" cy="177"/>
          </a:xfrm>
        </p:grpSpPr>
        <p:sp>
          <p:nvSpPr>
            <p:cNvPr id="868413" name="Rectangle 61"/>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4" name="Rectangle 62"/>
            <p:cNvSpPr>
              <a:spLocks noChangeArrowheads="1"/>
            </p:cNvSpPr>
            <p:nvPr/>
          </p:nvSpPr>
          <p:spPr bwMode="auto">
            <a:xfrm>
              <a:off x="1152" y="3689"/>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n</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417" name="Rectangle 65"/>
          <p:cNvSpPr>
            <a:spLocks noChangeArrowheads="1"/>
          </p:cNvSpPr>
          <p:nvPr/>
        </p:nvSpPr>
        <p:spPr bwMode="auto">
          <a:xfrm>
            <a:off x="3314700" y="4292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8" name="Rectangle 66"/>
          <p:cNvSpPr>
            <a:spLocks noChangeArrowheads="1"/>
          </p:cNvSpPr>
          <p:nvPr/>
        </p:nvSpPr>
        <p:spPr bwMode="auto">
          <a:xfrm>
            <a:off x="3276600" y="42763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20" name="Rectangle 68"/>
          <p:cNvSpPr>
            <a:spLocks noChangeArrowheads="1"/>
          </p:cNvSpPr>
          <p:nvPr/>
        </p:nvSpPr>
        <p:spPr bwMode="auto">
          <a:xfrm>
            <a:off x="3314700" y="4551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1" name="Rectangle 69"/>
          <p:cNvSpPr>
            <a:spLocks noChangeArrowheads="1"/>
          </p:cNvSpPr>
          <p:nvPr/>
        </p:nvSpPr>
        <p:spPr bwMode="auto">
          <a:xfrm>
            <a:off x="3276600" y="45351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24" name="Rectangle 72"/>
          <p:cNvSpPr>
            <a:spLocks noChangeArrowheads="1"/>
          </p:cNvSpPr>
          <p:nvPr/>
        </p:nvSpPr>
        <p:spPr bwMode="auto">
          <a:xfrm>
            <a:off x="3314700" y="4810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6" name="Rectangle 74"/>
          <p:cNvSpPr>
            <a:spLocks noChangeArrowheads="1"/>
          </p:cNvSpPr>
          <p:nvPr/>
        </p:nvSpPr>
        <p:spPr bwMode="auto">
          <a:xfrm>
            <a:off x="3314700" y="5068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9" name="Oval 77"/>
          <p:cNvSpPr>
            <a:spLocks noChangeArrowheads="1"/>
          </p:cNvSpPr>
          <p:nvPr/>
        </p:nvSpPr>
        <p:spPr bwMode="auto">
          <a:xfrm>
            <a:off x="3930650" y="4902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0" name="Oval 78"/>
          <p:cNvSpPr>
            <a:spLocks noChangeArrowheads="1"/>
          </p:cNvSpPr>
          <p:nvPr/>
        </p:nvSpPr>
        <p:spPr bwMode="auto">
          <a:xfrm>
            <a:off x="3930650" y="5168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2" name="Rectangle 80"/>
          <p:cNvSpPr>
            <a:spLocks noChangeArrowheads="1"/>
          </p:cNvSpPr>
          <p:nvPr/>
        </p:nvSpPr>
        <p:spPr bwMode="auto">
          <a:xfrm>
            <a:off x="5295900" y="29718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3" name="Rectangle 81"/>
          <p:cNvSpPr>
            <a:spLocks noChangeArrowheads="1"/>
          </p:cNvSpPr>
          <p:nvPr/>
        </p:nvSpPr>
        <p:spPr bwMode="auto">
          <a:xfrm>
            <a:off x="5257800" y="29555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34" name="Rectangle 82"/>
          <p:cNvSpPr>
            <a:spLocks noChangeArrowheads="1"/>
          </p:cNvSpPr>
          <p:nvPr/>
        </p:nvSpPr>
        <p:spPr bwMode="auto">
          <a:xfrm>
            <a:off x="5295900" y="32305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5" name="Rectangle 83"/>
          <p:cNvSpPr>
            <a:spLocks noChangeArrowheads="1"/>
          </p:cNvSpPr>
          <p:nvPr/>
        </p:nvSpPr>
        <p:spPr bwMode="auto">
          <a:xfrm>
            <a:off x="5257800" y="32143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36" name="Rectangle 84"/>
          <p:cNvSpPr>
            <a:spLocks noChangeArrowheads="1"/>
          </p:cNvSpPr>
          <p:nvPr/>
        </p:nvSpPr>
        <p:spPr bwMode="auto">
          <a:xfrm>
            <a:off x="5295900" y="34893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7" name="Rectangle 85"/>
          <p:cNvSpPr>
            <a:spLocks noChangeArrowheads="1"/>
          </p:cNvSpPr>
          <p:nvPr/>
        </p:nvSpPr>
        <p:spPr bwMode="auto">
          <a:xfrm>
            <a:off x="5295900" y="37480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8" name="Oval 86"/>
          <p:cNvSpPr>
            <a:spLocks noChangeArrowheads="1"/>
          </p:cNvSpPr>
          <p:nvPr/>
        </p:nvSpPr>
        <p:spPr bwMode="auto">
          <a:xfrm>
            <a:off x="5911850" y="35814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9" name="Oval 87"/>
          <p:cNvSpPr>
            <a:spLocks noChangeArrowheads="1"/>
          </p:cNvSpPr>
          <p:nvPr/>
        </p:nvSpPr>
        <p:spPr bwMode="auto">
          <a:xfrm>
            <a:off x="5911850" y="38481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1" name="Rectangle 89"/>
          <p:cNvSpPr>
            <a:spLocks noChangeArrowheads="1"/>
          </p:cNvSpPr>
          <p:nvPr/>
        </p:nvSpPr>
        <p:spPr bwMode="auto">
          <a:xfrm>
            <a:off x="2019300" y="2387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2" name="Rectangle 90"/>
          <p:cNvSpPr>
            <a:spLocks noChangeArrowheads="1"/>
          </p:cNvSpPr>
          <p:nvPr/>
        </p:nvSpPr>
        <p:spPr bwMode="auto">
          <a:xfrm>
            <a:off x="1981200" y="235607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43" name="Rectangle 91"/>
          <p:cNvSpPr>
            <a:spLocks noChangeArrowheads="1"/>
          </p:cNvSpPr>
          <p:nvPr/>
        </p:nvSpPr>
        <p:spPr bwMode="auto">
          <a:xfrm>
            <a:off x="2019300" y="2646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4" name="Rectangle 92"/>
          <p:cNvSpPr>
            <a:spLocks noChangeArrowheads="1"/>
          </p:cNvSpPr>
          <p:nvPr/>
        </p:nvSpPr>
        <p:spPr bwMode="auto">
          <a:xfrm>
            <a:off x="1981200" y="26180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45" name="Rectangle 93"/>
          <p:cNvSpPr>
            <a:spLocks noChangeArrowheads="1"/>
          </p:cNvSpPr>
          <p:nvPr/>
        </p:nvSpPr>
        <p:spPr bwMode="auto">
          <a:xfrm>
            <a:off x="2019300" y="2905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6" name="Rectangle 94"/>
          <p:cNvSpPr>
            <a:spLocks noChangeArrowheads="1"/>
          </p:cNvSpPr>
          <p:nvPr/>
        </p:nvSpPr>
        <p:spPr bwMode="auto">
          <a:xfrm>
            <a:off x="2019300" y="3163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7" name="Oval 95"/>
          <p:cNvSpPr>
            <a:spLocks noChangeArrowheads="1"/>
          </p:cNvSpPr>
          <p:nvPr/>
        </p:nvSpPr>
        <p:spPr bwMode="auto">
          <a:xfrm>
            <a:off x="2635250" y="2997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8" name="Oval 96"/>
          <p:cNvSpPr>
            <a:spLocks noChangeArrowheads="1"/>
          </p:cNvSpPr>
          <p:nvPr/>
        </p:nvSpPr>
        <p:spPr bwMode="auto">
          <a:xfrm>
            <a:off x="2635250" y="3263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49" name="AutoShape 97"/>
          <p:cNvCxnSpPr>
            <a:cxnSpLocks noChangeShapeType="1"/>
            <a:stCxn id="868447" idx="2"/>
            <a:endCxn id="868373" idx="1"/>
          </p:cNvCxnSpPr>
          <p:nvPr/>
        </p:nvCxnSpPr>
        <p:spPr bwMode="auto">
          <a:xfrm rot="10800000" flipV="1">
            <a:off x="876300" y="3035300"/>
            <a:ext cx="1758950" cy="2970213"/>
          </a:xfrm>
          <a:prstGeom prst="bentConnector3">
            <a:avLst>
              <a:gd name="adj1" fmla="val 112995"/>
            </a:avLst>
          </a:prstGeom>
          <a:noFill/>
          <a:ln w="9525">
            <a:solidFill>
              <a:schemeClr val="tx1"/>
            </a:solidFill>
            <a:miter lim="800000"/>
            <a:headEnd/>
            <a:tailEnd type="triangle" w="med" len="med"/>
          </a:ln>
          <a:effectLst/>
        </p:spPr>
      </p:cxnSp>
      <p:cxnSp>
        <p:nvCxnSpPr>
          <p:cNvPr id="868450" name="AutoShape 98"/>
          <p:cNvCxnSpPr>
            <a:cxnSpLocks noChangeShapeType="1"/>
            <a:stCxn id="868448" idx="6"/>
            <a:endCxn id="868432" idx="1"/>
          </p:cNvCxnSpPr>
          <p:nvPr/>
        </p:nvCxnSpPr>
        <p:spPr bwMode="auto">
          <a:xfrm flipV="1">
            <a:off x="2709863" y="3105150"/>
            <a:ext cx="2586037" cy="196850"/>
          </a:xfrm>
          <a:prstGeom prst="bentConnector3">
            <a:avLst>
              <a:gd name="adj1" fmla="val 58315"/>
            </a:avLst>
          </a:prstGeom>
          <a:noFill/>
          <a:ln w="9525">
            <a:solidFill>
              <a:schemeClr val="tx1"/>
            </a:solidFill>
            <a:miter lim="800000"/>
            <a:headEnd/>
            <a:tailEnd type="triangle" w="med" len="med"/>
          </a:ln>
          <a:effectLst/>
        </p:spPr>
      </p:cxnSp>
      <p:cxnSp>
        <p:nvCxnSpPr>
          <p:cNvPr id="868451" name="AutoShape 99"/>
          <p:cNvCxnSpPr>
            <a:cxnSpLocks noChangeShapeType="1"/>
            <a:stCxn id="868439" idx="6"/>
            <a:endCxn id="868403" idx="1"/>
          </p:cNvCxnSpPr>
          <p:nvPr/>
        </p:nvCxnSpPr>
        <p:spPr bwMode="auto">
          <a:xfrm>
            <a:off x="5986463" y="3886200"/>
            <a:ext cx="1114425" cy="2119313"/>
          </a:xfrm>
          <a:prstGeom prst="bentConnector3">
            <a:avLst>
              <a:gd name="adj1" fmla="val 74931"/>
            </a:avLst>
          </a:prstGeom>
          <a:noFill/>
          <a:ln w="9525">
            <a:solidFill>
              <a:schemeClr val="tx1"/>
            </a:solidFill>
            <a:miter lim="800000"/>
            <a:headEnd/>
            <a:tailEnd type="triangle" w="med" len="med"/>
          </a:ln>
          <a:effectLst/>
        </p:spPr>
      </p:cxnSp>
      <p:cxnSp>
        <p:nvCxnSpPr>
          <p:cNvPr id="868454" name="AutoShape 102"/>
          <p:cNvCxnSpPr>
            <a:cxnSpLocks noChangeShapeType="1"/>
            <a:stCxn id="868438" idx="2"/>
            <a:endCxn id="868417" idx="1"/>
          </p:cNvCxnSpPr>
          <p:nvPr/>
        </p:nvCxnSpPr>
        <p:spPr bwMode="auto">
          <a:xfrm rot="10800000" flipV="1">
            <a:off x="3314700" y="3619500"/>
            <a:ext cx="2597150" cy="806450"/>
          </a:xfrm>
          <a:prstGeom prst="bentConnector3">
            <a:avLst>
              <a:gd name="adj1" fmla="val 108801"/>
            </a:avLst>
          </a:prstGeom>
          <a:noFill/>
          <a:ln w="9525">
            <a:solidFill>
              <a:schemeClr val="tx1"/>
            </a:solidFill>
            <a:miter lim="800000"/>
            <a:headEnd/>
            <a:tailEnd type="triangle" w="med" len="med"/>
          </a:ln>
          <a:effectLst/>
        </p:spPr>
      </p:cxnSp>
      <p:cxnSp>
        <p:nvCxnSpPr>
          <p:cNvPr id="868455" name="AutoShape 103"/>
          <p:cNvCxnSpPr>
            <a:cxnSpLocks noChangeShapeType="1"/>
            <a:stCxn id="868429" idx="2"/>
            <a:endCxn id="868389" idx="1"/>
          </p:cNvCxnSpPr>
          <p:nvPr/>
        </p:nvCxnSpPr>
        <p:spPr bwMode="auto">
          <a:xfrm rot="10800000" flipV="1">
            <a:off x="2951163" y="4940300"/>
            <a:ext cx="979487" cy="1065213"/>
          </a:xfrm>
          <a:prstGeom prst="bentConnector3">
            <a:avLst>
              <a:gd name="adj1" fmla="val 123338"/>
            </a:avLst>
          </a:prstGeom>
          <a:noFill/>
          <a:ln w="9525">
            <a:solidFill>
              <a:schemeClr val="tx1"/>
            </a:solidFill>
            <a:miter lim="800000"/>
            <a:headEnd/>
            <a:tailEnd type="triangle" w="med" len="med"/>
          </a:ln>
          <a:effectLst/>
        </p:spPr>
      </p:cxnSp>
      <p:cxnSp>
        <p:nvCxnSpPr>
          <p:cNvPr id="868456" name="AutoShape 104"/>
          <p:cNvCxnSpPr>
            <a:cxnSpLocks noChangeShapeType="1"/>
            <a:stCxn id="868430" idx="6"/>
            <a:endCxn id="868410" idx="1"/>
          </p:cNvCxnSpPr>
          <p:nvPr/>
        </p:nvCxnSpPr>
        <p:spPr bwMode="auto">
          <a:xfrm>
            <a:off x="4005263" y="5207000"/>
            <a:ext cx="1023937" cy="798513"/>
          </a:xfrm>
          <a:prstGeom prst="bentConnector3">
            <a:avLst>
              <a:gd name="adj1" fmla="val 75968"/>
            </a:avLst>
          </a:prstGeom>
          <a:noFill/>
          <a:ln w="9525">
            <a:solidFill>
              <a:schemeClr val="tx1"/>
            </a:solidFill>
            <a:miter lim="800000"/>
            <a:headEnd/>
            <a:tailEnd type="triangle" w="med" len="med"/>
          </a:ln>
          <a:effectLst/>
        </p:spPr>
      </p:cxnSp>
      <p:sp>
        <p:nvSpPr>
          <p:cNvPr id="868462" name="Oval 110"/>
          <p:cNvSpPr>
            <a:spLocks noChangeArrowheads="1"/>
          </p:cNvSpPr>
          <p:nvPr/>
        </p:nvSpPr>
        <p:spPr bwMode="auto">
          <a:xfrm>
            <a:off x="839788" y="2211388"/>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63" name="AutoShape 111"/>
          <p:cNvCxnSpPr>
            <a:cxnSpLocks noChangeShapeType="1"/>
            <a:stCxn id="868462" idx="6"/>
            <a:endCxn id="868441" idx="1"/>
          </p:cNvCxnSpPr>
          <p:nvPr/>
        </p:nvCxnSpPr>
        <p:spPr bwMode="auto">
          <a:xfrm>
            <a:off x="914400" y="2249488"/>
            <a:ext cx="1104900" cy="271462"/>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124560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83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683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683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8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84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84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6837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683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6839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6840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6840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684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684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8684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8684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8684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86841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68421">
                                            <p:txEl>
                                              <p:pRg st="0" end="0"/>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8684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6843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499"/>
                                          </p:stCondLst>
                                        </p:cTn>
                                        <p:tgtEl>
                                          <p:spTgt spid="8684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499"/>
                                          </p:stCondLst>
                                        </p:cTn>
                                        <p:tgtEl>
                                          <p:spTgt spid="86845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684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86843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499"/>
                                          </p:stCondLst>
                                        </p:cTn>
                                        <p:tgtEl>
                                          <p:spTgt spid="86843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499"/>
                                          </p:stCondLst>
                                        </p:cTn>
                                        <p:tgtEl>
                                          <p:spTgt spid="8684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499"/>
                                          </p:stCondLst>
                                        </p:cTn>
                                        <p:tgtEl>
                                          <p:spTgt spid="868433">
                                            <p:txEl>
                                              <p:pRg st="0" end="0"/>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499"/>
                                          </p:stCondLst>
                                        </p:cTn>
                                        <p:tgtEl>
                                          <p:spTgt spid="868435">
                                            <p:txEl>
                                              <p:pRg st="0" end="0"/>
                                            </p:txEl>
                                          </p:spTgt>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8684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84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499"/>
                                          </p:stCondLst>
                                        </p:cTn>
                                        <p:tgtEl>
                                          <p:spTgt spid="8684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499"/>
                                          </p:stCondLst>
                                        </p:cTn>
                                        <p:tgtEl>
                                          <p:spTgt spid="8684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84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8684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8684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8684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499"/>
                                          </p:stCondLst>
                                        </p:cTn>
                                        <p:tgtEl>
                                          <p:spTgt spid="868442">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499"/>
                                          </p:stCondLst>
                                        </p:cTn>
                                        <p:tgtEl>
                                          <p:spTgt spid="868444">
                                            <p:txEl>
                                              <p:pRg st="0" end="0"/>
                                            </p:txEl>
                                          </p:spTgt>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86844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499"/>
                                          </p:stCondLst>
                                        </p:cTn>
                                        <p:tgtEl>
                                          <p:spTgt spid="86844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499"/>
                                          </p:stCondLst>
                                        </p:cTn>
                                        <p:tgtEl>
                                          <p:spTgt spid="8684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499"/>
                                          </p:stCondLst>
                                        </p:cTn>
                                        <p:tgtEl>
                                          <p:spTgt spid="86844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499"/>
                                          </p:stCondLst>
                                        </p:cTn>
                                        <p:tgtEl>
                                          <p:spTgt spid="8684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499"/>
                                          </p:stCondLst>
                                        </p:cTn>
                                        <p:tgtEl>
                                          <p:spTgt spid="868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73" grpId="0" animBg="1"/>
      <p:bldP spid="868374" grpId="0" build="p" autoUpdateAnimBg="0"/>
      <p:bldP spid="868389" grpId="0" animBg="1"/>
      <p:bldP spid="868390" grpId="0" build="p" autoUpdateAnimBg="0"/>
      <p:bldP spid="868392" grpId="0" animBg="1"/>
      <p:bldP spid="868393" grpId="0" build="p" autoUpdateAnimBg="0"/>
      <p:bldP spid="868403" grpId="0" animBg="1"/>
      <p:bldP spid="868404" grpId="0" build="p" autoUpdateAnimBg="0"/>
      <p:bldP spid="868406" grpId="0" animBg="1"/>
      <p:bldP spid="868407" grpId="0" build="p" autoUpdateAnimBg="0"/>
      <p:bldP spid="868410" grpId="0" animBg="1"/>
      <p:bldP spid="868411" grpId="0" build="p" autoUpdateAnimBg="0"/>
      <p:bldP spid="868417" grpId="0" animBg="1"/>
      <p:bldP spid="868418" grpId="0" build="p" autoUpdateAnimBg="0"/>
      <p:bldP spid="868420" grpId="0" animBg="1"/>
      <p:bldP spid="868421" grpId="0" build="p" autoUpdateAnimBg="0"/>
      <p:bldP spid="868424" grpId="0" animBg="1"/>
      <p:bldP spid="868426" grpId="0" animBg="1"/>
      <p:bldP spid="868429" grpId="0" animBg="1"/>
      <p:bldP spid="868430" grpId="0" animBg="1"/>
      <p:bldP spid="868432" grpId="0" animBg="1"/>
      <p:bldP spid="868433" grpId="0" build="p" autoUpdateAnimBg="0"/>
      <p:bldP spid="868434" grpId="0" animBg="1"/>
      <p:bldP spid="868435" grpId="0" build="p" autoUpdateAnimBg="0"/>
      <p:bldP spid="868436" grpId="0" animBg="1"/>
      <p:bldP spid="868437" grpId="0" animBg="1"/>
      <p:bldP spid="868438" grpId="0" animBg="1"/>
      <p:bldP spid="868439" grpId="0" animBg="1"/>
      <p:bldP spid="868441" grpId="0" animBg="1"/>
      <p:bldP spid="868442" grpId="0" build="p" autoUpdateAnimBg="0"/>
      <p:bldP spid="868443" grpId="0" animBg="1"/>
      <p:bldP spid="868444" grpId="0" build="p" autoUpdateAnimBg="0"/>
      <p:bldP spid="868445" grpId="0" animBg="1"/>
      <p:bldP spid="868446" grpId="0" animBg="1"/>
      <p:bldP spid="868447" grpId="0" animBg="1"/>
      <p:bldP spid="868448" grpId="0" animBg="1"/>
      <p:bldP spid="86846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Ambiguity in Parse Structures</a:t>
            </a:r>
            <a:endParaRPr lang="en-US">
              <a:solidFill>
                <a:srgbClr val="FF0000"/>
              </a:solidFill>
            </a:endParaRPr>
          </a:p>
        </p:txBody>
      </p:sp>
      <p:sp>
        <p:nvSpPr>
          <p:cNvPr id="866307" name="Rectangle 3"/>
          <p:cNvSpPr>
            <a:spLocks noChangeArrowheads="1"/>
          </p:cNvSpPr>
          <p:nvPr/>
        </p:nvSpPr>
        <p:spPr bwMode="auto">
          <a:xfrm>
            <a:off x="482600" y="1155700"/>
            <a:ext cx="8232775" cy="11303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Although the two-level grammar from the preceding slide can recognize any expression, it is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ambiguous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because the same input string can generate more than one parse tree.</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866364" name="Group 60"/>
          <p:cNvGrpSpPr>
            <a:grpSpLocks/>
          </p:cNvGrpSpPr>
          <p:nvPr/>
        </p:nvGrpSpPr>
        <p:grpSpPr bwMode="auto">
          <a:xfrm>
            <a:off x="1752600" y="4121150"/>
            <a:ext cx="2209800" cy="336550"/>
            <a:chOff x="1104" y="2636"/>
            <a:chExt cx="1392" cy="212"/>
          </a:xfrm>
        </p:grpSpPr>
        <p:sp>
          <p:nvSpPr>
            <p:cNvPr id="866320" name="Text Box 16"/>
            <p:cNvSpPr txBox="1">
              <a:spLocks noChangeArrowheads="1"/>
            </p:cNvSpPr>
            <p:nvPr/>
          </p:nvSpPr>
          <p:spPr bwMode="auto">
            <a:xfrm>
              <a:off x="110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21" name="Text Box 17"/>
            <p:cNvSpPr txBox="1">
              <a:spLocks noChangeArrowheads="1"/>
            </p:cNvSpPr>
            <p:nvPr/>
          </p:nvSpPr>
          <p:spPr bwMode="auto">
            <a:xfrm>
              <a:off x="138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2" name="Text Box 18"/>
            <p:cNvSpPr txBox="1">
              <a:spLocks noChangeArrowheads="1"/>
            </p:cNvSpPr>
            <p:nvPr/>
          </p:nvSpPr>
          <p:spPr bwMode="auto">
            <a:xfrm>
              <a:off x="16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23" name="Text Box 19"/>
            <p:cNvSpPr txBox="1">
              <a:spLocks noChangeArrowheads="1"/>
            </p:cNvSpPr>
            <p:nvPr/>
          </p:nvSpPr>
          <p:spPr bwMode="auto">
            <a:xfrm>
              <a:off x="19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4" name="Text Box 20"/>
            <p:cNvSpPr txBox="1">
              <a:spLocks noChangeArrowheads="1"/>
            </p:cNvSpPr>
            <p:nvPr/>
          </p:nvSpPr>
          <p:spPr bwMode="auto">
            <a:xfrm>
              <a:off x="22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1" name="Group 57"/>
          <p:cNvGrpSpPr>
            <a:grpSpLocks/>
          </p:cNvGrpSpPr>
          <p:nvPr/>
        </p:nvGrpSpPr>
        <p:grpSpPr bwMode="auto">
          <a:xfrm>
            <a:off x="1752600" y="2298700"/>
            <a:ext cx="2184400" cy="1860550"/>
            <a:chOff x="1104" y="1616"/>
            <a:chExt cx="1376" cy="1172"/>
          </a:xfrm>
        </p:grpSpPr>
        <p:sp>
          <p:nvSpPr>
            <p:cNvPr id="866326" name="Line 22"/>
            <p:cNvSpPr>
              <a:spLocks noChangeShapeType="1"/>
            </p:cNvSpPr>
            <p:nvPr/>
          </p:nvSpPr>
          <p:spPr bwMode="auto">
            <a:xfrm flipV="1">
              <a:off x="1248"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7" name="Text Box 23"/>
            <p:cNvSpPr txBox="1">
              <a:spLocks noChangeArrowheads="1"/>
            </p:cNvSpPr>
            <p:nvPr/>
          </p:nvSpPr>
          <p:spPr bwMode="auto">
            <a:xfrm>
              <a:off x="11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28" name="Line 24"/>
            <p:cNvSpPr>
              <a:spLocks noChangeShapeType="1"/>
            </p:cNvSpPr>
            <p:nvPr/>
          </p:nvSpPr>
          <p:spPr bwMode="auto">
            <a:xfrm flipV="1">
              <a:off x="1792"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9" name="Text Box 25"/>
            <p:cNvSpPr txBox="1">
              <a:spLocks noChangeArrowheads="1"/>
            </p:cNvSpPr>
            <p:nvPr/>
          </p:nvSpPr>
          <p:spPr bwMode="auto">
            <a:xfrm>
              <a:off x="1648"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0" name="Line 26"/>
            <p:cNvSpPr>
              <a:spLocks noChangeShapeType="1"/>
            </p:cNvSpPr>
            <p:nvPr/>
          </p:nvSpPr>
          <p:spPr bwMode="auto">
            <a:xfrm flipV="1">
              <a:off x="2336"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1" name="Text Box 27"/>
            <p:cNvSpPr txBox="1">
              <a:spLocks noChangeArrowheads="1"/>
            </p:cNvSpPr>
            <p:nvPr/>
          </p:nvSpPr>
          <p:spPr bwMode="auto">
            <a:xfrm>
              <a:off x="2192"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2" name="Line 28"/>
            <p:cNvSpPr>
              <a:spLocks noChangeShapeType="1"/>
            </p:cNvSpPr>
            <p:nvPr/>
          </p:nvSpPr>
          <p:spPr bwMode="auto">
            <a:xfrm flipV="1">
              <a:off x="1520" y="2239"/>
              <a:ext cx="6" cy="548"/>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3" name="Text Box 29"/>
            <p:cNvSpPr txBox="1">
              <a:spLocks noChangeArrowheads="1"/>
            </p:cNvSpPr>
            <p:nvPr/>
          </p:nvSpPr>
          <p:spPr bwMode="auto">
            <a:xfrm>
              <a:off x="138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4" name="Line 30"/>
            <p:cNvSpPr>
              <a:spLocks noChangeShapeType="1"/>
            </p:cNvSpPr>
            <p:nvPr/>
          </p:nvSpPr>
          <p:spPr bwMode="auto">
            <a:xfrm flipV="1">
              <a:off x="1288"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5" name="Line 31"/>
            <p:cNvSpPr>
              <a:spLocks noChangeShapeType="1"/>
            </p:cNvSpPr>
            <p:nvPr/>
          </p:nvSpPr>
          <p:spPr bwMode="auto">
            <a:xfrm flipH="1" flipV="1">
              <a:off x="1593"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6" name="Line 32"/>
            <p:cNvSpPr>
              <a:spLocks noChangeShapeType="1"/>
            </p:cNvSpPr>
            <p:nvPr/>
          </p:nvSpPr>
          <p:spPr bwMode="auto">
            <a:xfrm flipH="1" flipV="1">
              <a:off x="2022" y="1834"/>
              <a:ext cx="39" cy="952"/>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7" name="Text Box 33"/>
            <p:cNvSpPr txBox="1">
              <a:spLocks noChangeArrowheads="1"/>
            </p:cNvSpPr>
            <p:nvPr/>
          </p:nvSpPr>
          <p:spPr bwMode="auto">
            <a:xfrm>
              <a:off x="1888"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8" name="Line 34"/>
            <p:cNvSpPr>
              <a:spLocks noChangeShapeType="1"/>
            </p:cNvSpPr>
            <p:nvPr/>
          </p:nvSpPr>
          <p:spPr bwMode="auto">
            <a:xfrm flipV="1">
              <a:off x="1592" y="1837"/>
              <a:ext cx="367" cy="217"/>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9" name="Line 35"/>
            <p:cNvSpPr>
              <a:spLocks noChangeShapeType="1"/>
            </p:cNvSpPr>
            <p:nvPr/>
          </p:nvSpPr>
          <p:spPr bwMode="auto">
            <a:xfrm flipH="1" flipV="1">
              <a:off x="2089" y="1837"/>
              <a:ext cx="213" cy="621"/>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grpSp>
        <p:nvGrpSpPr>
          <p:cNvPr id="866363" name="Group 59"/>
          <p:cNvGrpSpPr>
            <a:grpSpLocks/>
          </p:cNvGrpSpPr>
          <p:nvPr/>
        </p:nvGrpSpPr>
        <p:grpSpPr bwMode="auto">
          <a:xfrm>
            <a:off x="5168900" y="4121150"/>
            <a:ext cx="2209800" cy="336550"/>
            <a:chOff x="3256" y="2636"/>
            <a:chExt cx="1392" cy="212"/>
          </a:xfrm>
        </p:grpSpPr>
        <p:sp>
          <p:nvSpPr>
            <p:cNvPr id="866340" name="Text Box 36"/>
            <p:cNvSpPr txBox="1">
              <a:spLocks noChangeArrowheads="1"/>
            </p:cNvSpPr>
            <p:nvPr/>
          </p:nvSpPr>
          <p:spPr bwMode="auto">
            <a:xfrm>
              <a:off x="32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41" name="Text Box 37"/>
            <p:cNvSpPr txBox="1">
              <a:spLocks noChangeArrowheads="1"/>
            </p:cNvSpPr>
            <p:nvPr/>
          </p:nvSpPr>
          <p:spPr bwMode="auto">
            <a:xfrm>
              <a:off x="35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2" name="Text Box 38"/>
            <p:cNvSpPr txBox="1">
              <a:spLocks noChangeArrowheads="1"/>
            </p:cNvSpPr>
            <p:nvPr/>
          </p:nvSpPr>
          <p:spPr bwMode="auto">
            <a:xfrm>
              <a:off x="38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43" name="Text Box 39"/>
            <p:cNvSpPr txBox="1">
              <a:spLocks noChangeArrowheads="1"/>
            </p:cNvSpPr>
            <p:nvPr/>
          </p:nvSpPr>
          <p:spPr bwMode="auto">
            <a:xfrm>
              <a:off x="408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4" name="Text Box 40"/>
            <p:cNvSpPr txBox="1">
              <a:spLocks noChangeArrowheads="1"/>
            </p:cNvSpPr>
            <p:nvPr/>
          </p:nvSpPr>
          <p:spPr bwMode="auto">
            <a:xfrm>
              <a:off x="436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2" name="Group 58"/>
          <p:cNvGrpSpPr>
            <a:grpSpLocks/>
          </p:cNvGrpSpPr>
          <p:nvPr/>
        </p:nvGrpSpPr>
        <p:grpSpPr bwMode="auto">
          <a:xfrm>
            <a:off x="5168900" y="2298700"/>
            <a:ext cx="2184400" cy="1860550"/>
            <a:chOff x="3216" y="1616"/>
            <a:chExt cx="1376" cy="1172"/>
          </a:xfrm>
        </p:grpSpPr>
        <p:sp>
          <p:nvSpPr>
            <p:cNvPr id="866345" name="Line 41"/>
            <p:cNvSpPr>
              <a:spLocks noChangeShapeType="1"/>
            </p:cNvSpPr>
            <p:nvPr/>
          </p:nvSpPr>
          <p:spPr bwMode="auto">
            <a:xfrm flipH="1" flipV="1">
              <a:off x="4448"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6" name="Text Box 42"/>
            <p:cNvSpPr txBox="1">
              <a:spLocks noChangeArrowheads="1"/>
            </p:cNvSpPr>
            <p:nvPr/>
          </p:nvSpPr>
          <p:spPr bwMode="auto">
            <a:xfrm flipH="1">
              <a:off x="43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7" name="Line 43"/>
            <p:cNvSpPr>
              <a:spLocks noChangeShapeType="1"/>
            </p:cNvSpPr>
            <p:nvPr/>
          </p:nvSpPr>
          <p:spPr bwMode="auto">
            <a:xfrm flipH="1" flipV="1">
              <a:off x="3904"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8" name="Text Box 44"/>
            <p:cNvSpPr txBox="1">
              <a:spLocks noChangeArrowheads="1"/>
            </p:cNvSpPr>
            <p:nvPr/>
          </p:nvSpPr>
          <p:spPr bwMode="auto">
            <a:xfrm flipH="1">
              <a:off x="3760"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9" name="Line 45"/>
            <p:cNvSpPr>
              <a:spLocks noChangeShapeType="1"/>
            </p:cNvSpPr>
            <p:nvPr/>
          </p:nvSpPr>
          <p:spPr bwMode="auto">
            <a:xfrm flipH="1" flipV="1">
              <a:off x="3360"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0" name="Text Box 46"/>
            <p:cNvSpPr txBox="1">
              <a:spLocks noChangeArrowheads="1"/>
            </p:cNvSpPr>
            <p:nvPr/>
          </p:nvSpPr>
          <p:spPr bwMode="auto">
            <a:xfrm flipH="1">
              <a:off x="3216"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1" name="Line 47"/>
            <p:cNvSpPr>
              <a:spLocks noChangeShapeType="1"/>
            </p:cNvSpPr>
            <p:nvPr/>
          </p:nvSpPr>
          <p:spPr bwMode="auto">
            <a:xfrm flipH="1" flipV="1">
              <a:off x="4170" y="2239"/>
              <a:ext cx="6" cy="548"/>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2" name="Text Box 48"/>
            <p:cNvSpPr txBox="1">
              <a:spLocks noChangeArrowheads="1"/>
            </p:cNvSpPr>
            <p:nvPr/>
          </p:nvSpPr>
          <p:spPr bwMode="auto">
            <a:xfrm flipH="1">
              <a:off x="402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3" name="Line 49"/>
            <p:cNvSpPr>
              <a:spLocks noChangeShapeType="1"/>
            </p:cNvSpPr>
            <p:nvPr/>
          </p:nvSpPr>
          <p:spPr bwMode="auto">
            <a:xfrm flipH="1" flipV="1">
              <a:off x="4233"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4" name="Line 50"/>
            <p:cNvSpPr>
              <a:spLocks noChangeShapeType="1"/>
            </p:cNvSpPr>
            <p:nvPr/>
          </p:nvSpPr>
          <p:spPr bwMode="auto">
            <a:xfrm flipV="1">
              <a:off x="3928"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5" name="Line 51"/>
            <p:cNvSpPr>
              <a:spLocks noChangeShapeType="1"/>
            </p:cNvSpPr>
            <p:nvPr/>
          </p:nvSpPr>
          <p:spPr bwMode="auto">
            <a:xfrm flipV="1">
              <a:off x="3635" y="1834"/>
              <a:ext cx="39" cy="952"/>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6" name="Text Box 52"/>
            <p:cNvSpPr txBox="1">
              <a:spLocks noChangeArrowheads="1"/>
            </p:cNvSpPr>
            <p:nvPr/>
          </p:nvSpPr>
          <p:spPr bwMode="auto">
            <a:xfrm flipH="1">
              <a:off x="3520"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7" name="Line 53"/>
            <p:cNvSpPr>
              <a:spLocks noChangeShapeType="1"/>
            </p:cNvSpPr>
            <p:nvPr/>
          </p:nvSpPr>
          <p:spPr bwMode="auto">
            <a:xfrm flipH="1" flipV="1">
              <a:off x="3737" y="1837"/>
              <a:ext cx="367" cy="217"/>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8" name="Line 54"/>
            <p:cNvSpPr>
              <a:spLocks noChangeShapeType="1"/>
            </p:cNvSpPr>
            <p:nvPr/>
          </p:nvSpPr>
          <p:spPr bwMode="auto">
            <a:xfrm flipV="1">
              <a:off x="3394" y="1837"/>
              <a:ext cx="213" cy="621"/>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866366" name="Rectangle 62"/>
          <p:cNvSpPr>
            <a:spLocks noChangeArrowheads="1"/>
          </p:cNvSpPr>
          <p:nvPr/>
        </p:nvSpPr>
        <p:spPr bwMode="auto">
          <a:xfrm>
            <a:off x="482600" y="4622800"/>
            <a:ext cx="8232775" cy="20066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Ambiguity in grammars is typically resolved by providing the parser with information about the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precedence</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of the operators.</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12601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66361"/>
                                        </p:tgtEl>
                                        <p:attrNameLst>
                                          <p:attrName>style.visibility</p:attrName>
                                        </p:attrNameLst>
                                      </p:cBhvr>
                                      <p:to>
                                        <p:strVal val="visible"/>
                                      </p:to>
                                    </p:set>
                                    <p:animEffect transition="in" filter="wipe(down)">
                                      <p:cBhvr>
                                        <p:cTn id="11" dur="1000"/>
                                        <p:tgtEl>
                                          <p:spTgt spid="8663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663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66362"/>
                                        </p:tgtEl>
                                        <p:attrNameLst>
                                          <p:attrName>style.visibility</p:attrName>
                                        </p:attrNameLst>
                                      </p:cBhvr>
                                      <p:to>
                                        <p:strVal val="visible"/>
                                      </p:to>
                                    </p:set>
                                    <p:animEffect transition="in" filter="wipe(down)">
                                      <p:cBhvr>
                                        <p:cTn id="20" dur="1000"/>
                                        <p:tgtEl>
                                          <p:spTgt spid="86636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6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4736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BEBF-BE37-D547-82D5-A0084FE868D4}"/>
              </a:ext>
            </a:extLst>
          </p:cNvPr>
          <p:cNvSpPr>
            <a:spLocks noGrp="1"/>
          </p:cNvSpPr>
          <p:nvPr>
            <p:ph type="title"/>
          </p:nvPr>
        </p:nvSpPr>
        <p:spPr/>
        <p:txBody>
          <a:bodyPr/>
          <a:lstStyle/>
          <a:p>
            <a:r>
              <a:rPr lang="en-US" dirty="0"/>
              <a:t>Precedence</a:t>
            </a:r>
          </a:p>
        </p:txBody>
      </p:sp>
      <p:graphicFrame>
        <p:nvGraphicFramePr>
          <p:cNvPr id="4" name="Content Placeholder 3">
            <a:extLst>
              <a:ext uri="{FF2B5EF4-FFF2-40B4-BE49-F238E27FC236}">
                <a16:creationId xmlns:a16="http://schemas.microsoft.com/office/drawing/2014/main" id="{4F9F2BD7-CD32-C24E-90E8-4648DE047CCD}"/>
              </a:ext>
            </a:extLst>
          </p:cNvPr>
          <p:cNvGraphicFramePr>
            <a:graphicFrameLocks noGrp="1"/>
          </p:cNvGraphicFramePr>
          <p:nvPr>
            <p:ph idx="1"/>
            <p:extLst>
              <p:ext uri="{D42A27DB-BD31-4B8C-83A1-F6EECF244321}">
                <p14:modId xmlns:p14="http://schemas.microsoft.com/office/powerpoint/2010/main" val="502808526"/>
              </p:ext>
            </p:extLst>
          </p:nvPr>
        </p:nvGraphicFramePr>
        <p:xfrm>
          <a:off x="2079625" y="2092325"/>
          <a:ext cx="4984750" cy="1584960"/>
        </p:xfrm>
        <a:graphic>
          <a:graphicData uri="http://schemas.openxmlformats.org/drawingml/2006/table">
            <a:tbl>
              <a:tblPr firstRow="1" bandRow="1">
                <a:tableStyleId>{5A111915-BE36-4E01-A7E5-04B1672EAD32}</a:tableStyleId>
              </a:tblPr>
              <a:tblGrid>
                <a:gridCol w="1987550">
                  <a:extLst>
                    <a:ext uri="{9D8B030D-6E8A-4147-A177-3AD203B41FA5}">
                      <a16:colId xmlns:a16="http://schemas.microsoft.com/office/drawing/2014/main" val="280707593"/>
                    </a:ext>
                  </a:extLst>
                </a:gridCol>
                <a:gridCol w="2997200">
                  <a:extLst>
                    <a:ext uri="{9D8B030D-6E8A-4147-A177-3AD203B41FA5}">
                      <a16:colId xmlns:a16="http://schemas.microsoft.com/office/drawing/2014/main" val="3224645353"/>
                    </a:ext>
                  </a:extLst>
                </a:gridCol>
              </a:tblGrid>
              <a:tr h="370840">
                <a:tc>
                  <a:txBody>
                    <a:bodyPr/>
                    <a:lstStyle/>
                    <a:p>
                      <a:pPr algn="ctr"/>
                      <a:r>
                        <a:rPr lang="en-US" sz="2000" dirty="0"/>
                        <a:t>precedence</a:t>
                      </a:r>
                    </a:p>
                  </a:txBody>
                  <a:tcPr/>
                </a:tc>
                <a:tc>
                  <a:txBody>
                    <a:bodyPr/>
                    <a:lstStyle/>
                    <a:p>
                      <a:pPr algn="ctr"/>
                      <a:r>
                        <a:rPr lang="en-US" sz="2000" dirty="0"/>
                        <a:t>operators</a:t>
                      </a:r>
                    </a:p>
                  </a:txBody>
                  <a:tcPr/>
                </a:tc>
                <a:extLst>
                  <a:ext uri="{0D108BD9-81ED-4DB2-BD59-A6C34878D82A}">
                    <a16:rowId xmlns:a16="http://schemas.microsoft.com/office/drawing/2014/main" val="3803550326"/>
                  </a:ext>
                </a:extLst>
              </a:tr>
              <a:tr h="370840">
                <a:tc>
                  <a:txBody>
                    <a:bodyPr/>
                    <a:lstStyle/>
                    <a:p>
                      <a:pPr algn="ctr"/>
                      <a:r>
                        <a:rPr lang="en-US" sz="2000" dirty="0"/>
                        <a:t>3</a:t>
                      </a:r>
                    </a:p>
                  </a:txBody>
                  <a:tcPr/>
                </a:tc>
                <a:tc>
                  <a:txBody>
                    <a:bodyPr/>
                    <a:lstStyle/>
                    <a:p>
                      <a:pPr algn="ctr"/>
                      <a:r>
                        <a:rPr lang="en-US" sz="2000" dirty="0"/>
                        <a:t>* /</a:t>
                      </a:r>
                    </a:p>
                  </a:txBody>
                  <a:tcPr/>
                </a:tc>
                <a:extLst>
                  <a:ext uri="{0D108BD9-81ED-4DB2-BD59-A6C34878D82A}">
                    <a16:rowId xmlns:a16="http://schemas.microsoft.com/office/drawing/2014/main" val="2072219878"/>
                  </a:ext>
                </a:extLst>
              </a:tr>
              <a:tr h="370840">
                <a:tc>
                  <a:txBody>
                    <a:bodyPr/>
                    <a:lstStyle/>
                    <a:p>
                      <a:pPr algn="ctr"/>
                      <a:r>
                        <a:rPr lang="en-US" sz="2000" dirty="0"/>
                        <a:t>2</a:t>
                      </a:r>
                    </a:p>
                  </a:txBody>
                  <a:tcPr/>
                </a:tc>
                <a:tc>
                  <a:txBody>
                    <a:bodyPr/>
                    <a:lstStyle/>
                    <a:p>
                      <a:pPr algn="ctr"/>
                      <a:r>
                        <a:rPr lang="en-US" sz="2000" dirty="0"/>
                        <a:t>+ -</a:t>
                      </a:r>
                    </a:p>
                  </a:txBody>
                  <a:tcPr/>
                </a:tc>
                <a:extLst>
                  <a:ext uri="{0D108BD9-81ED-4DB2-BD59-A6C34878D82A}">
                    <a16:rowId xmlns:a16="http://schemas.microsoft.com/office/drawing/2014/main" val="4136981128"/>
                  </a:ext>
                </a:extLst>
              </a:tr>
              <a:tr h="370840">
                <a:tc>
                  <a:txBody>
                    <a:bodyPr/>
                    <a:lstStyle/>
                    <a:p>
                      <a:pPr algn="ctr"/>
                      <a:r>
                        <a:rPr lang="en-US" sz="2000" dirty="0"/>
                        <a:t>1</a:t>
                      </a:r>
                    </a:p>
                  </a:txBody>
                  <a:tcPr/>
                </a:tc>
                <a:tc>
                  <a:txBody>
                    <a:bodyPr/>
                    <a:lstStyle/>
                    <a:p>
                      <a:pPr algn="ctr"/>
                      <a:r>
                        <a:rPr lang="en-US" sz="2000"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6585883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0FB8-F251-C948-8339-A9A12CB955F6}"/>
              </a:ext>
            </a:extLst>
          </p:cNvPr>
          <p:cNvSpPr>
            <a:spLocks noGrp="1"/>
          </p:cNvSpPr>
          <p:nvPr>
            <p:ph type="title"/>
          </p:nvPr>
        </p:nvSpPr>
        <p:spPr/>
        <p:txBody>
          <a:bodyPr/>
          <a:lstStyle/>
          <a:p>
            <a:r>
              <a:rPr lang="en-US" dirty="0"/>
              <a:t>Parsing an expression</a:t>
            </a:r>
          </a:p>
        </p:txBody>
      </p:sp>
      <p:sp>
        <p:nvSpPr>
          <p:cNvPr id="3" name="Content Placeholder 2">
            <a:extLst>
              <a:ext uri="{FF2B5EF4-FFF2-40B4-BE49-F238E27FC236}">
                <a16:creationId xmlns:a16="http://schemas.microsoft.com/office/drawing/2014/main" id="{F71323B0-558C-F442-9F8C-04ADAF63D108}"/>
              </a:ext>
            </a:extLst>
          </p:cNvPr>
          <p:cNvSpPr>
            <a:spLocks noGrp="1"/>
          </p:cNvSpPr>
          <p:nvPr>
            <p:ph idx="1"/>
          </p:nvPr>
        </p:nvSpPr>
        <p:spPr/>
        <p:txBody>
          <a:bodyPr/>
          <a:lstStyle/>
          <a:p>
            <a:r>
              <a:rPr lang="en-US" dirty="0"/>
              <a:t>Several approaches</a:t>
            </a:r>
          </a:p>
          <a:p>
            <a:pPr lvl="1"/>
            <a:r>
              <a:rPr lang="en-US" dirty="0"/>
              <a:t>Recursive parsing</a:t>
            </a:r>
          </a:p>
          <a:p>
            <a:pPr lvl="1"/>
            <a:r>
              <a:rPr lang="en-US" dirty="0"/>
              <a:t>Infix parsing using stacks</a:t>
            </a:r>
          </a:p>
        </p:txBody>
      </p:sp>
    </p:spTree>
    <p:extLst>
      <p:ext uri="{BB962C8B-B14F-4D97-AF65-F5344CB8AC3E}">
        <p14:creationId xmlns:p14="http://schemas.microsoft.com/office/powerpoint/2010/main" val="15373557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r>
              <a:rPr lang="en-US" dirty="0"/>
              <a:t>Example: Parsing </a:t>
            </a:r>
            <a:r>
              <a:rPr lang="en-US"/>
              <a:t>using stacks</a:t>
            </a:r>
            <a:endParaRPr lang="en-US" dirty="0"/>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Tree>
    <p:extLst>
      <p:ext uri="{BB962C8B-B14F-4D97-AF65-F5344CB8AC3E}">
        <p14:creationId xmlns:p14="http://schemas.microsoft.com/office/powerpoint/2010/main" val="21949603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57397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extLst>
              <p:ext uri="{D42A27DB-BD31-4B8C-83A1-F6EECF244321}">
                <p14:modId xmlns:p14="http://schemas.microsoft.com/office/powerpoint/2010/main" val="1408547689"/>
              </p:ext>
            </p:extLst>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5010268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Rounded Rectangle 14">
            <a:extLst>
              <a:ext uri="{FF2B5EF4-FFF2-40B4-BE49-F238E27FC236}">
                <a16:creationId xmlns:a16="http://schemas.microsoft.com/office/drawing/2014/main" id="{52500B7F-EDD0-3443-8997-CE8905BDE8C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5" name="Rectangle 24">
            <a:extLst>
              <a:ext uri="{FF2B5EF4-FFF2-40B4-BE49-F238E27FC236}">
                <a16:creationId xmlns:a16="http://schemas.microsoft.com/office/drawing/2014/main" id="{F4BE6F3B-CBA5-F84E-8DE9-15EC8E9EB6D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6" name="AutoShape 97">
            <a:extLst>
              <a:ext uri="{FF2B5EF4-FFF2-40B4-BE49-F238E27FC236}">
                <a16:creationId xmlns:a16="http://schemas.microsoft.com/office/drawing/2014/main" id="{1EED0A13-66A2-5345-BBB6-A95BA3D25C5E}"/>
              </a:ext>
            </a:extLst>
          </p:cNvPr>
          <p:cNvCxnSpPr>
            <a:cxnSpLocks noChangeShapeType="1"/>
            <a:stCxn id="25" idx="3"/>
            <a:endCxn id="1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9655374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2" name="Rounded Rectangle 31">
            <a:extLst>
              <a:ext uri="{FF2B5EF4-FFF2-40B4-BE49-F238E27FC236}">
                <a16:creationId xmlns:a16="http://schemas.microsoft.com/office/drawing/2014/main" id="{4BACEE2F-2AD0-ED4E-B1A7-3B9EFBBD9733}"/>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3144781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3078837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4513453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5652164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3928701" y="2194448"/>
            <a:ext cx="1024109"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1032615" cy="33031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4484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032862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6726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0972557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F40F3C9F-49DA-0E44-81C2-00C480B01B21}"/>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5" name="TextBox 44">
            <a:extLst>
              <a:ext uri="{FF2B5EF4-FFF2-40B4-BE49-F238E27FC236}">
                <a16:creationId xmlns:a16="http://schemas.microsoft.com/office/drawing/2014/main" id="{2CF9E639-E2C3-584D-ADEA-6058A136FA85}"/>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0834430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8726780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007050EB-27B4-A043-ACE5-147DAA7CF31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245411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11CD0CD-1262-B542-B7DA-30D3E56EF1F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6696525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11" name="Group 10">
            <a:extLst>
              <a:ext uri="{FF2B5EF4-FFF2-40B4-BE49-F238E27FC236}">
                <a16:creationId xmlns:a16="http://schemas.microsoft.com/office/drawing/2014/main" id="{BA4D1DB6-A42E-7C4D-BBF9-F68C14400F35}"/>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797D224B-08FB-3943-BE39-800FCE151172}"/>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1176025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D8BF917-C7CE-B741-B8E2-1D941FDF695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40871286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68972FFF-BD72-9E4B-BA38-07F35455C40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0391808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2631</TotalTime>
  <Words>6686</Words>
  <Application>Microsoft Office PowerPoint</Application>
  <PresentationFormat>全屏显示(4:3)</PresentationFormat>
  <Paragraphs>3037</Paragraphs>
  <Slides>139</Slides>
  <Notes>115</Notes>
  <HiddenSlides>1</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139</vt:i4>
      </vt:variant>
    </vt:vector>
  </HeadingPairs>
  <TitlesOfParts>
    <vt:vector size="147" baseType="lpstr">
      <vt:lpstr>Microsoft YaHei</vt:lpstr>
      <vt:lpstr>Arial</vt:lpstr>
      <vt:lpstr>Calibri</vt:lpstr>
      <vt:lpstr>Calibri Light</vt:lpstr>
      <vt:lpstr>Courier New</vt:lpstr>
      <vt:lpstr>Times New Roman</vt:lpstr>
      <vt:lpstr>Office Theme</vt:lpstr>
      <vt:lpstr>Blank Presentation</vt:lpstr>
      <vt:lpstr>高级数据结构上机课</vt:lpstr>
      <vt:lpstr>时间安排</vt:lpstr>
      <vt:lpstr>Expression Trees &amp; Parsing &amp; Evaluation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Recursive Structure of Expressions</vt:lpstr>
      <vt:lpstr>A Two-Level Grammar</vt:lpstr>
      <vt:lpstr>The Expression Class Hierarchy</vt:lpstr>
      <vt:lpstr>Parsing an Expression</vt:lpstr>
      <vt:lpstr>Ambiguity in Parse Structures</vt:lpstr>
      <vt:lpstr>Precedence</vt:lpstr>
      <vt:lpstr>Parsing an expression</vt:lpstr>
      <vt:lpstr>Example: Parsing using stacks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exp.h Interface</vt:lpstr>
      <vt:lpstr>The exp.h Interface</vt:lpstr>
      <vt:lpstr>The exp.h Interface</vt:lpstr>
      <vt:lpstr>The exp.h Interface</vt:lpstr>
      <vt:lpstr>The exp.h Interface</vt:lpstr>
      <vt:lpstr>The exp.h Interface</vt:lpstr>
      <vt:lpstr>Selecting Fields from Subtypes</vt:lpstr>
      <vt:lpstr>Code for the eval Method</vt:lpstr>
      <vt:lpstr>Exercise: Evaluating an Expression</vt:lpstr>
      <vt:lpstr>PowerPoint 演示文稿</vt:lpstr>
      <vt:lpstr>The Expression/Statement Class Hierarchy</vt:lpstr>
      <vt:lpstr>Recommended Files</vt:lpstr>
      <vt:lpstr>PowerPoint 演示文稿</vt:lpstr>
      <vt:lpstr>Recommended UI Layout</vt:lpstr>
      <vt:lpstr>多阶段提交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递归和回溯</dc:title>
  <dc:creator>Mingkai Dong</dc:creator>
  <cp:lastModifiedBy>Lee Yiyan</cp:lastModifiedBy>
  <cp:revision>243</cp:revision>
  <dcterms:created xsi:type="dcterms:W3CDTF">2019-09-01T14:14:30Z</dcterms:created>
  <dcterms:modified xsi:type="dcterms:W3CDTF">2021-03-27T03:09:10Z</dcterms:modified>
</cp:coreProperties>
</file>