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4"/>
    <p:restoredTop sz="94587"/>
  </p:normalViewPr>
  <p:slideViewPr>
    <p:cSldViewPr snapToGrid="0" snapToObjects="1">
      <p:cViewPr varScale="1">
        <p:scale>
          <a:sx n="114" d="100"/>
          <a:sy n="114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91419-12C7-9D4D-95E6-F81F3EB2A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CA7E70-5CF0-9F42-B709-AD0D62C83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8BCEF-D3DE-0C42-B005-F403EA71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A242-3146-A149-9DB0-134A2CBFA1DE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B3A85-5E9F-3A4A-B3AA-DD4C089F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6315C-EDD3-7C41-A120-3CCBDC47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19EA-1F5E-C541-A700-F8FF18582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82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31E44-A110-994F-8813-7F625A80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4482E0-6044-8244-A9D6-07BB29FFC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D2C3D-0A1B-2D4B-BFFA-D42A4564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A242-3146-A149-9DB0-134A2CBFA1DE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621BF-5102-CE4A-90BF-DA569DB1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E1853-B5E6-FD4F-82A9-FBC2359E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19EA-1F5E-C541-A700-F8FF18582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45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D83952-7572-E341-9864-9E47E9E1C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BB0D31-3420-354A-A0F9-FA7281979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22DD9-89CE-4D4C-AB65-C57F09A0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A242-3146-A149-9DB0-134A2CBFA1DE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61CCE-ADB6-BA4E-BF07-9E6A9EFF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00ABE-29E3-594A-A3C6-DFC2C237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19EA-1F5E-C541-A700-F8FF18582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99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B453-83B8-9146-8976-5DEC47F2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5EC40-0D29-9345-9BD6-BFAC87FC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6CBF7-330F-F147-98F0-46D6BDC0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A242-3146-A149-9DB0-134A2CBFA1DE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2B661-015B-0F46-B9A0-A6E4EA31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5B225-85BE-2F42-8EBA-5992FBD2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19EA-1F5E-C541-A700-F8FF18582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99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537A6-D2DF-8C42-9AB9-FA11A93B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7F31D9-A6F9-AA4F-AD82-C5DC3ED0C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E16D6-4924-EA45-928E-A4D19EC8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A242-3146-A149-9DB0-134A2CBFA1DE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1A362-5DEB-5B4D-941D-45329CED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2133D-7179-A041-9370-A286CE3F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19EA-1F5E-C541-A700-F8FF18582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621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86AF0-ADF2-9B45-A406-1932A9C5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0A201-4992-B546-BEA3-BB83F9614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49BDB9-0CCD-F144-9BE3-64008E60B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44A8B6-AD79-884C-98DD-42534702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A242-3146-A149-9DB0-134A2CBFA1DE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A2CF2-7D47-644D-B049-331EA7D4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DC8F3A-4DEA-344C-A358-1BC4939C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19EA-1F5E-C541-A700-F8FF18582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818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5EFF4-4039-C440-843D-0FEA0FC4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7CDECB-5689-4E4C-838D-1A34369B9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BA8CDC-5468-AF4B-8BCC-3271AF66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0333D3-B3CF-1F42-BC30-C8C0FA2D6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09ABD5-CDC6-174A-9095-0CBDDE5F3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4589A4-2F36-3F42-B2D2-A50A629D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A242-3146-A149-9DB0-134A2CBFA1DE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F5B343-CB21-E74E-97E3-1F4621D4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BF03EB-2D6B-9047-87E1-6C0BBDCA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19EA-1F5E-C541-A700-F8FF18582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96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375A1-D734-894B-A19C-E62117C2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CFFEE4-8C58-074A-B8A9-1D86C44E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A242-3146-A149-9DB0-134A2CBFA1DE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7EE1F1-EBA5-B244-AA41-006C8B86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DC42B6-140E-1C4F-896F-A67C882B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19EA-1F5E-C541-A700-F8FF18582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90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EF1553-ABC2-604F-B440-DED83DFA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A242-3146-A149-9DB0-134A2CBFA1DE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9A1A1B-FD51-6241-A158-A992FECA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1FF9BB-61DA-1E40-8383-0FC00A83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19EA-1F5E-C541-A700-F8FF18582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484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EFE92-F88E-1741-BDF6-37349175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C9297-4441-9940-A12E-CF8C693C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D28657-072A-F94F-B0E8-4883768D7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4C5C0-2C6E-9048-B6D4-EBD75460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A242-3146-A149-9DB0-134A2CBFA1DE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30AAED-5D35-AE47-A1DA-12464F70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084F9E-F1DD-F64C-86CA-620DA285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19EA-1F5E-C541-A700-F8FF18582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684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92470-5B86-D148-9DA2-6655E65A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56C5D4-154D-2141-A3CE-4908107F6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EE28C5-5A10-D94B-ABC2-795D62C7B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250533-F3DA-3E4C-91AE-B0210330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A242-3146-A149-9DB0-134A2CBFA1DE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598220-A5D4-F640-AEAD-1E49A3C5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3362CF-822B-E04F-8CFA-90FB625B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19EA-1F5E-C541-A700-F8FF18582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15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E61C8E-BA3B-354E-B5D3-53123FAD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2111F4-0141-F24C-9F55-37E6B1ABC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8D780-D3D9-9E40-9397-E86583A02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A242-3146-A149-9DB0-134A2CBFA1DE}" type="datetimeFigureOut">
              <a:rPr kumimoji="1" lang="zh-CN" altLang="en-US" smtClean="0"/>
              <a:t>2019/5/24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D953F-8DD6-A04D-B717-ADE36192C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9434B-DEAB-644B-ADD5-31F0D5398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519EA-1F5E-C541-A700-F8FF185822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05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D8104B-D90B-9144-AE21-E110E19F8E88}"/>
              </a:ext>
            </a:extLst>
          </p:cNvPr>
          <p:cNvSpPr/>
          <p:nvPr/>
        </p:nvSpPr>
        <p:spPr>
          <a:xfrm>
            <a:off x="2598233" y="2029522"/>
            <a:ext cx="2129883" cy="3033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26E1C7-D03F-4D47-BFAF-3B504FA934D1}"/>
              </a:ext>
            </a:extLst>
          </p:cNvPr>
          <p:cNvSpPr txBox="1"/>
          <p:nvPr/>
        </p:nvSpPr>
        <p:spPr>
          <a:xfrm>
            <a:off x="3492750" y="2230245"/>
            <a:ext cx="499385" cy="379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90045A-ECA4-2344-9A61-269D5264B1F4}"/>
              </a:ext>
            </a:extLst>
          </p:cNvPr>
          <p:cNvSpPr txBox="1"/>
          <p:nvPr/>
        </p:nvSpPr>
        <p:spPr>
          <a:xfrm>
            <a:off x="3219018" y="28324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顶点表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D5120C-59C0-714E-8A3D-948E1F18B5DA}"/>
              </a:ext>
            </a:extLst>
          </p:cNvPr>
          <p:cNvSpPr txBox="1"/>
          <p:nvPr/>
        </p:nvSpPr>
        <p:spPr>
          <a:xfrm>
            <a:off x="3188444" y="34247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" dirty="0"/>
              <a:t>邻接</a:t>
            </a:r>
            <a:r>
              <a:rPr kumimoji="1" lang="zh-CN" altLang="en-US" dirty="0"/>
              <a:t>矩阵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61AA7D-3A40-904D-9F3E-A9AD4C84AB09}"/>
              </a:ext>
            </a:extLst>
          </p:cNvPr>
          <p:cNvSpPr txBox="1"/>
          <p:nvPr/>
        </p:nvSpPr>
        <p:spPr>
          <a:xfrm>
            <a:off x="3173973" y="39426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顶点数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07E97E-63C0-9649-8DFB-F4614DEB3778}"/>
              </a:ext>
            </a:extLst>
          </p:cNvPr>
          <p:cNvSpPr txBox="1"/>
          <p:nvPr/>
        </p:nvSpPr>
        <p:spPr>
          <a:xfrm>
            <a:off x="3289388" y="44830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边数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BEC2B2-CD41-8545-A8A6-E887D59DA85A}"/>
              </a:ext>
            </a:extLst>
          </p:cNvPr>
          <p:cNvSpPr/>
          <p:nvPr/>
        </p:nvSpPr>
        <p:spPr>
          <a:xfrm>
            <a:off x="5622633" y="2129883"/>
            <a:ext cx="2007220" cy="283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C595F1-24D9-D143-8866-A879880167BE}"/>
              </a:ext>
            </a:extLst>
          </p:cNvPr>
          <p:cNvSpPr txBox="1"/>
          <p:nvPr/>
        </p:nvSpPr>
        <p:spPr>
          <a:xfrm>
            <a:off x="5545657" y="1625860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EdgeNode</a:t>
            </a:r>
            <a:r>
              <a:rPr kumimoji="1" lang="zh-CN" altLang="en-US" dirty="0"/>
              <a:t>：边结点</a:t>
            </a:r>
            <a:endParaRPr kumimoji="1"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9B61D4-F9E6-0545-81AF-2A1A5C33A2B4}"/>
              </a:ext>
            </a:extLst>
          </p:cNvPr>
          <p:cNvSpPr txBox="1"/>
          <p:nvPr/>
        </p:nvSpPr>
        <p:spPr>
          <a:xfrm>
            <a:off x="6072244" y="3017077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邻接点域</a:t>
            </a:r>
            <a:endParaRPr kumimoji="1" lang="en-US" altLang="zh-CN" dirty="0"/>
          </a:p>
          <a:p>
            <a:r>
              <a:rPr kumimoji="1" lang="zh-CN" altLang="en-US" dirty="0"/>
              <a:t>权值</a:t>
            </a:r>
            <a:endParaRPr kumimoji="1" lang="en-US" altLang="zh-CN" dirty="0"/>
          </a:p>
          <a:p>
            <a:r>
              <a:rPr kumimoji="1" lang="zh-CN" altLang="en-US" dirty="0"/>
              <a:t>链域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088F7E1-36DF-BD48-9728-8F855F281085}"/>
              </a:ext>
            </a:extLst>
          </p:cNvPr>
          <p:cNvSpPr/>
          <p:nvPr/>
        </p:nvSpPr>
        <p:spPr>
          <a:xfrm>
            <a:off x="8079464" y="2129883"/>
            <a:ext cx="2007220" cy="283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DDC75F-E366-0447-8A40-BD78D28EF8E0}"/>
              </a:ext>
            </a:extLst>
          </p:cNvPr>
          <p:cNvSpPr txBox="1"/>
          <p:nvPr/>
        </p:nvSpPr>
        <p:spPr>
          <a:xfrm>
            <a:off x="8002488" y="1625860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VertexNode</a:t>
            </a:r>
            <a:r>
              <a:rPr kumimoji="1" lang="zh-CN" altLang="en-US" dirty="0"/>
              <a:t>：顶点结点</a:t>
            </a:r>
            <a:endParaRPr kumimoji="1"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88B1DE6-1B38-1B4C-88EC-D3C7D8995A62}"/>
              </a:ext>
            </a:extLst>
          </p:cNvPr>
          <p:cNvSpPr txBox="1"/>
          <p:nvPr/>
        </p:nvSpPr>
        <p:spPr>
          <a:xfrm>
            <a:off x="8413660" y="2897100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入度</a:t>
            </a:r>
            <a:endParaRPr kumimoji="1" lang="en-US" altLang="zh-CN" dirty="0"/>
          </a:p>
          <a:p>
            <a:r>
              <a:rPr kumimoji="1" lang="zh-CN" altLang="en-US" dirty="0"/>
              <a:t>顶点信息</a:t>
            </a:r>
            <a:endParaRPr kumimoji="1" lang="en-US" altLang="zh-CN" dirty="0"/>
          </a:p>
          <a:p>
            <a:r>
              <a:rPr kumimoji="1" lang="zh-CN" altLang="en-US" dirty="0"/>
              <a:t>边表头指针</a:t>
            </a:r>
          </a:p>
        </p:txBody>
      </p:sp>
    </p:spTree>
    <p:extLst>
      <p:ext uri="{BB962C8B-B14F-4D97-AF65-F5344CB8AC3E}">
        <p14:creationId xmlns:p14="http://schemas.microsoft.com/office/powerpoint/2010/main" val="313521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14</cp:revision>
  <dcterms:created xsi:type="dcterms:W3CDTF">2019-05-24T07:22:02Z</dcterms:created>
  <dcterms:modified xsi:type="dcterms:W3CDTF">2019-05-24T07:30:55Z</dcterms:modified>
</cp:coreProperties>
</file>