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5E26157D-CBBB-43B6-BCDB-D3408246D887}"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7083360"/>
          </a:xfrm>
          <a:prstGeom prst="rect">
            <a:avLst/>
          </a:prstGeom>
        </p:spPr>
        <p:txBody>
          <a:bodyPr lIns="0" rIns="0" tIns="0" bIns="0"/>
          <a:p>
            <a:r>
              <a:rPr b="0" lang="en-US" sz="2000" spc="-1" strike="noStrike">
                <a:latin typeface="Arial"/>
              </a:rPr>
              <a:t>Observation vs. prediction plot of methotrexate polyglutamate3–5 inside erythrocytes (ery‐MTX‐PG3–5) derived from seven‐compartmental pharmacokinetic (PK) model and four‐compartmental PK model. Solid blue dots are the sum of observed ery‐MTX‐PG3–5 concentrations. Black solid lines represent the identity line. Black dashed lines represent the 90% prediction interval.</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Pharmacokinetic‐pharmacodynamic modelling and simulation of methotrexate dosing in patients with rheumatoid arthritis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Brit J Clinical Pharma, First published: 05 July 2024, DOI: (10.1111/bcp.16158)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1584000" y="762120"/>
            <a:ext cx="602712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