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5"/>
  </p:notesMasterIdLst>
  <p:handoutMasterIdLst>
    <p:handoutMasterId r:id="rId6"/>
  </p:handoutMasterIdLst>
  <p:sldIdLst>
    <p:sldId id="300" r:id="rId2"/>
    <p:sldId id="301" r:id="rId3"/>
    <p:sldId id="302" r:id="rId4"/>
  </p:sldIdLst>
  <p:sldSz cx="12858750" cy="723265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1E4A7D"/>
    <a:srgbClr val="2878B4"/>
    <a:srgbClr val="28A0B4"/>
    <a:srgbClr val="2C69B2"/>
    <a:srgbClr val="5A9BD5"/>
    <a:srgbClr val="639CD3"/>
    <a:srgbClr val="DAE3F3"/>
    <a:srgbClr val="C8C8C8"/>
    <a:srgbClr val="31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5059" autoAdjust="0"/>
  </p:normalViewPr>
  <p:slideViewPr>
    <p:cSldViewPr>
      <p:cViewPr varScale="1">
        <p:scale>
          <a:sx n="65" d="100"/>
          <a:sy n="65" d="100"/>
        </p:scale>
        <p:origin x="84" y="46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6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7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6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672-A38A-49A4-843D-607239B7AF4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5436" y="1740818"/>
            <a:ext cx="5067972" cy="3919669"/>
            <a:chOff x="1029958" y="1273628"/>
            <a:chExt cx="4805452" cy="3716631"/>
          </a:xfrm>
        </p:grpSpPr>
        <p:sp>
          <p:nvSpPr>
            <p:cNvPr id="2" name="矩形 1"/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29958" y="1281657"/>
              <a:ext cx="1627085" cy="36822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854207" y="4090015"/>
            <a:ext cx="4642654" cy="507345"/>
          </a:xfrm>
          <a:prstGeom prst="rect">
            <a:avLst/>
          </a:prstGeom>
          <a:noFill/>
          <a:ln w="9525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849424" y="4889678"/>
            <a:ext cx="3182884" cy="605536"/>
          </a:xfrm>
          <a:prstGeom prst="can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376" y="3314280"/>
            <a:ext cx="1328145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0867" y="3314279"/>
            <a:ext cx="2261711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64E2D97-95B8-4EDE-AC71-E533E9DF4EFE}"/>
              </a:ext>
            </a:extLst>
          </p:cNvPr>
          <p:cNvSpPr/>
          <p:nvPr/>
        </p:nvSpPr>
        <p:spPr>
          <a:xfrm>
            <a:off x="7308210" y="368179"/>
            <a:ext cx="5067972" cy="1968001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3A73297-48E2-4F6C-95AE-EAFA7631A988}"/>
              </a:ext>
            </a:extLst>
          </p:cNvPr>
          <p:cNvSpPr/>
          <p:nvPr/>
        </p:nvSpPr>
        <p:spPr>
          <a:xfrm>
            <a:off x="7302727" y="368179"/>
            <a:ext cx="1715972" cy="38833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735360-7337-4FB8-9385-792086A200C3}"/>
              </a:ext>
            </a:extLst>
          </p:cNvPr>
          <p:cNvGrpSpPr/>
          <p:nvPr/>
        </p:nvGrpSpPr>
        <p:grpSpPr>
          <a:xfrm>
            <a:off x="7520869" y="897147"/>
            <a:ext cx="4642654" cy="640278"/>
            <a:chOff x="768378" y="1921956"/>
            <a:chExt cx="4402165" cy="60711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A818C3A-769C-4CBE-A945-A26EAECE2418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F14829-2254-4CA6-B283-6BAAC0DA811C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165DB79-B2B2-4575-947C-F4B0DB22A938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56801F9-1E15-4601-94F1-8A8CC7B660B0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CDFAEB4C-F6B2-4466-87E8-8DAA842CD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94" y="1675150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EE3A54BF-F4E1-4671-80DA-95DD77D33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06" y="1676467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047F13EF-61C8-4F10-A477-D96E0C81D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03" y="1667432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C1F0F454-B646-41A9-9A65-38C7A0CBB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00" y="1675150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5BBC3C55-CB76-4062-9037-3B333A875FF0}"/>
              </a:ext>
            </a:extLst>
          </p:cNvPr>
          <p:cNvSpPr/>
          <p:nvPr/>
        </p:nvSpPr>
        <p:spPr>
          <a:xfrm>
            <a:off x="7349766" y="2567070"/>
            <a:ext cx="5067972" cy="1968001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FE1E813-C966-4750-9FE8-AE0E85EDB666}"/>
              </a:ext>
            </a:extLst>
          </p:cNvPr>
          <p:cNvSpPr/>
          <p:nvPr/>
        </p:nvSpPr>
        <p:spPr>
          <a:xfrm>
            <a:off x="7354920" y="2567070"/>
            <a:ext cx="1715972" cy="38833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43161ECC-BAF9-4FB1-A184-43640035B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51" y="3874042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14CEEA5F-ACC8-460A-A6A8-F11343162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762" y="3875358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BBCC65B4-DCE3-415E-949A-267EDC3D8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60" y="3866323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083E486-DC7B-4F1D-8090-6CE5AED48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57" y="3874042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CEBC42CD-52DD-4277-8BC0-C9F06D690B50}"/>
              </a:ext>
            </a:extLst>
          </p:cNvPr>
          <p:cNvSpPr/>
          <p:nvPr/>
        </p:nvSpPr>
        <p:spPr>
          <a:xfrm>
            <a:off x="7349766" y="4772186"/>
            <a:ext cx="5067972" cy="1968001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1BE5F4E-28DC-42B8-A8F5-A0CE7E6AA4B2}"/>
              </a:ext>
            </a:extLst>
          </p:cNvPr>
          <p:cNvSpPr/>
          <p:nvPr/>
        </p:nvSpPr>
        <p:spPr>
          <a:xfrm>
            <a:off x="7354920" y="4772186"/>
            <a:ext cx="1715972" cy="38833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79219BD2-AF66-4BF2-91D7-FB7BD9A7F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51" y="6079157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6B855924-C118-417A-A5E6-63C6EB2E3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762" y="6080473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4FEC5074-B010-4A3C-B846-166FCB8FC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60" y="6071438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C6D1A0-052A-4DC1-BBFE-4C64B18A1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57" y="6079157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74EA4D03-706C-4D58-9A32-DD1F38EDAC2B}"/>
              </a:ext>
            </a:extLst>
          </p:cNvPr>
          <p:cNvGrpSpPr/>
          <p:nvPr/>
        </p:nvGrpSpPr>
        <p:grpSpPr>
          <a:xfrm>
            <a:off x="7551476" y="3057471"/>
            <a:ext cx="4642654" cy="640278"/>
            <a:chOff x="768378" y="1921956"/>
            <a:chExt cx="4402165" cy="607112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0DFCC0A-125B-4567-A6EB-1708E770DA30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0D37F6E-58D9-4A62-8B65-34EDEC71E3EF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723D0BD-FAE3-48D0-A62C-54ACE382D91D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132958E-3AFA-4B39-9059-A2EFE7D4DCFF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8E218B9-408E-4B3F-8128-EA2419AFFA09}"/>
              </a:ext>
            </a:extLst>
          </p:cNvPr>
          <p:cNvGrpSpPr/>
          <p:nvPr/>
        </p:nvGrpSpPr>
        <p:grpSpPr>
          <a:xfrm>
            <a:off x="7662734" y="5352032"/>
            <a:ext cx="4642654" cy="640278"/>
            <a:chOff x="768378" y="1921956"/>
            <a:chExt cx="4402165" cy="60711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C7D46D9-4B10-4B8D-896E-31125153CA9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1C7C0F0-6DAC-4F0A-AAF3-DC0E5A2658B1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F572BB-AAEA-4A42-91B6-1806261EC316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E7592F4-B6D8-4CA6-9ED2-7056059F7434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16808D7-E9C9-4FDE-B02A-917D690EC80D}"/>
              </a:ext>
            </a:extLst>
          </p:cNvPr>
          <p:cNvGrpSpPr/>
          <p:nvPr/>
        </p:nvGrpSpPr>
        <p:grpSpPr>
          <a:xfrm>
            <a:off x="854207" y="2382824"/>
            <a:ext cx="4642654" cy="640278"/>
            <a:chOff x="768378" y="1921956"/>
            <a:chExt cx="4402165" cy="60711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133D5D9-4AB4-4421-B1EB-73B9199485F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6DBAFF2-E973-4950-A686-CD39693BF336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74844B2-39F0-49F5-9629-0632EA906D55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E4DD1C6-D6AB-423F-8992-8F3DBB07193E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7E3EFD-F4BE-4372-92D3-E58210570770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>
            <a:off x="5496861" y="1217286"/>
            <a:ext cx="2024008" cy="3126401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88B037-7155-45E2-91F9-52063B3BA2C0}"/>
              </a:ext>
            </a:extLst>
          </p:cNvPr>
          <p:cNvCxnSpPr>
            <a:stCxn id="117" idx="1"/>
            <a:endCxn id="5" idx="3"/>
          </p:cNvCxnSpPr>
          <p:nvPr/>
        </p:nvCxnSpPr>
        <p:spPr>
          <a:xfrm flipH="1">
            <a:off x="5496860" y="3377610"/>
            <a:ext cx="2054616" cy="96607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1EF104-F027-4AFC-B00C-F1A41A7DA899}"/>
              </a:ext>
            </a:extLst>
          </p:cNvPr>
          <p:cNvCxnSpPr>
            <a:cxnSpLocks/>
            <a:stCxn id="122" idx="1"/>
            <a:endCxn id="5" idx="3"/>
          </p:cNvCxnSpPr>
          <p:nvPr/>
        </p:nvCxnSpPr>
        <p:spPr>
          <a:xfrm flipH="1" flipV="1">
            <a:off x="5496861" y="4343688"/>
            <a:ext cx="2165873" cy="1328483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B4CC73-8EE0-467E-8919-666C136A8D11}"/>
              </a:ext>
            </a:extLst>
          </p:cNvPr>
          <p:cNvCxnSpPr/>
          <p:nvPr/>
        </p:nvCxnSpPr>
        <p:spPr>
          <a:xfrm>
            <a:off x="2196520" y="4597359"/>
            <a:ext cx="0" cy="29231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D07FD51-69FF-46FA-A47E-A84E0A5887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532047" y="3821625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605D149-C67B-4D6D-BB23-B00CCAE9558F}"/>
              </a:ext>
            </a:extLst>
          </p:cNvPr>
          <p:cNvCxnSpPr>
            <a:cxnSpLocks/>
          </p:cNvCxnSpPr>
          <p:nvPr/>
        </p:nvCxnSpPr>
        <p:spPr>
          <a:xfrm flipH="1">
            <a:off x="3582205" y="3818945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B19930A-D1CB-4E02-B6D8-B39581704CDA}"/>
              </a:ext>
            </a:extLst>
          </p:cNvPr>
          <p:cNvCxnSpPr>
            <a:cxnSpLocks/>
          </p:cNvCxnSpPr>
          <p:nvPr/>
        </p:nvCxnSpPr>
        <p:spPr>
          <a:xfrm>
            <a:off x="5018424" y="3028369"/>
            <a:ext cx="0" cy="110000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>
            <a:extLst>
              <a:ext uri="{FF2B5EF4-FFF2-40B4-BE49-F238E27FC236}">
                <a16:creationId xmlns:a16="http://schemas.microsoft.com/office/drawing/2014/main" id="{E1AC4E9A-62EF-46F3-BBFB-0063B635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49" y="135481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9121605-65AE-4776-8334-6065A87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145222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标题 1">
            <a:extLst>
              <a:ext uri="{FF2B5EF4-FFF2-40B4-BE49-F238E27FC236}">
                <a16:creationId xmlns:a16="http://schemas.microsoft.com/office/drawing/2014/main" id="{241B86ED-71DE-43EE-9683-9AE6E5CC45C7}"/>
              </a:ext>
            </a:extLst>
          </p:cNvPr>
          <p:cNvSpPr txBox="1">
            <a:spLocks/>
          </p:cNvSpPr>
          <p:nvPr/>
        </p:nvSpPr>
        <p:spPr>
          <a:xfrm>
            <a:off x="1403422" y="211778"/>
            <a:ext cx="4809929" cy="76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2C69B2"/>
                </a:solidFill>
                <a:latin typeface="Arial Black" panose="020B0A04020102020204" pitchFamily="34" charset="0"/>
              </a:rPr>
              <a:t>Kubernetes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zh-CN" altLang="en-US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部署架构图</a:t>
            </a:r>
          </a:p>
        </p:txBody>
      </p:sp>
    </p:spTree>
    <p:extLst>
      <p:ext uri="{BB962C8B-B14F-4D97-AF65-F5344CB8AC3E}">
        <p14:creationId xmlns:p14="http://schemas.microsoft.com/office/powerpoint/2010/main" val="203044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0960" y="935565"/>
            <a:ext cx="5067972" cy="3919669"/>
            <a:chOff x="1029958" y="1273628"/>
            <a:chExt cx="4805452" cy="3716631"/>
          </a:xfrm>
        </p:grpSpPr>
        <p:sp>
          <p:nvSpPr>
            <p:cNvPr id="2" name="矩形 1"/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29958" y="1281657"/>
              <a:ext cx="1627085" cy="36822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19731" y="3284762"/>
            <a:ext cx="4642654" cy="507345"/>
          </a:xfrm>
          <a:prstGeom prst="rect">
            <a:avLst/>
          </a:prstGeom>
          <a:noFill/>
          <a:ln w="9525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614948" y="4084425"/>
            <a:ext cx="3182884" cy="605536"/>
          </a:xfrm>
          <a:prstGeom prst="can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900" y="2509027"/>
            <a:ext cx="1328145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06391" y="2509026"/>
            <a:ext cx="2261711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16808D7-E9C9-4FDE-B02A-917D690EC80D}"/>
              </a:ext>
            </a:extLst>
          </p:cNvPr>
          <p:cNvGrpSpPr/>
          <p:nvPr/>
        </p:nvGrpSpPr>
        <p:grpSpPr>
          <a:xfrm>
            <a:off x="619731" y="1577571"/>
            <a:ext cx="4642654" cy="640278"/>
            <a:chOff x="768378" y="1921956"/>
            <a:chExt cx="4402165" cy="60711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133D5D9-4AB4-4421-B1EB-73B9199485F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6DBAFF2-E973-4950-A686-CD39693BF336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74844B2-39F0-49F5-9629-0632EA906D55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E4DD1C6-D6AB-423F-8992-8F3DBB07193E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B4CC73-8EE0-467E-8919-666C136A8D11}"/>
              </a:ext>
            </a:extLst>
          </p:cNvPr>
          <p:cNvCxnSpPr>
            <a:cxnSpLocks/>
          </p:cNvCxnSpPr>
          <p:nvPr/>
        </p:nvCxnSpPr>
        <p:spPr>
          <a:xfrm>
            <a:off x="1962044" y="3792106"/>
            <a:ext cx="0" cy="29231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D07FD51-69FF-46FA-A47E-A84E0A5887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297571" y="3016372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605D149-C67B-4D6D-BB23-B00CCAE9558F}"/>
              </a:ext>
            </a:extLst>
          </p:cNvPr>
          <p:cNvCxnSpPr>
            <a:cxnSpLocks/>
          </p:cNvCxnSpPr>
          <p:nvPr/>
        </p:nvCxnSpPr>
        <p:spPr>
          <a:xfrm flipH="1">
            <a:off x="3347729" y="3013692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B19930A-D1CB-4E02-B6D8-B39581704CDA}"/>
              </a:ext>
            </a:extLst>
          </p:cNvPr>
          <p:cNvCxnSpPr>
            <a:cxnSpLocks/>
          </p:cNvCxnSpPr>
          <p:nvPr/>
        </p:nvCxnSpPr>
        <p:spPr>
          <a:xfrm>
            <a:off x="4783948" y="2223116"/>
            <a:ext cx="0" cy="110000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EE232F-6A19-45CC-8A52-188905CE1F9B}"/>
              </a:ext>
            </a:extLst>
          </p:cNvPr>
          <p:cNvGrpSpPr/>
          <p:nvPr/>
        </p:nvGrpSpPr>
        <p:grpSpPr>
          <a:xfrm>
            <a:off x="5917396" y="1749286"/>
            <a:ext cx="5067972" cy="3919669"/>
            <a:chOff x="1029958" y="1273628"/>
            <a:chExt cx="4805452" cy="371663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1A907C-1147-42E3-890B-5626E4ECDD8F}"/>
                </a:ext>
              </a:extLst>
            </p:cNvPr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2A6CB8-73AC-43A8-9149-9BF9CB987CA9}"/>
                </a:ext>
              </a:extLst>
            </p:cNvPr>
            <p:cNvSpPr/>
            <p:nvPr/>
          </p:nvSpPr>
          <p:spPr>
            <a:xfrm>
              <a:off x="1029958" y="1281657"/>
              <a:ext cx="1627085" cy="36822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B9427107-E178-423B-9210-27C9553C8C79}"/>
              </a:ext>
            </a:extLst>
          </p:cNvPr>
          <p:cNvSpPr/>
          <p:nvPr/>
        </p:nvSpPr>
        <p:spPr>
          <a:xfrm>
            <a:off x="6226167" y="4098483"/>
            <a:ext cx="4642654" cy="507345"/>
          </a:xfrm>
          <a:prstGeom prst="rect">
            <a:avLst/>
          </a:prstGeom>
          <a:noFill/>
          <a:ln w="9525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圆柱形 61">
            <a:extLst>
              <a:ext uri="{FF2B5EF4-FFF2-40B4-BE49-F238E27FC236}">
                <a16:creationId xmlns:a16="http://schemas.microsoft.com/office/drawing/2014/main" id="{24407E85-A78E-4161-B77B-53ACCCF675BC}"/>
              </a:ext>
            </a:extLst>
          </p:cNvPr>
          <p:cNvSpPr/>
          <p:nvPr/>
        </p:nvSpPr>
        <p:spPr>
          <a:xfrm>
            <a:off x="6221384" y="4898146"/>
            <a:ext cx="3182884" cy="605536"/>
          </a:xfrm>
          <a:prstGeom prst="can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013246-5C3B-4085-BFF9-15177B547963}"/>
              </a:ext>
            </a:extLst>
          </p:cNvPr>
          <p:cNvSpPr/>
          <p:nvPr/>
        </p:nvSpPr>
        <p:spPr>
          <a:xfrm>
            <a:off x="6240336" y="3322748"/>
            <a:ext cx="1328145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7E0E557-199E-4B2B-BA3E-427D1D234A89}"/>
              </a:ext>
            </a:extLst>
          </p:cNvPr>
          <p:cNvSpPr/>
          <p:nvPr/>
        </p:nvSpPr>
        <p:spPr>
          <a:xfrm>
            <a:off x="7812827" y="3322747"/>
            <a:ext cx="2261711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55CBFE7-3042-4CEB-9E4B-8C394AE24602}"/>
              </a:ext>
            </a:extLst>
          </p:cNvPr>
          <p:cNvGrpSpPr/>
          <p:nvPr/>
        </p:nvGrpSpPr>
        <p:grpSpPr>
          <a:xfrm>
            <a:off x="6226167" y="2391292"/>
            <a:ext cx="4642654" cy="640278"/>
            <a:chOff x="768378" y="1921956"/>
            <a:chExt cx="4402165" cy="60711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6B37DB5-27C5-417B-93C5-F0123521CAB6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1E5502D-F7CE-46A7-967E-40D11C78D334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8CEC2CF-F77B-4438-A9AA-9FFFE9878EF7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E7601AB-6305-46A5-A62B-8CD258D473C5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DFAC315-125A-4A62-A52B-8651F492BA28}"/>
              </a:ext>
            </a:extLst>
          </p:cNvPr>
          <p:cNvCxnSpPr/>
          <p:nvPr/>
        </p:nvCxnSpPr>
        <p:spPr>
          <a:xfrm>
            <a:off x="7568480" y="4605827"/>
            <a:ext cx="0" cy="29231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12A40E1-75F7-4C1D-AC3D-B3290FFE572B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6904007" y="3830093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BB1F371-D5D0-4C3F-A6C7-DE5282A1782C}"/>
              </a:ext>
            </a:extLst>
          </p:cNvPr>
          <p:cNvCxnSpPr>
            <a:cxnSpLocks/>
          </p:cNvCxnSpPr>
          <p:nvPr/>
        </p:nvCxnSpPr>
        <p:spPr>
          <a:xfrm flipH="1">
            <a:off x="8954165" y="3827413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AAE5FCD-4493-44FE-B66F-0F6AD20E3559}"/>
              </a:ext>
            </a:extLst>
          </p:cNvPr>
          <p:cNvCxnSpPr>
            <a:cxnSpLocks/>
          </p:cNvCxnSpPr>
          <p:nvPr/>
        </p:nvCxnSpPr>
        <p:spPr>
          <a:xfrm>
            <a:off x="10390384" y="3036837"/>
            <a:ext cx="0" cy="110000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自定义</PresentationFormat>
  <Paragraphs>40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Arial Black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2018-09-13T09:33:51Z</dcterms:modified>
</cp:coreProperties>
</file>