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6"/>
  </p:notesMasterIdLst>
  <p:handoutMasterIdLst>
    <p:handoutMasterId r:id="rId7"/>
  </p:handoutMasterIdLst>
  <p:sldIdLst>
    <p:sldId id="308" r:id="rId2"/>
    <p:sldId id="309" r:id="rId3"/>
    <p:sldId id="311" r:id="rId4"/>
    <p:sldId id="310" r:id="rId5"/>
  </p:sldIdLst>
  <p:sldSz cx="12858750" cy="7232650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1E4A7D"/>
    <a:srgbClr val="2878B4"/>
    <a:srgbClr val="28A0B4"/>
    <a:srgbClr val="2C69B2"/>
    <a:srgbClr val="5A9BD5"/>
    <a:srgbClr val="639CD3"/>
    <a:srgbClr val="DAE3F3"/>
    <a:srgbClr val="C8C8C8"/>
    <a:srgbClr val="317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6" autoAdjust="0"/>
    <p:restoredTop sz="95059" autoAdjust="0"/>
  </p:normalViewPr>
  <p:slideViewPr>
    <p:cSldViewPr>
      <p:cViewPr varScale="1">
        <p:scale>
          <a:sx n="76" d="100"/>
          <a:sy n="76" d="100"/>
        </p:scale>
        <p:origin x="96" y="16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8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85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9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672-A38A-49A4-843D-607239B7AF4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EE4DA675-E135-40BE-8569-09580B2ECE54}"/>
              </a:ext>
            </a:extLst>
          </p:cNvPr>
          <p:cNvSpPr txBox="1"/>
          <p:nvPr/>
        </p:nvSpPr>
        <p:spPr>
          <a:xfrm>
            <a:off x="124664" y="87933"/>
            <a:ext cx="13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Gaia</a:t>
            </a:r>
            <a:r>
              <a:rPr lang="zh-CN" altLang="en-US" b="1" dirty="0">
                <a:latin typeface="Arial Black" panose="020B0A04020102020204" pitchFamily="34" charset="0"/>
              </a:rPr>
              <a:t>网关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F7E75D1-BFB1-4278-A337-D575C765CE8C}"/>
              </a:ext>
            </a:extLst>
          </p:cNvPr>
          <p:cNvSpPr/>
          <p:nvPr/>
        </p:nvSpPr>
        <p:spPr>
          <a:xfrm>
            <a:off x="620566" y="2689952"/>
            <a:ext cx="7410901" cy="3528392"/>
          </a:xfrm>
          <a:prstGeom prst="rect">
            <a:avLst/>
          </a:prstGeom>
          <a:noFill/>
          <a:ln>
            <a:solidFill>
              <a:srgbClr val="1F49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71788D-834E-4AE9-8011-A068F4D8AACA}"/>
              </a:ext>
            </a:extLst>
          </p:cNvPr>
          <p:cNvCxnSpPr>
            <a:cxnSpLocks/>
          </p:cNvCxnSpPr>
          <p:nvPr/>
        </p:nvCxnSpPr>
        <p:spPr>
          <a:xfrm>
            <a:off x="787458" y="5159969"/>
            <a:ext cx="7111548" cy="0"/>
          </a:xfrm>
          <a:prstGeom prst="line">
            <a:avLst/>
          </a:prstGeom>
          <a:ln>
            <a:solidFill>
              <a:srgbClr val="28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45BABD-E628-4A43-8CC8-941781114208}"/>
              </a:ext>
            </a:extLst>
          </p:cNvPr>
          <p:cNvGrpSpPr/>
          <p:nvPr/>
        </p:nvGrpSpPr>
        <p:grpSpPr>
          <a:xfrm>
            <a:off x="4815817" y="3099146"/>
            <a:ext cx="3076934" cy="741380"/>
            <a:chOff x="1427279" y="1784888"/>
            <a:chExt cx="3057880" cy="74138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45B0F91-CCE7-42B2-A1DF-8922DA185EA3}"/>
                </a:ext>
              </a:extLst>
            </p:cNvPr>
            <p:cNvSpPr/>
            <p:nvPr/>
          </p:nvSpPr>
          <p:spPr>
            <a:xfrm>
              <a:off x="1530157" y="1907362"/>
              <a:ext cx="866769" cy="50734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Kong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82CD355-BB19-4098-95FD-F815B373B828}"/>
                </a:ext>
              </a:extLst>
            </p:cNvPr>
            <p:cNvSpPr/>
            <p:nvPr/>
          </p:nvSpPr>
          <p:spPr>
            <a:xfrm>
              <a:off x="1427279" y="1784888"/>
              <a:ext cx="3057880" cy="741380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392D443-5AF8-4746-BEFD-36069A9413DD}"/>
                </a:ext>
              </a:extLst>
            </p:cNvPr>
            <p:cNvSpPr/>
            <p:nvPr/>
          </p:nvSpPr>
          <p:spPr>
            <a:xfrm>
              <a:off x="2548710" y="1898352"/>
              <a:ext cx="866769" cy="50734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Kong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A11AA34-6D13-4026-937C-7CBA8B87D52E}"/>
                </a:ext>
              </a:extLst>
            </p:cNvPr>
            <p:cNvSpPr/>
            <p:nvPr/>
          </p:nvSpPr>
          <p:spPr>
            <a:xfrm>
              <a:off x="3566059" y="1898352"/>
              <a:ext cx="866769" cy="50734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Kong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3C1DE57-325C-47AA-A860-96EBE5EF0832}"/>
              </a:ext>
            </a:extLst>
          </p:cNvPr>
          <p:cNvGrpSpPr/>
          <p:nvPr/>
        </p:nvGrpSpPr>
        <p:grpSpPr>
          <a:xfrm>
            <a:off x="883438" y="3099146"/>
            <a:ext cx="3057880" cy="741380"/>
            <a:chOff x="1427279" y="1784888"/>
            <a:chExt cx="3057880" cy="74138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1BEC48C-FB8C-486D-B51A-ECC6CF3CB2C7}"/>
                </a:ext>
              </a:extLst>
            </p:cNvPr>
            <p:cNvSpPr/>
            <p:nvPr/>
          </p:nvSpPr>
          <p:spPr>
            <a:xfrm>
              <a:off x="1530158" y="1900110"/>
              <a:ext cx="866769" cy="50734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Kong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DA4D1C0-6B44-448E-8282-34C03290A98B}"/>
                </a:ext>
              </a:extLst>
            </p:cNvPr>
            <p:cNvSpPr/>
            <p:nvPr/>
          </p:nvSpPr>
          <p:spPr>
            <a:xfrm>
              <a:off x="1427279" y="1784888"/>
              <a:ext cx="3057880" cy="741380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FA4B4F9-DC36-447F-8877-68D5A52E4FB9}"/>
                </a:ext>
              </a:extLst>
            </p:cNvPr>
            <p:cNvSpPr/>
            <p:nvPr/>
          </p:nvSpPr>
          <p:spPr>
            <a:xfrm>
              <a:off x="2507399" y="1898352"/>
              <a:ext cx="866769" cy="50734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Kong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9CA1D7A-7ACD-4B3F-A951-62FF608724CA}"/>
                </a:ext>
              </a:extLst>
            </p:cNvPr>
            <p:cNvSpPr/>
            <p:nvPr/>
          </p:nvSpPr>
          <p:spPr>
            <a:xfrm>
              <a:off x="3484640" y="1898352"/>
              <a:ext cx="866769" cy="50734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Kong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FBB525-3769-4C19-BC5E-C850EC009C7F}"/>
              </a:ext>
            </a:extLst>
          </p:cNvPr>
          <p:cNvCxnSpPr>
            <a:cxnSpLocks/>
          </p:cNvCxnSpPr>
          <p:nvPr/>
        </p:nvCxnSpPr>
        <p:spPr>
          <a:xfrm>
            <a:off x="4364982" y="2818556"/>
            <a:ext cx="0" cy="1323955"/>
          </a:xfrm>
          <a:prstGeom prst="line">
            <a:avLst/>
          </a:prstGeom>
          <a:ln>
            <a:solidFill>
              <a:srgbClr val="28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95B8377F-0191-4346-AA81-2B3F3D0744D8}"/>
              </a:ext>
            </a:extLst>
          </p:cNvPr>
          <p:cNvSpPr/>
          <p:nvPr/>
        </p:nvSpPr>
        <p:spPr>
          <a:xfrm>
            <a:off x="2573631" y="4404524"/>
            <a:ext cx="1247855" cy="46819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PostgreSQL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C85824A-F4B4-4C96-A62B-66465E4DA2F9}"/>
              </a:ext>
            </a:extLst>
          </p:cNvPr>
          <p:cNvSpPr/>
          <p:nvPr/>
        </p:nvSpPr>
        <p:spPr>
          <a:xfrm>
            <a:off x="4663472" y="4404524"/>
            <a:ext cx="1247855" cy="46819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PostgreSQL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7EBDB77-EC2F-44F9-AA27-C5102520E18B}"/>
              </a:ext>
            </a:extLst>
          </p:cNvPr>
          <p:cNvSpPr/>
          <p:nvPr/>
        </p:nvSpPr>
        <p:spPr>
          <a:xfrm>
            <a:off x="1853086" y="4267929"/>
            <a:ext cx="4824536" cy="741380"/>
          </a:xfrm>
          <a:prstGeom prst="rect">
            <a:avLst/>
          </a:prstGeom>
          <a:noFill/>
          <a:ln>
            <a:solidFill>
              <a:srgbClr val="1F497D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EF503C-55F6-40E2-8958-1505E4DBE009}"/>
              </a:ext>
            </a:extLst>
          </p:cNvPr>
          <p:cNvCxnSpPr>
            <a:cxnSpLocks/>
          </p:cNvCxnSpPr>
          <p:nvPr/>
        </p:nvCxnSpPr>
        <p:spPr>
          <a:xfrm>
            <a:off x="2412378" y="3898093"/>
            <a:ext cx="0" cy="361593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D71064C-81E9-4FE5-A2CB-31ACD1463A0C}"/>
              </a:ext>
            </a:extLst>
          </p:cNvPr>
          <p:cNvCxnSpPr>
            <a:cxnSpLocks/>
          </p:cNvCxnSpPr>
          <p:nvPr/>
        </p:nvCxnSpPr>
        <p:spPr>
          <a:xfrm>
            <a:off x="5676945" y="3918743"/>
            <a:ext cx="0" cy="340943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7A412AA-90FE-449E-BBF9-1EAA35BC10F2}"/>
              </a:ext>
            </a:extLst>
          </p:cNvPr>
          <p:cNvCxnSpPr>
            <a:stCxn id="129" idx="3"/>
            <a:endCxn id="130" idx="1"/>
          </p:cNvCxnSpPr>
          <p:nvPr/>
        </p:nvCxnSpPr>
        <p:spPr>
          <a:xfrm>
            <a:off x="3821486" y="4638619"/>
            <a:ext cx="841986" cy="0"/>
          </a:xfrm>
          <a:prstGeom prst="straightConnector1">
            <a:avLst/>
          </a:prstGeom>
          <a:ln>
            <a:solidFill>
              <a:srgbClr val="2878B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47A95BCC-E462-401F-AB8B-D5B3F853EFA8}"/>
              </a:ext>
            </a:extLst>
          </p:cNvPr>
          <p:cNvSpPr/>
          <p:nvPr/>
        </p:nvSpPr>
        <p:spPr>
          <a:xfrm>
            <a:off x="1572484" y="5582766"/>
            <a:ext cx="1074409" cy="38647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业务服务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A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DE32066-6B81-47F8-9F91-DE9E59BB83C0}"/>
              </a:ext>
            </a:extLst>
          </p:cNvPr>
          <p:cNvSpPr/>
          <p:nvPr/>
        </p:nvSpPr>
        <p:spPr>
          <a:xfrm>
            <a:off x="3006933" y="5582766"/>
            <a:ext cx="1074409" cy="38647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业务服务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B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4B5D35F-698F-4CEA-8EC0-3555746B7377}"/>
              </a:ext>
            </a:extLst>
          </p:cNvPr>
          <p:cNvSpPr/>
          <p:nvPr/>
        </p:nvSpPr>
        <p:spPr>
          <a:xfrm>
            <a:off x="4441382" y="5584381"/>
            <a:ext cx="1074409" cy="38647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业务服务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C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FB38B1D-B3EF-4B2B-B38A-ABC996359B21}"/>
              </a:ext>
            </a:extLst>
          </p:cNvPr>
          <p:cNvSpPr/>
          <p:nvPr/>
        </p:nvSpPr>
        <p:spPr>
          <a:xfrm>
            <a:off x="5879087" y="5580721"/>
            <a:ext cx="1074409" cy="38647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业务服务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D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293D07F-204C-4FA4-8698-68A406969863}"/>
              </a:ext>
            </a:extLst>
          </p:cNvPr>
          <p:cNvSpPr txBox="1"/>
          <p:nvPr/>
        </p:nvSpPr>
        <p:spPr>
          <a:xfrm>
            <a:off x="620566" y="1260478"/>
            <a:ext cx="2605225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公网</a:t>
            </a:r>
            <a:r>
              <a:rPr lang="zh-CN" altLang="en-US" dirty="0"/>
              <a:t>：</a:t>
            </a:r>
            <a:r>
              <a:rPr lang="en-US" altLang="zh-CN" sz="2400" b="1" dirty="0"/>
              <a:t>gaia.ch.com</a:t>
            </a:r>
            <a:endParaRPr lang="zh-CN" altLang="en-US" sz="2400" b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9F1E3547-F167-4CFF-8E87-F436E1F5CD48}"/>
              </a:ext>
            </a:extLst>
          </p:cNvPr>
          <p:cNvSpPr txBox="1"/>
          <p:nvPr/>
        </p:nvSpPr>
        <p:spPr>
          <a:xfrm>
            <a:off x="4545929" y="1306644"/>
            <a:ext cx="3511795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内网</a:t>
            </a:r>
            <a:r>
              <a:rPr lang="zh-CN" altLang="en-US" sz="1400" dirty="0"/>
              <a:t>：</a:t>
            </a:r>
            <a:r>
              <a:rPr lang="en-US" altLang="zh-CN" b="1" dirty="0"/>
              <a:t>f5-all.apigw.gaia.chinner.com</a:t>
            </a:r>
            <a:endParaRPr lang="zh-CN" altLang="en-US" b="1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6F9594C-3E7E-4868-A9E7-3FA217C2CB0C}"/>
              </a:ext>
            </a:extLst>
          </p:cNvPr>
          <p:cNvSpPr txBox="1"/>
          <p:nvPr/>
        </p:nvSpPr>
        <p:spPr>
          <a:xfrm>
            <a:off x="793375" y="2773011"/>
            <a:ext cx="1252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对外</a:t>
            </a:r>
            <a:r>
              <a:rPr lang="en-US" altLang="zh-CN" sz="1400" b="1" dirty="0" err="1">
                <a:solidFill>
                  <a:srgbClr val="FF0000"/>
                </a:solidFill>
              </a:rPr>
              <a:t>kong</a:t>
            </a:r>
            <a:r>
              <a:rPr lang="zh-CN" altLang="en-US" sz="1400" b="1" dirty="0">
                <a:solidFill>
                  <a:srgbClr val="FF0000"/>
                </a:solidFill>
              </a:rPr>
              <a:t>集群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8F9CA3A-BEC3-465F-9773-EC4EAFA7C56C}"/>
              </a:ext>
            </a:extLst>
          </p:cNvPr>
          <p:cNvCxnSpPr>
            <a:cxnSpLocks/>
          </p:cNvCxnSpPr>
          <p:nvPr/>
        </p:nvCxnSpPr>
        <p:spPr>
          <a:xfrm>
            <a:off x="2132734" y="5210231"/>
            <a:ext cx="0" cy="361593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FF61660-3A99-47FC-AFA1-0898D0E8317D}"/>
              </a:ext>
            </a:extLst>
          </p:cNvPr>
          <p:cNvCxnSpPr>
            <a:cxnSpLocks/>
          </p:cNvCxnSpPr>
          <p:nvPr/>
        </p:nvCxnSpPr>
        <p:spPr>
          <a:xfrm>
            <a:off x="3572894" y="5219128"/>
            <a:ext cx="0" cy="361593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235B6573-9812-490B-AB01-F1BA2F3143AD}"/>
              </a:ext>
            </a:extLst>
          </p:cNvPr>
          <p:cNvCxnSpPr>
            <a:cxnSpLocks/>
          </p:cNvCxnSpPr>
          <p:nvPr/>
        </p:nvCxnSpPr>
        <p:spPr>
          <a:xfrm>
            <a:off x="5043133" y="5219128"/>
            <a:ext cx="0" cy="361593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623B56E5-1F92-420C-93EE-53F2734D4934}"/>
              </a:ext>
            </a:extLst>
          </p:cNvPr>
          <p:cNvCxnSpPr>
            <a:cxnSpLocks/>
          </p:cNvCxnSpPr>
          <p:nvPr/>
        </p:nvCxnSpPr>
        <p:spPr>
          <a:xfrm>
            <a:off x="6381206" y="5219128"/>
            <a:ext cx="0" cy="361593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B7230E4-F0AE-41F4-9DC0-578BB4E68A4E}"/>
              </a:ext>
            </a:extLst>
          </p:cNvPr>
          <p:cNvSpPr/>
          <p:nvPr/>
        </p:nvSpPr>
        <p:spPr>
          <a:xfrm>
            <a:off x="628951" y="1971251"/>
            <a:ext cx="7428773" cy="41830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F5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6F45DC-7521-4D27-B9EF-F079658F9A45}"/>
              </a:ext>
            </a:extLst>
          </p:cNvPr>
          <p:cNvGrpSpPr/>
          <p:nvPr/>
        </p:nvGrpSpPr>
        <p:grpSpPr>
          <a:xfrm>
            <a:off x="9055219" y="4140420"/>
            <a:ext cx="2900987" cy="2214262"/>
            <a:chOff x="9607808" y="4570312"/>
            <a:chExt cx="2900987" cy="2214262"/>
          </a:xfrm>
        </p:grpSpPr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79C75F14-E993-4479-8B60-DA4F06E29301}"/>
                </a:ext>
              </a:extLst>
            </p:cNvPr>
            <p:cNvGrpSpPr/>
            <p:nvPr/>
          </p:nvGrpSpPr>
          <p:grpSpPr>
            <a:xfrm>
              <a:off x="9607808" y="5030248"/>
              <a:ext cx="2801522" cy="1754326"/>
              <a:chOff x="9498137" y="3374910"/>
              <a:chExt cx="2801522" cy="1754326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233C4BB4-713E-4AEB-A602-2636790863C7}"/>
                  </a:ext>
                </a:extLst>
              </p:cNvPr>
              <p:cNvSpPr/>
              <p:nvPr/>
            </p:nvSpPr>
            <p:spPr>
              <a:xfrm>
                <a:off x="9498137" y="3374910"/>
                <a:ext cx="1339779" cy="1754326"/>
              </a:xfrm>
              <a:prstGeom prst="rect">
                <a:avLst/>
              </a:prstGeom>
              <a:ln>
                <a:solidFill>
                  <a:srgbClr val="1F497D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/>
                  <a:t>集群</a:t>
                </a:r>
                <a:r>
                  <a:rPr lang="en-US" altLang="zh-CN" b="1" dirty="0"/>
                  <a:t>IP:</a:t>
                </a:r>
              </a:p>
              <a:p>
                <a:r>
                  <a:rPr lang="zh-CN" altLang="en-US" dirty="0"/>
                  <a:t>10.16.17.21</a:t>
                </a:r>
              </a:p>
              <a:p>
                <a:r>
                  <a:rPr lang="zh-CN" altLang="en-US" dirty="0"/>
                  <a:t>10.16.17.22 </a:t>
                </a:r>
              </a:p>
              <a:p>
                <a:r>
                  <a:rPr lang="zh-CN" altLang="en-US" dirty="0"/>
                  <a:t>10.16.17.23</a:t>
                </a:r>
              </a:p>
              <a:p>
                <a:r>
                  <a:rPr lang="zh-CN" altLang="en-US" dirty="0"/>
                  <a:t>10.16.18.30 </a:t>
                </a:r>
              </a:p>
              <a:p>
                <a:r>
                  <a:rPr lang="zh-CN" altLang="en-US" dirty="0"/>
                  <a:t>10.16.18.39</a:t>
                </a: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3680F786-4B79-4FEA-B415-1B9F5D58EE9F}"/>
                  </a:ext>
                </a:extLst>
              </p:cNvPr>
              <p:cNvSpPr/>
              <p:nvPr/>
            </p:nvSpPr>
            <p:spPr>
              <a:xfrm>
                <a:off x="10959880" y="3910327"/>
                <a:ext cx="1339779" cy="646331"/>
              </a:xfrm>
              <a:prstGeom prst="rect">
                <a:avLst/>
              </a:prstGeom>
              <a:ln>
                <a:solidFill>
                  <a:srgbClr val="1F497D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port:</a:t>
                </a:r>
              </a:p>
              <a:p>
                <a:r>
                  <a:rPr lang="en-US" altLang="zh-CN" dirty="0"/>
                  <a:t>31112</a:t>
                </a:r>
                <a:endParaRPr lang="zh-CN" altLang="en-US" dirty="0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1D5D6B6-F653-437D-B3B6-251421365D54}"/>
                </a:ext>
              </a:extLst>
            </p:cNvPr>
            <p:cNvSpPr txBox="1"/>
            <p:nvPr/>
          </p:nvSpPr>
          <p:spPr>
            <a:xfrm>
              <a:off x="9607808" y="4570312"/>
              <a:ext cx="2900987" cy="307777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内网：</a:t>
              </a:r>
              <a:r>
                <a:rPr lang="en-US" altLang="zh-CN" sz="1400" b="1" dirty="0"/>
                <a:t>f5-all.apigw.gaia.chinner.com</a:t>
              </a:r>
              <a:endParaRPr lang="zh-CN" altLang="en-US" sz="1400" b="1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4BB449-0E05-48F6-A896-C115547D12F8}"/>
              </a:ext>
            </a:extLst>
          </p:cNvPr>
          <p:cNvGrpSpPr/>
          <p:nvPr/>
        </p:nvGrpSpPr>
        <p:grpSpPr>
          <a:xfrm>
            <a:off x="9044011" y="1424440"/>
            <a:ext cx="2928620" cy="2254161"/>
            <a:chOff x="9044011" y="1424440"/>
            <a:chExt cx="2928620" cy="2254161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C8AF0BD-6AE6-4005-A1D1-EA2D25BB2FCF}"/>
                </a:ext>
              </a:extLst>
            </p:cNvPr>
            <p:cNvSpPr txBox="1"/>
            <p:nvPr/>
          </p:nvSpPr>
          <p:spPr>
            <a:xfrm>
              <a:off x="9044011" y="1424440"/>
              <a:ext cx="2928620" cy="36933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公网：</a:t>
              </a:r>
              <a:r>
                <a:rPr lang="en-US" altLang="zh-CN" dirty="0"/>
                <a:t>gaia.ch.com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426A458-BC65-448B-B019-8179A3B58582}"/>
                </a:ext>
              </a:extLst>
            </p:cNvPr>
            <p:cNvSpPr/>
            <p:nvPr/>
          </p:nvSpPr>
          <p:spPr>
            <a:xfrm>
              <a:off x="9077919" y="1924275"/>
              <a:ext cx="1339779" cy="1754326"/>
            </a:xfrm>
            <a:prstGeom prst="rect">
              <a:avLst/>
            </a:prstGeom>
            <a:ln>
              <a:solidFill>
                <a:srgbClr val="1F497D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/>
                <a:t>集群</a:t>
              </a:r>
              <a:r>
                <a:rPr lang="en-US" altLang="zh-CN" b="1" dirty="0"/>
                <a:t>IP:</a:t>
              </a:r>
            </a:p>
            <a:p>
              <a:r>
                <a:rPr lang="en-US" altLang="zh-CN" dirty="0"/>
                <a:t>10.16.18.40</a:t>
              </a:r>
            </a:p>
            <a:p>
              <a:r>
                <a:rPr lang="en-US" altLang="zh-CN" dirty="0"/>
                <a:t>10.16.18.41</a:t>
              </a:r>
            </a:p>
            <a:p>
              <a:r>
                <a:rPr lang="en-US" altLang="zh-CN" dirty="0"/>
                <a:t>10.16.18.42</a:t>
              </a:r>
            </a:p>
            <a:p>
              <a:r>
                <a:rPr lang="en-US" altLang="zh-CN" dirty="0"/>
                <a:t>10.16.18.43</a:t>
              </a:r>
            </a:p>
            <a:p>
              <a:r>
                <a:rPr lang="en-US" altLang="zh-CN" dirty="0"/>
                <a:t>10.16.18.44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5A228B2-CC90-4DFB-B997-B0D88F9BB398}"/>
                </a:ext>
              </a:extLst>
            </p:cNvPr>
            <p:cNvSpPr/>
            <p:nvPr/>
          </p:nvSpPr>
          <p:spPr>
            <a:xfrm>
              <a:off x="10539662" y="2389556"/>
              <a:ext cx="1339779" cy="646331"/>
            </a:xfrm>
            <a:prstGeom prst="rect">
              <a:avLst/>
            </a:prstGeom>
            <a:ln>
              <a:solidFill>
                <a:srgbClr val="1F497D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port:</a:t>
              </a:r>
            </a:p>
            <a:p>
              <a:r>
                <a:rPr lang="en-US" altLang="zh-CN" dirty="0"/>
                <a:t>31110</a:t>
              </a:r>
              <a:endParaRPr lang="zh-CN" altLang="en-US" dirty="0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A93342DD-CEBA-4D77-AFAB-C118F7F94441}"/>
              </a:ext>
            </a:extLst>
          </p:cNvPr>
          <p:cNvSpPr/>
          <p:nvPr/>
        </p:nvSpPr>
        <p:spPr>
          <a:xfrm>
            <a:off x="8852902" y="678684"/>
            <a:ext cx="3328120" cy="338554"/>
          </a:xfrm>
          <a:prstGeom prst="rect">
            <a:avLst/>
          </a:prstGeom>
          <a:ln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F5</a:t>
            </a:r>
            <a:r>
              <a:rPr lang="zh-CN" altLang="en-US" sz="1600" b="1" dirty="0"/>
              <a:t>负载均衡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C2F1FA8-D7FF-445C-98DB-69D4CA3216F2}"/>
              </a:ext>
            </a:extLst>
          </p:cNvPr>
          <p:cNvCxnSpPr>
            <a:cxnSpLocks/>
          </p:cNvCxnSpPr>
          <p:nvPr/>
        </p:nvCxnSpPr>
        <p:spPr>
          <a:xfrm>
            <a:off x="8449951" y="591989"/>
            <a:ext cx="10724" cy="6048672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57C148A-CD38-4871-819C-AB31D719D8CA}"/>
              </a:ext>
            </a:extLst>
          </p:cNvPr>
          <p:cNvCxnSpPr>
            <a:cxnSpLocks/>
          </p:cNvCxnSpPr>
          <p:nvPr/>
        </p:nvCxnSpPr>
        <p:spPr>
          <a:xfrm flipH="1">
            <a:off x="8589616" y="3904357"/>
            <a:ext cx="3740217" cy="1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9DBE1E6-FF1C-4118-A762-7121156FA893}"/>
              </a:ext>
            </a:extLst>
          </p:cNvPr>
          <p:cNvSpPr txBox="1"/>
          <p:nvPr/>
        </p:nvSpPr>
        <p:spPr>
          <a:xfrm>
            <a:off x="4682037" y="2761149"/>
            <a:ext cx="126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对内</a:t>
            </a:r>
            <a:r>
              <a:rPr lang="en-US" altLang="zh-CN" sz="1400" b="1" dirty="0" err="1">
                <a:solidFill>
                  <a:srgbClr val="FF0000"/>
                </a:solidFill>
              </a:rPr>
              <a:t>kong</a:t>
            </a:r>
            <a:r>
              <a:rPr lang="zh-CN" altLang="en-US" sz="1400" b="1" dirty="0">
                <a:solidFill>
                  <a:srgbClr val="FF0000"/>
                </a:solidFill>
              </a:rPr>
              <a:t>集群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FFF991A-C145-4CFE-BC8C-1167EFB02D7A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2412378" y="2464197"/>
            <a:ext cx="0" cy="634949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8230F09-3A63-4DBE-8833-E497628BEB75}"/>
              </a:ext>
            </a:extLst>
          </p:cNvPr>
          <p:cNvCxnSpPr>
            <a:cxnSpLocks/>
          </p:cNvCxnSpPr>
          <p:nvPr/>
        </p:nvCxnSpPr>
        <p:spPr>
          <a:xfrm>
            <a:off x="6213351" y="2443674"/>
            <a:ext cx="0" cy="634949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EE4DA675-E135-40BE-8569-09580B2ECE54}"/>
              </a:ext>
            </a:extLst>
          </p:cNvPr>
          <p:cNvSpPr txBox="1"/>
          <p:nvPr/>
        </p:nvSpPr>
        <p:spPr>
          <a:xfrm>
            <a:off x="124664" y="87933"/>
            <a:ext cx="13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Gaia</a:t>
            </a:r>
            <a:r>
              <a:rPr lang="zh-CN" altLang="en-US" b="1" dirty="0">
                <a:latin typeface="Arial Black" panose="020B0A04020102020204" pitchFamily="34" charset="0"/>
              </a:rPr>
              <a:t>网关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F7E75D1-BFB1-4278-A337-D575C765CE8C}"/>
              </a:ext>
            </a:extLst>
          </p:cNvPr>
          <p:cNvSpPr/>
          <p:nvPr/>
        </p:nvSpPr>
        <p:spPr>
          <a:xfrm>
            <a:off x="620566" y="2689952"/>
            <a:ext cx="7410901" cy="3528392"/>
          </a:xfrm>
          <a:prstGeom prst="rect">
            <a:avLst/>
          </a:prstGeom>
          <a:noFill/>
          <a:ln>
            <a:solidFill>
              <a:srgbClr val="1F49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71788D-834E-4AE9-8011-A068F4D8AACA}"/>
              </a:ext>
            </a:extLst>
          </p:cNvPr>
          <p:cNvCxnSpPr>
            <a:cxnSpLocks/>
          </p:cNvCxnSpPr>
          <p:nvPr/>
        </p:nvCxnSpPr>
        <p:spPr>
          <a:xfrm>
            <a:off x="787458" y="5159969"/>
            <a:ext cx="7111548" cy="0"/>
          </a:xfrm>
          <a:prstGeom prst="line">
            <a:avLst/>
          </a:prstGeom>
          <a:ln>
            <a:solidFill>
              <a:srgbClr val="28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45BABD-E628-4A43-8CC8-941781114208}"/>
              </a:ext>
            </a:extLst>
          </p:cNvPr>
          <p:cNvGrpSpPr/>
          <p:nvPr/>
        </p:nvGrpSpPr>
        <p:grpSpPr>
          <a:xfrm>
            <a:off x="4815817" y="3099146"/>
            <a:ext cx="3076934" cy="741380"/>
            <a:chOff x="1427279" y="1784888"/>
            <a:chExt cx="3057880" cy="74138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45B0F91-CCE7-42B2-A1DF-8922DA185EA3}"/>
                </a:ext>
              </a:extLst>
            </p:cNvPr>
            <p:cNvSpPr/>
            <p:nvPr/>
          </p:nvSpPr>
          <p:spPr>
            <a:xfrm>
              <a:off x="1530157" y="1907362"/>
              <a:ext cx="866769" cy="50734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Kong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82CD355-BB19-4098-95FD-F815B373B828}"/>
                </a:ext>
              </a:extLst>
            </p:cNvPr>
            <p:cNvSpPr/>
            <p:nvPr/>
          </p:nvSpPr>
          <p:spPr>
            <a:xfrm>
              <a:off x="1427279" y="1784888"/>
              <a:ext cx="3057880" cy="741380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392D443-5AF8-4746-BEFD-36069A9413DD}"/>
                </a:ext>
              </a:extLst>
            </p:cNvPr>
            <p:cNvSpPr/>
            <p:nvPr/>
          </p:nvSpPr>
          <p:spPr>
            <a:xfrm>
              <a:off x="2548710" y="1898352"/>
              <a:ext cx="866769" cy="50734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Kong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A11AA34-6D13-4026-937C-7CBA8B87D52E}"/>
                </a:ext>
              </a:extLst>
            </p:cNvPr>
            <p:cNvSpPr/>
            <p:nvPr/>
          </p:nvSpPr>
          <p:spPr>
            <a:xfrm>
              <a:off x="3566059" y="1898352"/>
              <a:ext cx="866769" cy="50734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Kong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3C1DE57-325C-47AA-A860-96EBE5EF0832}"/>
              </a:ext>
            </a:extLst>
          </p:cNvPr>
          <p:cNvGrpSpPr/>
          <p:nvPr/>
        </p:nvGrpSpPr>
        <p:grpSpPr>
          <a:xfrm>
            <a:off x="883438" y="3099146"/>
            <a:ext cx="3057880" cy="741380"/>
            <a:chOff x="1427279" y="1784888"/>
            <a:chExt cx="3057880" cy="74138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1BEC48C-FB8C-486D-B51A-ECC6CF3CB2C7}"/>
                </a:ext>
              </a:extLst>
            </p:cNvPr>
            <p:cNvSpPr/>
            <p:nvPr/>
          </p:nvSpPr>
          <p:spPr>
            <a:xfrm>
              <a:off x="1530158" y="1900110"/>
              <a:ext cx="866769" cy="50734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Kong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DA4D1C0-6B44-448E-8282-34C03290A98B}"/>
                </a:ext>
              </a:extLst>
            </p:cNvPr>
            <p:cNvSpPr/>
            <p:nvPr/>
          </p:nvSpPr>
          <p:spPr>
            <a:xfrm>
              <a:off x="1427279" y="1784888"/>
              <a:ext cx="3057880" cy="741380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FA4B4F9-DC36-447F-8877-68D5A52E4FB9}"/>
                </a:ext>
              </a:extLst>
            </p:cNvPr>
            <p:cNvSpPr/>
            <p:nvPr/>
          </p:nvSpPr>
          <p:spPr>
            <a:xfrm>
              <a:off x="2507399" y="1898352"/>
              <a:ext cx="866769" cy="50734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Kong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9CA1D7A-7ACD-4B3F-A951-62FF608724CA}"/>
                </a:ext>
              </a:extLst>
            </p:cNvPr>
            <p:cNvSpPr/>
            <p:nvPr/>
          </p:nvSpPr>
          <p:spPr>
            <a:xfrm>
              <a:off x="3484640" y="1898352"/>
              <a:ext cx="866769" cy="50734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Kong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FBB525-3769-4C19-BC5E-C850EC009C7F}"/>
              </a:ext>
            </a:extLst>
          </p:cNvPr>
          <p:cNvCxnSpPr>
            <a:cxnSpLocks/>
          </p:cNvCxnSpPr>
          <p:nvPr/>
        </p:nvCxnSpPr>
        <p:spPr>
          <a:xfrm>
            <a:off x="4364982" y="2818556"/>
            <a:ext cx="0" cy="1323955"/>
          </a:xfrm>
          <a:prstGeom prst="line">
            <a:avLst/>
          </a:prstGeom>
          <a:ln>
            <a:solidFill>
              <a:srgbClr val="28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95B8377F-0191-4346-AA81-2B3F3D0744D8}"/>
              </a:ext>
            </a:extLst>
          </p:cNvPr>
          <p:cNvSpPr/>
          <p:nvPr/>
        </p:nvSpPr>
        <p:spPr>
          <a:xfrm>
            <a:off x="2573631" y="4404524"/>
            <a:ext cx="1247855" cy="46819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PostgreSQL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C85824A-F4B4-4C96-A62B-66465E4DA2F9}"/>
              </a:ext>
            </a:extLst>
          </p:cNvPr>
          <p:cNvSpPr/>
          <p:nvPr/>
        </p:nvSpPr>
        <p:spPr>
          <a:xfrm>
            <a:off x="4663472" y="4404524"/>
            <a:ext cx="1247855" cy="46819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PostgreSQL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7EBDB77-EC2F-44F9-AA27-C5102520E18B}"/>
              </a:ext>
            </a:extLst>
          </p:cNvPr>
          <p:cNvSpPr/>
          <p:nvPr/>
        </p:nvSpPr>
        <p:spPr>
          <a:xfrm>
            <a:off x="1853086" y="4267929"/>
            <a:ext cx="4824536" cy="741380"/>
          </a:xfrm>
          <a:prstGeom prst="rect">
            <a:avLst/>
          </a:prstGeom>
          <a:noFill/>
          <a:ln>
            <a:solidFill>
              <a:srgbClr val="1F497D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EF503C-55F6-40E2-8958-1505E4DBE009}"/>
              </a:ext>
            </a:extLst>
          </p:cNvPr>
          <p:cNvCxnSpPr>
            <a:cxnSpLocks/>
          </p:cNvCxnSpPr>
          <p:nvPr/>
        </p:nvCxnSpPr>
        <p:spPr>
          <a:xfrm>
            <a:off x="2442742" y="3842127"/>
            <a:ext cx="0" cy="361593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D71064C-81E9-4FE5-A2CB-31ACD1463A0C}"/>
              </a:ext>
            </a:extLst>
          </p:cNvPr>
          <p:cNvCxnSpPr>
            <a:cxnSpLocks/>
          </p:cNvCxnSpPr>
          <p:nvPr/>
        </p:nvCxnSpPr>
        <p:spPr>
          <a:xfrm>
            <a:off x="5676945" y="3918743"/>
            <a:ext cx="0" cy="340943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7A412AA-90FE-449E-BBF9-1EAA35BC10F2}"/>
              </a:ext>
            </a:extLst>
          </p:cNvPr>
          <p:cNvCxnSpPr>
            <a:stCxn id="129" idx="3"/>
            <a:endCxn id="130" idx="1"/>
          </p:cNvCxnSpPr>
          <p:nvPr/>
        </p:nvCxnSpPr>
        <p:spPr>
          <a:xfrm>
            <a:off x="3821486" y="4638619"/>
            <a:ext cx="841986" cy="0"/>
          </a:xfrm>
          <a:prstGeom prst="straightConnector1">
            <a:avLst/>
          </a:prstGeom>
          <a:ln>
            <a:solidFill>
              <a:srgbClr val="2878B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47A95BCC-E462-401F-AB8B-D5B3F853EFA8}"/>
              </a:ext>
            </a:extLst>
          </p:cNvPr>
          <p:cNvSpPr/>
          <p:nvPr/>
        </p:nvSpPr>
        <p:spPr>
          <a:xfrm>
            <a:off x="1572484" y="5582766"/>
            <a:ext cx="1074409" cy="38647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业务服务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A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DE32066-6B81-47F8-9F91-DE9E59BB83C0}"/>
              </a:ext>
            </a:extLst>
          </p:cNvPr>
          <p:cNvSpPr/>
          <p:nvPr/>
        </p:nvSpPr>
        <p:spPr>
          <a:xfrm>
            <a:off x="3006933" y="5582766"/>
            <a:ext cx="1074409" cy="38647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业务服务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B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4B5D35F-698F-4CEA-8EC0-3555746B7377}"/>
              </a:ext>
            </a:extLst>
          </p:cNvPr>
          <p:cNvSpPr/>
          <p:nvPr/>
        </p:nvSpPr>
        <p:spPr>
          <a:xfrm>
            <a:off x="4441382" y="5584381"/>
            <a:ext cx="1074409" cy="38647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业务服务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C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FB38B1D-B3EF-4B2B-B38A-ABC996359B21}"/>
              </a:ext>
            </a:extLst>
          </p:cNvPr>
          <p:cNvSpPr/>
          <p:nvPr/>
        </p:nvSpPr>
        <p:spPr>
          <a:xfrm>
            <a:off x="5879087" y="5580721"/>
            <a:ext cx="1074409" cy="38647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业务服务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D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293D07F-204C-4FA4-8698-68A406969863}"/>
              </a:ext>
            </a:extLst>
          </p:cNvPr>
          <p:cNvSpPr txBox="1"/>
          <p:nvPr/>
        </p:nvSpPr>
        <p:spPr>
          <a:xfrm>
            <a:off x="620566" y="1260478"/>
            <a:ext cx="2605225" cy="4616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公网</a:t>
            </a:r>
            <a:r>
              <a:rPr lang="zh-CN" altLang="en-US" dirty="0"/>
              <a:t>：</a:t>
            </a:r>
            <a:r>
              <a:rPr lang="en-US" altLang="zh-CN" sz="2400" b="1" dirty="0"/>
              <a:t>gaia.ch.com</a:t>
            </a:r>
            <a:endParaRPr lang="zh-CN" altLang="en-US" sz="2400" b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9F1E3547-F167-4CFF-8E87-F436E1F5CD48}"/>
              </a:ext>
            </a:extLst>
          </p:cNvPr>
          <p:cNvSpPr txBox="1"/>
          <p:nvPr/>
        </p:nvSpPr>
        <p:spPr>
          <a:xfrm>
            <a:off x="3828694" y="1257040"/>
            <a:ext cx="4202774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生产环境内网</a:t>
            </a:r>
            <a:r>
              <a:rPr lang="zh-CN" altLang="en-US" sz="1400" dirty="0"/>
              <a:t>：</a:t>
            </a:r>
            <a:r>
              <a:rPr lang="en-US" altLang="zh-CN" b="1" dirty="0"/>
              <a:t>f5-all.apigw.gaia.chinner.com</a:t>
            </a:r>
            <a:endParaRPr lang="zh-CN" altLang="en-US" b="1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6F9594C-3E7E-4868-A9E7-3FA217C2CB0C}"/>
              </a:ext>
            </a:extLst>
          </p:cNvPr>
          <p:cNvSpPr txBox="1"/>
          <p:nvPr/>
        </p:nvSpPr>
        <p:spPr>
          <a:xfrm>
            <a:off x="793375" y="2773011"/>
            <a:ext cx="1252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对外</a:t>
            </a:r>
            <a:r>
              <a:rPr lang="en-US" altLang="zh-CN" sz="1400" b="1" dirty="0" err="1">
                <a:solidFill>
                  <a:srgbClr val="FF0000"/>
                </a:solidFill>
              </a:rPr>
              <a:t>kong</a:t>
            </a:r>
            <a:r>
              <a:rPr lang="zh-CN" altLang="en-US" sz="1400" b="1" dirty="0">
                <a:solidFill>
                  <a:srgbClr val="FF0000"/>
                </a:solidFill>
              </a:rPr>
              <a:t>集群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8F9CA3A-BEC3-465F-9773-EC4EAFA7C56C}"/>
              </a:ext>
            </a:extLst>
          </p:cNvPr>
          <p:cNvCxnSpPr>
            <a:cxnSpLocks/>
          </p:cNvCxnSpPr>
          <p:nvPr/>
        </p:nvCxnSpPr>
        <p:spPr>
          <a:xfrm>
            <a:off x="2132734" y="5210231"/>
            <a:ext cx="0" cy="361593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FF61660-3A99-47FC-AFA1-0898D0E8317D}"/>
              </a:ext>
            </a:extLst>
          </p:cNvPr>
          <p:cNvCxnSpPr>
            <a:cxnSpLocks/>
          </p:cNvCxnSpPr>
          <p:nvPr/>
        </p:nvCxnSpPr>
        <p:spPr>
          <a:xfrm>
            <a:off x="3572894" y="5219128"/>
            <a:ext cx="0" cy="361593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235B6573-9812-490B-AB01-F1BA2F3143AD}"/>
              </a:ext>
            </a:extLst>
          </p:cNvPr>
          <p:cNvCxnSpPr>
            <a:cxnSpLocks/>
          </p:cNvCxnSpPr>
          <p:nvPr/>
        </p:nvCxnSpPr>
        <p:spPr>
          <a:xfrm>
            <a:off x="5043133" y="5219128"/>
            <a:ext cx="0" cy="361593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623B56E5-1F92-420C-93EE-53F2734D4934}"/>
              </a:ext>
            </a:extLst>
          </p:cNvPr>
          <p:cNvCxnSpPr>
            <a:cxnSpLocks/>
          </p:cNvCxnSpPr>
          <p:nvPr/>
        </p:nvCxnSpPr>
        <p:spPr>
          <a:xfrm>
            <a:off x="6381206" y="5219128"/>
            <a:ext cx="0" cy="361593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B7230E4-F0AE-41F4-9DC0-578BB4E68A4E}"/>
              </a:ext>
            </a:extLst>
          </p:cNvPr>
          <p:cNvSpPr/>
          <p:nvPr/>
        </p:nvSpPr>
        <p:spPr>
          <a:xfrm>
            <a:off x="628951" y="1971251"/>
            <a:ext cx="7428773" cy="41830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F5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6F45DC-7521-4D27-B9EF-F079658F9A45}"/>
              </a:ext>
            </a:extLst>
          </p:cNvPr>
          <p:cNvGrpSpPr/>
          <p:nvPr/>
        </p:nvGrpSpPr>
        <p:grpSpPr>
          <a:xfrm>
            <a:off x="9055219" y="4140420"/>
            <a:ext cx="2900987" cy="2214262"/>
            <a:chOff x="9607808" y="4570312"/>
            <a:chExt cx="2900987" cy="2214262"/>
          </a:xfrm>
        </p:grpSpPr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79C75F14-E993-4479-8B60-DA4F06E29301}"/>
                </a:ext>
              </a:extLst>
            </p:cNvPr>
            <p:cNvGrpSpPr/>
            <p:nvPr/>
          </p:nvGrpSpPr>
          <p:grpSpPr>
            <a:xfrm>
              <a:off x="9607808" y="5030248"/>
              <a:ext cx="2801522" cy="1754326"/>
              <a:chOff x="9498137" y="3374910"/>
              <a:chExt cx="2801522" cy="1754326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233C4BB4-713E-4AEB-A602-2636790863C7}"/>
                  </a:ext>
                </a:extLst>
              </p:cNvPr>
              <p:cNvSpPr/>
              <p:nvPr/>
            </p:nvSpPr>
            <p:spPr>
              <a:xfrm>
                <a:off x="9498137" y="3374910"/>
                <a:ext cx="1339779" cy="1754326"/>
              </a:xfrm>
              <a:prstGeom prst="rect">
                <a:avLst/>
              </a:prstGeom>
              <a:ln>
                <a:solidFill>
                  <a:srgbClr val="1F497D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/>
                  <a:t>集群</a:t>
                </a:r>
                <a:r>
                  <a:rPr lang="en-US" altLang="zh-CN" b="1" dirty="0"/>
                  <a:t>IP:</a:t>
                </a:r>
              </a:p>
              <a:p>
                <a:r>
                  <a:rPr lang="zh-CN" altLang="en-US" dirty="0"/>
                  <a:t>10.16.17.21</a:t>
                </a:r>
              </a:p>
              <a:p>
                <a:r>
                  <a:rPr lang="zh-CN" altLang="en-US" dirty="0"/>
                  <a:t>10.16.17.22 </a:t>
                </a:r>
              </a:p>
              <a:p>
                <a:r>
                  <a:rPr lang="zh-CN" altLang="en-US" dirty="0"/>
                  <a:t>10.16.17.23</a:t>
                </a:r>
              </a:p>
              <a:p>
                <a:r>
                  <a:rPr lang="zh-CN" altLang="en-US" dirty="0"/>
                  <a:t>10.16.18.30 </a:t>
                </a:r>
              </a:p>
              <a:p>
                <a:r>
                  <a:rPr lang="zh-CN" altLang="en-US" dirty="0"/>
                  <a:t>10.16.18.39</a:t>
                </a: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3680F786-4B79-4FEA-B415-1B9F5D58EE9F}"/>
                  </a:ext>
                </a:extLst>
              </p:cNvPr>
              <p:cNvSpPr/>
              <p:nvPr/>
            </p:nvSpPr>
            <p:spPr>
              <a:xfrm>
                <a:off x="10959880" y="3910327"/>
                <a:ext cx="1339779" cy="646331"/>
              </a:xfrm>
              <a:prstGeom prst="rect">
                <a:avLst/>
              </a:prstGeom>
              <a:ln>
                <a:solidFill>
                  <a:srgbClr val="1F497D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port:</a:t>
                </a:r>
              </a:p>
              <a:p>
                <a:r>
                  <a:rPr lang="en-US" altLang="zh-CN" dirty="0"/>
                  <a:t>31112</a:t>
                </a:r>
                <a:endParaRPr lang="zh-CN" altLang="en-US" dirty="0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1D5D6B6-F653-437D-B3B6-251421365D54}"/>
                </a:ext>
              </a:extLst>
            </p:cNvPr>
            <p:cNvSpPr txBox="1"/>
            <p:nvPr/>
          </p:nvSpPr>
          <p:spPr>
            <a:xfrm>
              <a:off x="9607808" y="4570312"/>
              <a:ext cx="2900987" cy="307777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内网：</a:t>
              </a:r>
              <a:r>
                <a:rPr lang="en-US" altLang="zh-CN" sz="1400" b="1" dirty="0"/>
                <a:t>f5-all.apigw.gaia.chinner.com</a:t>
              </a:r>
              <a:endParaRPr lang="zh-CN" altLang="en-US" sz="1400" b="1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4BB449-0E05-48F6-A896-C115547D12F8}"/>
              </a:ext>
            </a:extLst>
          </p:cNvPr>
          <p:cNvGrpSpPr/>
          <p:nvPr/>
        </p:nvGrpSpPr>
        <p:grpSpPr>
          <a:xfrm>
            <a:off x="9044011" y="1424440"/>
            <a:ext cx="2928620" cy="2254161"/>
            <a:chOff x="9044011" y="1424440"/>
            <a:chExt cx="2928620" cy="2254161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C8AF0BD-6AE6-4005-A1D1-EA2D25BB2FCF}"/>
                </a:ext>
              </a:extLst>
            </p:cNvPr>
            <p:cNvSpPr txBox="1"/>
            <p:nvPr/>
          </p:nvSpPr>
          <p:spPr>
            <a:xfrm>
              <a:off x="9044011" y="1424440"/>
              <a:ext cx="2928620" cy="36933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公网：</a:t>
              </a:r>
              <a:r>
                <a:rPr lang="en-US" altLang="zh-CN" dirty="0"/>
                <a:t>gaia.ch.com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426A458-BC65-448B-B019-8179A3B58582}"/>
                </a:ext>
              </a:extLst>
            </p:cNvPr>
            <p:cNvSpPr/>
            <p:nvPr/>
          </p:nvSpPr>
          <p:spPr>
            <a:xfrm>
              <a:off x="9077919" y="1924275"/>
              <a:ext cx="1339779" cy="1754326"/>
            </a:xfrm>
            <a:prstGeom prst="rect">
              <a:avLst/>
            </a:prstGeom>
            <a:ln>
              <a:solidFill>
                <a:srgbClr val="1F497D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/>
                <a:t>集群</a:t>
              </a:r>
              <a:r>
                <a:rPr lang="en-US" altLang="zh-CN" b="1" dirty="0"/>
                <a:t>IP:</a:t>
              </a:r>
            </a:p>
            <a:p>
              <a:r>
                <a:rPr lang="en-US" altLang="zh-CN" dirty="0"/>
                <a:t>10.16.18.40</a:t>
              </a:r>
            </a:p>
            <a:p>
              <a:r>
                <a:rPr lang="en-US" altLang="zh-CN" dirty="0"/>
                <a:t>10.16.18.41</a:t>
              </a:r>
            </a:p>
            <a:p>
              <a:r>
                <a:rPr lang="en-US" altLang="zh-CN" dirty="0"/>
                <a:t>10.16.18.42</a:t>
              </a:r>
            </a:p>
            <a:p>
              <a:r>
                <a:rPr lang="en-US" altLang="zh-CN" dirty="0"/>
                <a:t>10.16.18.43</a:t>
              </a:r>
            </a:p>
            <a:p>
              <a:r>
                <a:rPr lang="en-US" altLang="zh-CN" dirty="0"/>
                <a:t>10.16.18.44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5A228B2-CC90-4DFB-B997-B0D88F9BB398}"/>
                </a:ext>
              </a:extLst>
            </p:cNvPr>
            <p:cNvSpPr/>
            <p:nvPr/>
          </p:nvSpPr>
          <p:spPr>
            <a:xfrm>
              <a:off x="10539662" y="2389556"/>
              <a:ext cx="1339779" cy="646331"/>
            </a:xfrm>
            <a:prstGeom prst="rect">
              <a:avLst/>
            </a:prstGeom>
            <a:ln>
              <a:solidFill>
                <a:srgbClr val="1F497D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port:</a:t>
              </a:r>
            </a:p>
            <a:p>
              <a:r>
                <a:rPr lang="en-US" altLang="zh-CN" dirty="0"/>
                <a:t>31110</a:t>
              </a:r>
              <a:endParaRPr lang="zh-CN" altLang="en-US" dirty="0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A93342DD-CEBA-4D77-AFAB-C118F7F94441}"/>
              </a:ext>
            </a:extLst>
          </p:cNvPr>
          <p:cNvSpPr/>
          <p:nvPr/>
        </p:nvSpPr>
        <p:spPr>
          <a:xfrm>
            <a:off x="8852902" y="678684"/>
            <a:ext cx="3328120" cy="338554"/>
          </a:xfrm>
          <a:prstGeom prst="rect">
            <a:avLst/>
          </a:prstGeom>
          <a:ln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F5</a:t>
            </a:r>
            <a:r>
              <a:rPr lang="zh-CN" altLang="en-US" sz="1600" b="1" dirty="0"/>
              <a:t>负载均衡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C2F1FA8-D7FF-445C-98DB-69D4CA3216F2}"/>
              </a:ext>
            </a:extLst>
          </p:cNvPr>
          <p:cNvCxnSpPr>
            <a:cxnSpLocks/>
          </p:cNvCxnSpPr>
          <p:nvPr/>
        </p:nvCxnSpPr>
        <p:spPr>
          <a:xfrm>
            <a:off x="8449951" y="591989"/>
            <a:ext cx="10724" cy="6048672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57C148A-CD38-4871-819C-AB31D719D8CA}"/>
              </a:ext>
            </a:extLst>
          </p:cNvPr>
          <p:cNvCxnSpPr>
            <a:cxnSpLocks/>
          </p:cNvCxnSpPr>
          <p:nvPr/>
        </p:nvCxnSpPr>
        <p:spPr>
          <a:xfrm flipH="1">
            <a:off x="8589616" y="3904357"/>
            <a:ext cx="3740217" cy="1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9DBE1E6-FF1C-4118-A762-7121156FA893}"/>
              </a:ext>
            </a:extLst>
          </p:cNvPr>
          <p:cNvSpPr txBox="1"/>
          <p:nvPr/>
        </p:nvSpPr>
        <p:spPr>
          <a:xfrm>
            <a:off x="4682037" y="2761149"/>
            <a:ext cx="126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对内</a:t>
            </a:r>
            <a:r>
              <a:rPr lang="en-US" altLang="zh-CN" sz="1400" b="1" dirty="0" err="1">
                <a:solidFill>
                  <a:srgbClr val="FF0000"/>
                </a:solidFill>
              </a:rPr>
              <a:t>kong</a:t>
            </a:r>
            <a:r>
              <a:rPr lang="zh-CN" altLang="en-US" sz="1400" b="1" dirty="0">
                <a:solidFill>
                  <a:srgbClr val="FF0000"/>
                </a:solidFill>
              </a:rPr>
              <a:t>集群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FFF991A-C145-4CFE-BC8C-1167EFB02D7A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2412378" y="2464197"/>
            <a:ext cx="0" cy="634949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8230F09-3A63-4DBE-8833-E497628BEB75}"/>
              </a:ext>
            </a:extLst>
          </p:cNvPr>
          <p:cNvCxnSpPr>
            <a:cxnSpLocks/>
          </p:cNvCxnSpPr>
          <p:nvPr/>
        </p:nvCxnSpPr>
        <p:spPr>
          <a:xfrm>
            <a:off x="6213351" y="2443674"/>
            <a:ext cx="0" cy="634949"/>
          </a:xfrm>
          <a:prstGeom prst="straightConnector1">
            <a:avLst/>
          </a:prstGeom>
          <a:ln>
            <a:solidFill>
              <a:srgbClr val="287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4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5C292-0E69-40FE-9BF5-CD00B78A1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9DBC2A-D6FC-4D35-B780-243A6769E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2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1A9533A4-DF20-4713-A805-F5F459AB9180}"/>
              </a:ext>
            </a:extLst>
          </p:cNvPr>
          <p:cNvSpPr/>
          <p:nvPr/>
        </p:nvSpPr>
        <p:spPr>
          <a:xfrm>
            <a:off x="3344145" y="2079587"/>
            <a:ext cx="5525470" cy="871843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</a:rPr>
              <a:t>Gaia</a:t>
            </a:r>
            <a:endParaRPr lang="zh-CN" altLang="en-US" sz="4800" b="1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D2D89CF-9884-4594-93AE-2126ACA18D21}"/>
              </a:ext>
            </a:extLst>
          </p:cNvPr>
          <p:cNvSpPr/>
          <p:nvPr/>
        </p:nvSpPr>
        <p:spPr>
          <a:xfrm>
            <a:off x="3344145" y="3842751"/>
            <a:ext cx="1247855" cy="46819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PostgreSQL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86D120B-7142-45B5-A8F2-7BD88F7C92F7}"/>
              </a:ext>
            </a:extLst>
          </p:cNvPr>
          <p:cNvSpPr/>
          <p:nvPr/>
        </p:nvSpPr>
        <p:spPr>
          <a:xfrm>
            <a:off x="3344145" y="3184277"/>
            <a:ext cx="1247855" cy="425627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Kong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869B6BD-2C98-44B9-880F-DCCF06964EA8}"/>
              </a:ext>
            </a:extLst>
          </p:cNvPr>
          <p:cNvSpPr/>
          <p:nvPr/>
        </p:nvSpPr>
        <p:spPr>
          <a:xfrm>
            <a:off x="5565279" y="3842751"/>
            <a:ext cx="1247855" cy="46819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B20ECBE-2129-4DEE-AE8D-5CEB653E8F2B}"/>
              </a:ext>
            </a:extLst>
          </p:cNvPr>
          <p:cNvSpPr/>
          <p:nvPr/>
        </p:nvSpPr>
        <p:spPr>
          <a:xfrm>
            <a:off x="5565279" y="3184277"/>
            <a:ext cx="1247855" cy="425627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apollo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0A60836-7A58-45FD-815D-3A11D214AE98}"/>
              </a:ext>
            </a:extLst>
          </p:cNvPr>
          <p:cNvSpPr/>
          <p:nvPr/>
        </p:nvSpPr>
        <p:spPr>
          <a:xfrm>
            <a:off x="7621761" y="3842751"/>
            <a:ext cx="1247855" cy="468190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10B19E7-4690-49C8-9394-A2D297B56B69}"/>
              </a:ext>
            </a:extLst>
          </p:cNvPr>
          <p:cNvSpPr/>
          <p:nvPr/>
        </p:nvSpPr>
        <p:spPr>
          <a:xfrm>
            <a:off x="7621761" y="3184277"/>
            <a:ext cx="1247855" cy="425627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CHMDM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260</Words>
  <Application>Microsoft Office PowerPoint</Application>
  <PresentationFormat>自定义</PresentationFormat>
  <Paragraphs>84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Arial Black</vt:lpstr>
      <vt:lpstr>Calibri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2018-09-18T09:13:05Z</dcterms:modified>
</cp:coreProperties>
</file>