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302" r:id="rId4"/>
    <p:sldId id="258" r:id="rId5"/>
    <p:sldId id="301" r:id="rId6"/>
    <p:sldId id="296" r:id="rId7"/>
    <p:sldId id="260" r:id="rId8"/>
    <p:sldId id="295" r:id="rId9"/>
    <p:sldId id="30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EA039-3E56-46BD-8B19-2CBEB781EDD7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85DC-B9A9-409F-AF5D-7E4FEDFE1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1E44-CB33-483A-AB64-E994671206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B54EA-16E0-4F89-AD64-C2D1260F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DB97DA-B4C6-4104-B164-5434C1139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588FE-44BD-40B6-92E8-DB9C072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070DE-C2A4-4D97-B6BD-AD07F217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F48107-5A22-458C-8AD8-1C37801C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79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47FEB-6ED7-4A89-B5DD-BAE7ADC6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9BEE16-B66E-4B90-AEE8-EF90ADB5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33DD1-8AD5-481E-94FA-1144102B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E605C-4D65-49B0-B4A8-618A83B2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1FA2C-11DC-48BC-90E9-D0855481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B57D67-2F64-4302-AC8A-6594D1F58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B6D86-ACA2-4FDE-AE2D-AD6F165B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D5A73-FC55-427F-AD38-011A9093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597FA-5BAA-49B7-B091-9C5067AD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1613-3089-48AA-9FAB-916227E4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DE1D0-7312-475A-A4FF-93CD9C22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8DEB1-AD0F-40BF-8BA7-AF7BD83BF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E1A2D-CBC4-4A7D-B2CF-48C9CC90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A7AB46-883D-4980-B5FB-E6CD49F5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D8DFB-6528-4CE0-9B33-0F6000FF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9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D4C8C-21A9-43A8-BE51-D72A25E8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80E4C-A083-48AF-8E4A-182760A4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1EFF2-2F26-4458-8843-0E7DA30A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6329E-FDBE-4867-A345-E7474566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496CA-4C60-4F43-8375-6220006A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0DDC-E222-4CB2-83FA-DA8F3427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5D77C-DFFD-4CD3-A6FB-99519D41C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9EAE0-ADF3-4035-8E3D-C1FBB019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6CFEC-C352-43D7-A45B-5313482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9CAB1-D87D-4C9B-80DB-CFDD6BFE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3C021-AA83-4623-9094-528405A0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D5BEB-4562-474E-9F80-EDC381DA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1658A-3EB0-4216-BF09-7814D88D5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E0F0F-B8B4-4AB7-BDCB-D25DEA6B9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6AB3DE-8C0B-4BDC-863A-0F3881421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6B4DAD-537D-47EB-B328-107104BAD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BB6126-8D4A-4A4D-94D5-09964AA5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D03B72-758C-42B9-8661-B2B1A4A3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FFA87C-4309-4449-BAD9-899FD529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12604-C2C4-4B52-9234-59C479A7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930DC9-3EBD-4104-B526-933B6F1F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7FF342-4A2C-4C5A-A57F-CC418270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29534-B809-4107-818D-647FB0DB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2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6838B-6A15-4FDB-B507-A987FED6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442D8B-7D42-41F5-8387-6DE285E7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5F7F3-7ED9-4164-AE65-60B435C0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45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989F-5BFD-4372-B844-8A3F5E6D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A357F-B262-4BB7-ACD9-CF39DD23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B488C8-CFEA-4DB4-9BA9-672CCAD8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0EC63-46A9-43BE-9244-27C458C3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DC959-86F0-4A05-9EBC-E3A14505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DBA44-E173-4F12-8777-94D812E1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60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84C4-2EEE-41AD-BE5D-D0588AF1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C12299-8F50-4F75-9408-84DDEADFF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9726E5-3F24-43C9-8EDE-E2A89E3A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E8EEF-57C8-4B4E-A9EB-E2C1E10E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F9480-D79C-4CBD-800E-27BF1682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B0D0E6-851B-4328-972B-AA531367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1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EF64C0-C597-414E-A880-F952B81E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012C4-7AEE-4178-B4A2-2CC8BE26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BDD7A-3BA1-47C4-9AD0-242E092B8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C780D-724C-4D13-8581-A803A51C4EBA}" type="datetimeFigureOut">
              <a:rPr lang="zh-CN" altLang="en-US" smtClean="0"/>
              <a:t>2018-10-10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69C06-F901-4057-899B-9931B5BC2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45879-3C80-405B-BFF3-5C4F04521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738C7-479C-4094-9CD7-FD7584C1F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77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30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920915-ACFB-43AE-B7EB-6E1375006FEF}"/>
              </a:ext>
            </a:extLst>
          </p:cNvPr>
          <p:cNvSpPr/>
          <p:nvPr/>
        </p:nvSpPr>
        <p:spPr>
          <a:xfrm>
            <a:off x="3817142" y="1620660"/>
            <a:ext cx="4557713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kylinAPI</a:t>
            </a:r>
            <a:endParaRPr lang="zh-CN" alt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95E508-709A-452C-ADD8-D0EC15F42453}"/>
              </a:ext>
            </a:extLst>
          </p:cNvPr>
          <p:cNvSpPr/>
          <p:nvPr/>
        </p:nvSpPr>
        <p:spPr>
          <a:xfrm>
            <a:off x="4162593" y="3620449"/>
            <a:ext cx="3866811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kylin</a:t>
            </a:r>
            <a:r>
              <a:rPr lang="en-US" altLang="zh-CN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麒麟数据库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F15654D-EBDB-41D8-9DF3-CA1C1FE87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9" y="2506032"/>
            <a:ext cx="0" cy="111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FB040AB-AFD1-4CBE-8B8E-16F059B5F600}"/>
              </a:ext>
            </a:extLst>
          </p:cNvPr>
          <p:cNvSpPr/>
          <p:nvPr/>
        </p:nvSpPr>
        <p:spPr>
          <a:xfrm>
            <a:off x="3236462" y="5190490"/>
            <a:ext cx="5719085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电商大数据平台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0A7ADF-F3AF-4EDE-B8AC-8101C6DB45A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5999" y="4505821"/>
            <a:ext cx="6" cy="6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66478FB-9280-4FD2-9C80-38CED9D974AE}"/>
              </a:ext>
            </a:extLst>
          </p:cNvPr>
          <p:cNvSpPr/>
          <p:nvPr/>
        </p:nvSpPr>
        <p:spPr>
          <a:xfrm>
            <a:off x="4725757" y="136799"/>
            <a:ext cx="2740485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OLAP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687BC-2F83-426A-ACB9-0CCC62874FDE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6095999" y="794024"/>
            <a:ext cx="1" cy="82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5F0DF78-DCFD-4C00-BA4C-5B731C753BC2}"/>
              </a:ext>
            </a:extLst>
          </p:cNvPr>
          <p:cNvSpPr txBox="1"/>
          <p:nvPr/>
        </p:nvSpPr>
        <p:spPr>
          <a:xfrm>
            <a:off x="7583948" y="28074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市场部、运营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3FF28A-B808-47FC-8D02-C6E591F32677}"/>
              </a:ext>
            </a:extLst>
          </p:cNvPr>
          <p:cNvCxnSpPr>
            <a:cxnSpLocks/>
          </p:cNvCxnSpPr>
          <p:nvPr/>
        </p:nvCxnSpPr>
        <p:spPr>
          <a:xfrm>
            <a:off x="2366959" y="3063240"/>
            <a:ext cx="7458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B7F7999-C01E-4C68-956B-B3CF8AC445F1}"/>
              </a:ext>
            </a:extLst>
          </p:cNvPr>
          <p:cNvSpPr txBox="1"/>
          <p:nvPr/>
        </p:nvSpPr>
        <p:spPr>
          <a:xfrm>
            <a:off x="8147116" y="387772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大数据 </a:t>
            </a:r>
            <a:r>
              <a:rPr lang="en-US" altLang="zh-CN" dirty="0">
                <a:latin typeface="Arial Black" panose="020B0A04020102020204" pitchFamily="34" charset="0"/>
              </a:rPr>
              <a:t>– </a:t>
            </a:r>
            <a:r>
              <a:rPr lang="zh-CN" altLang="en-US" dirty="0">
                <a:latin typeface="Arial Black" panose="020B0A04020102020204" pitchFamily="34" charset="0"/>
              </a:rPr>
              <a:t>用户数据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6475CB-BD42-4214-B066-FD39E4448E93}"/>
              </a:ext>
            </a:extLst>
          </p:cNvPr>
          <p:cNvSpPr txBox="1"/>
          <p:nvPr/>
        </p:nvSpPr>
        <p:spPr>
          <a:xfrm>
            <a:off x="8559031" y="1638804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辅收推荐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209737-6E2A-4704-8CCC-DFB9F03705BC}"/>
              </a:ext>
            </a:extLst>
          </p:cNvPr>
          <p:cNvSpPr/>
          <p:nvPr/>
        </p:nvSpPr>
        <p:spPr>
          <a:xfrm>
            <a:off x="578911" y="108664"/>
            <a:ext cx="2574368" cy="119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EC</a:t>
            </a:r>
            <a:endParaRPr lang="zh-CN" altLang="en-US" sz="3600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E8A7FE5-0D1E-4679-A79B-B4F1DD880405}"/>
              </a:ext>
            </a:extLst>
          </p:cNvPr>
          <p:cNvCxnSpPr>
            <a:cxnSpLocks/>
          </p:cNvCxnSpPr>
          <p:nvPr/>
        </p:nvCxnSpPr>
        <p:spPr>
          <a:xfrm>
            <a:off x="3212132" y="1029804"/>
            <a:ext cx="605010" cy="74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D5201067-C9D3-4DF0-A63D-143F5F3D5CAC}"/>
              </a:ext>
            </a:extLst>
          </p:cNvPr>
          <p:cNvSpPr txBox="1"/>
          <p:nvPr/>
        </p:nvSpPr>
        <p:spPr>
          <a:xfrm>
            <a:off x="8559031" y="2088970"/>
            <a:ext cx="110799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精准营销</a:t>
            </a:r>
          </a:p>
        </p:txBody>
      </p:sp>
    </p:spTree>
    <p:extLst>
      <p:ext uri="{BB962C8B-B14F-4D97-AF65-F5344CB8AC3E}">
        <p14:creationId xmlns:p14="http://schemas.microsoft.com/office/powerpoint/2010/main" val="131815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1920915-ACFB-43AE-B7EB-6E1375006FEF}"/>
              </a:ext>
            </a:extLst>
          </p:cNvPr>
          <p:cNvSpPr/>
          <p:nvPr/>
        </p:nvSpPr>
        <p:spPr>
          <a:xfrm>
            <a:off x="3748640" y="1986420"/>
            <a:ext cx="4557713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kylinAPI</a:t>
            </a:r>
            <a:endParaRPr lang="zh-CN" altLang="en-US" sz="3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95E508-709A-452C-ADD8-D0EC15F42453}"/>
              </a:ext>
            </a:extLst>
          </p:cNvPr>
          <p:cNvSpPr/>
          <p:nvPr/>
        </p:nvSpPr>
        <p:spPr>
          <a:xfrm>
            <a:off x="4094091" y="3986209"/>
            <a:ext cx="3866811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tx1"/>
                </a:solidFill>
                <a:latin typeface="Arial Black" panose="020B0A04020102020204" pitchFamily="34" charset="0"/>
              </a:rPr>
              <a:t>kylin</a:t>
            </a:r>
            <a:r>
              <a:rPr lang="en-US" altLang="zh-CN" sz="3200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麒麟数据库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F15654D-EBDB-41D8-9DF3-CA1C1FE87A2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27497" y="2871792"/>
            <a:ext cx="0" cy="1114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FB040AB-AFD1-4CBE-8B8E-16F059B5F600}"/>
              </a:ext>
            </a:extLst>
          </p:cNvPr>
          <p:cNvSpPr/>
          <p:nvPr/>
        </p:nvSpPr>
        <p:spPr>
          <a:xfrm>
            <a:off x="3167960" y="5556250"/>
            <a:ext cx="5719085" cy="885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Arial Black" panose="020B0A04020102020204" pitchFamily="34" charset="0"/>
              </a:rPr>
              <a:t>大数据库 数据仓库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0A7ADF-F3AF-4EDE-B8AC-8101C6DB45A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27497" y="4871581"/>
            <a:ext cx="6" cy="684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66478FB-9280-4FD2-9C80-38CED9D974AE}"/>
              </a:ext>
            </a:extLst>
          </p:cNvPr>
          <p:cNvSpPr/>
          <p:nvPr/>
        </p:nvSpPr>
        <p:spPr>
          <a:xfrm>
            <a:off x="4657255" y="502559"/>
            <a:ext cx="2740485" cy="6572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OLAP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0687BC-2F83-426A-ACB9-0CCC62874FDE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flipH="1">
            <a:off x="6027497" y="1159784"/>
            <a:ext cx="1" cy="826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5F0DF78-DCFD-4C00-BA4C-5B731C753BC2}"/>
              </a:ext>
            </a:extLst>
          </p:cNvPr>
          <p:cNvSpPr txBox="1"/>
          <p:nvPr/>
        </p:nvSpPr>
        <p:spPr>
          <a:xfrm>
            <a:off x="7515446" y="6465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市场部、运营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3FF28A-B808-47FC-8D02-C6E591F32677}"/>
              </a:ext>
            </a:extLst>
          </p:cNvPr>
          <p:cNvCxnSpPr>
            <a:cxnSpLocks/>
          </p:cNvCxnSpPr>
          <p:nvPr/>
        </p:nvCxnSpPr>
        <p:spPr>
          <a:xfrm>
            <a:off x="2298457" y="3429000"/>
            <a:ext cx="7458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2B7F7999-C01E-4C68-956B-B3CF8AC445F1}"/>
              </a:ext>
            </a:extLst>
          </p:cNvPr>
          <p:cNvSpPr txBox="1"/>
          <p:nvPr/>
        </p:nvSpPr>
        <p:spPr>
          <a:xfrm>
            <a:off x="8078614" y="424348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Arial Black" panose="020B0A04020102020204" pitchFamily="34" charset="0"/>
              </a:rPr>
              <a:t>大数据 </a:t>
            </a:r>
            <a:r>
              <a:rPr lang="en-US" altLang="zh-CN" dirty="0">
                <a:latin typeface="Arial Black" panose="020B0A04020102020204" pitchFamily="34" charset="0"/>
              </a:rPr>
              <a:t>– </a:t>
            </a:r>
            <a:r>
              <a:rPr lang="zh-CN" altLang="en-US" dirty="0">
                <a:latin typeface="Arial Black" panose="020B0A04020102020204" pitchFamily="34" charset="0"/>
              </a:rPr>
              <a:t>用户数据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06475CB-BD42-4214-B066-FD39E4448E93}"/>
              </a:ext>
            </a:extLst>
          </p:cNvPr>
          <p:cNvSpPr txBox="1"/>
          <p:nvPr/>
        </p:nvSpPr>
        <p:spPr>
          <a:xfrm>
            <a:off x="8636448" y="224444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直接用</a:t>
            </a:r>
            <a:r>
              <a:rPr lang="en-US" altLang="zh-CN" dirty="0"/>
              <a:t>Docker</a:t>
            </a:r>
            <a:r>
              <a:rPr lang="zh-CN" altLang="en-US" dirty="0"/>
              <a:t>容器部署的</a:t>
            </a:r>
          </a:p>
        </p:txBody>
      </p:sp>
    </p:spTree>
    <p:extLst>
      <p:ext uri="{BB962C8B-B14F-4D97-AF65-F5344CB8AC3E}">
        <p14:creationId xmlns:p14="http://schemas.microsoft.com/office/powerpoint/2010/main" val="172114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C0067230-0967-458D-8AAE-BEABC626514C}"/>
              </a:ext>
            </a:extLst>
          </p:cNvPr>
          <p:cNvSpPr/>
          <p:nvPr/>
        </p:nvSpPr>
        <p:spPr>
          <a:xfrm>
            <a:off x="2529748" y="3878321"/>
            <a:ext cx="3684078" cy="14110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0258FC6-F99D-444C-82F9-76A621819E13}"/>
              </a:ext>
            </a:extLst>
          </p:cNvPr>
          <p:cNvSpPr txBox="1"/>
          <p:nvPr/>
        </p:nvSpPr>
        <p:spPr>
          <a:xfrm>
            <a:off x="2432593" y="3586583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Kubernetes</a:t>
            </a:r>
            <a:r>
              <a:rPr lang="zh-CN" altLang="en-US" sz="1200" dirty="0">
                <a:solidFill>
                  <a:srgbClr val="FF0000"/>
                </a:solidFill>
              </a:rPr>
              <a:t>容器平台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33384E2-532B-406F-9B44-5A69FDC961C3}"/>
              </a:ext>
            </a:extLst>
          </p:cNvPr>
          <p:cNvGrpSpPr/>
          <p:nvPr/>
        </p:nvGrpSpPr>
        <p:grpSpPr>
          <a:xfrm>
            <a:off x="2754274" y="4184799"/>
            <a:ext cx="896449" cy="825746"/>
            <a:chOff x="1029547" y="2469935"/>
            <a:chExt cx="896449" cy="825746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ECA0F388-08D1-4200-9460-2C6774E5F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3DD6B0B-95D8-48FB-9D0C-8C4D9654AF33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8D18F2B-9504-4CA9-A7EB-0097FDBB3B94}"/>
              </a:ext>
            </a:extLst>
          </p:cNvPr>
          <p:cNvGrpSpPr/>
          <p:nvPr/>
        </p:nvGrpSpPr>
        <p:grpSpPr>
          <a:xfrm>
            <a:off x="3935981" y="4184799"/>
            <a:ext cx="896449" cy="825746"/>
            <a:chOff x="1029547" y="2469935"/>
            <a:chExt cx="896449" cy="825746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57E2C01-7EE1-48AB-85BC-E097408D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028BE46-C67D-4E13-B2FA-61C89076D057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A5FBE93-2F94-410B-B338-84AED72BDBD9}"/>
              </a:ext>
            </a:extLst>
          </p:cNvPr>
          <p:cNvGrpSpPr/>
          <p:nvPr/>
        </p:nvGrpSpPr>
        <p:grpSpPr>
          <a:xfrm>
            <a:off x="5117688" y="4184799"/>
            <a:ext cx="896449" cy="825746"/>
            <a:chOff x="1029547" y="2469935"/>
            <a:chExt cx="896449" cy="825746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ED31F1-BA04-475E-924F-D1A513322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205CC1E-429C-4ECA-A2C6-4FC19E747FD4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sp>
        <p:nvSpPr>
          <p:cNvPr id="84" name="矩形 83">
            <a:extLst>
              <a:ext uri="{FF2B5EF4-FFF2-40B4-BE49-F238E27FC236}">
                <a16:creationId xmlns:a16="http://schemas.microsoft.com/office/drawing/2014/main" id="{0769EBB3-8B7B-4663-94BB-44AC400DE655}"/>
              </a:ext>
            </a:extLst>
          </p:cNvPr>
          <p:cNvSpPr/>
          <p:nvPr/>
        </p:nvSpPr>
        <p:spPr>
          <a:xfrm>
            <a:off x="2529748" y="2010122"/>
            <a:ext cx="3684078" cy="14110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2C18279-125D-4BB4-9F1D-F5F576626132}"/>
              </a:ext>
            </a:extLst>
          </p:cNvPr>
          <p:cNvSpPr txBox="1"/>
          <p:nvPr/>
        </p:nvSpPr>
        <p:spPr>
          <a:xfrm>
            <a:off x="2432593" y="17183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网关集群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4F6C556-5B8B-42EC-BC44-CC9F5605BE09}"/>
              </a:ext>
            </a:extLst>
          </p:cNvPr>
          <p:cNvGrpSpPr/>
          <p:nvPr/>
        </p:nvGrpSpPr>
        <p:grpSpPr>
          <a:xfrm>
            <a:off x="2754274" y="2316600"/>
            <a:ext cx="896449" cy="825746"/>
            <a:chOff x="1029547" y="2469935"/>
            <a:chExt cx="896449" cy="825746"/>
          </a:xfrm>
        </p:grpSpPr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B8B0B047-BAAD-4735-B9E4-702CE0BFC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6D30D45-DCCB-474D-ADEB-71C2A97F7039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1E3153D-EE4F-4439-8ADF-3F551EB64F4C}"/>
              </a:ext>
            </a:extLst>
          </p:cNvPr>
          <p:cNvGrpSpPr/>
          <p:nvPr/>
        </p:nvGrpSpPr>
        <p:grpSpPr>
          <a:xfrm>
            <a:off x="3935981" y="2316600"/>
            <a:ext cx="896449" cy="825746"/>
            <a:chOff x="1029547" y="2469935"/>
            <a:chExt cx="896449" cy="82574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4397D21-F8C3-4EBB-A42E-150A4D662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D21A39C-933A-41A0-B2E1-F78B161A2151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8116A28-ABB0-42FC-AFB3-A2B92DFFB8F4}"/>
              </a:ext>
            </a:extLst>
          </p:cNvPr>
          <p:cNvGrpSpPr/>
          <p:nvPr/>
        </p:nvGrpSpPr>
        <p:grpSpPr>
          <a:xfrm>
            <a:off x="5117688" y="2316600"/>
            <a:ext cx="896449" cy="825746"/>
            <a:chOff x="1029547" y="2469935"/>
            <a:chExt cx="896449" cy="82574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5416CE6E-5161-4DD7-9074-5AC7CA518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FD7B8EA-E705-48A8-866E-A87FD96C0075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97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C0067230-0967-458D-8AAE-BEABC626514C}"/>
              </a:ext>
            </a:extLst>
          </p:cNvPr>
          <p:cNvSpPr/>
          <p:nvPr/>
        </p:nvSpPr>
        <p:spPr>
          <a:xfrm>
            <a:off x="2529748" y="3644974"/>
            <a:ext cx="7132504" cy="1632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B4E615A-95EB-4749-9316-E3E10DC2D911}"/>
              </a:ext>
            </a:extLst>
          </p:cNvPr>
          <p:cNvSpPr/>
          <p:nvPr/>
        </p:nvSpPr>
        <p:spPr>
          <a:xfrm>
            <a:off x="2529748" y="1379887"/>
            <a:ext cx="7132504" cy="15997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0258FC6-F99D-444C-82F9-76A621819E13}"/>
              </a:ext>
            </a:extLst>
          </p:cNvPr>
          <p:cNvSpPr txBox="1"/>
          <p:nvPr/>
        </p:nvSpPr>
        <p:spPr>
          <a:xfrm>
            <a:off x="2427228" y="3295681"/>
            <a:ext cx="1544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Kubernetes</a:t>
            </a:r>
            <a:r>
              <a:rPr lang="zh-CN" altLang="en-US" sz="1200" dirty="0">
                <a:solidFill>
                  <a:srgbClr val="FF0000"/>
                </a:solidFill>
              </a:rPr>
              <a:t>容器平台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9984E3C-F30D-4473-B2C7-065C96B2C521}"/>
              </a:ext>
            </a:extLst>
          </p:cNvPr>
          <p:cNvSpPr txBox="1"/>
          <p:nvPr/>
        </p:nvSpPr>
        <p:spPr>
          <a:xfrm>
            <a:off x="2483081" y="108771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网关集群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33384E2-532B-406F-9B44-5A69FDC961C3}"/>
              </a:ext>
            </a:extLst>
          </p:cNvPr>
          <p:cNvGrpSpPr/>
          <p:nvPr/>
        </p:nvGrpSpPr>
        <p:grpSpPr>
          <a:xfrm>
            <a:off x="2742786" y="4086084"/>
            <a:ext cx="896449" cy="825746"/>
            <a:chOff x="1029547" y="2469935"/>
            <a:chExt cx="896449" cy="825746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ECA0F388-08D1-4200-9460-2C6774E5F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3DD6B0B-95D8-48FB-9D0C-8C4D9654AF33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8D18F2B-9504-4CA9-A7EB-0097FDBB3B94}"/>
              </a:ext>
            </a:extLst>
          </p:cNvPr>
          <p:cNvGrpSpPr/>
          <p:nvPr/>
        </p:nvGrpSpPr>
        <p:grpSpPr>
          <a:xfrm>
            <a:off x="3797802" y="4086084"/>
            <a:ext cx="896449" cy="825746"/>
            <a:chOff x="1029547" y="2469935"/>
            <a:chExt cx="896449" cy="825746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C57E2C01-7EE1-48AB-85BC-E097408D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028BE46-C67D-4E13-B2FA-61C89076D057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A5FBE93-2F94-410B-B338-84AED72BDBD9}"/>
              </a:ext>
            </a:extLst>
          </p:cNvPr>
          <p:cNvGrpSpPr/>
          <p:nvPr/>
        </p:nvGrpSpPr>
        <p:grpSpPr>
          <a:xfrm>
            <a:off x="4852818" y="4086084"/>
            <a:ext cx="896449" cy="825746"/>
            <a:chOff x="1029547" y="2469935"/>
            <a:chExt cx="896449" cy="825746"/>
          </a:xfrm>
        </p:grpSpPr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23ED31F1-BA04-475E-924F-D1A513322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547" y="2469935"/>
              <a:ext cx="896449" cy="509745"/>
            </a:xfrm>
            <a:prstGeom prst="rect">
              <a:avLst/>
            </a:prstGeom>
          </p:spPr>
        </p:pic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205CC1E-429C-4ECA-A2C6-4FC19E747FD4}"/>
                </a:ext>
              </a:extLst>
            </p:cNvPr>
            <p:cNvSpPr txBox="1"/>
            <p:nvPr/>
          </p:nvSpPr>
          <p:spPr>
            <a:xfrm>
              <a:off x="1120141" y="3018682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KylinAPI</a:t>
              </a:r>
              <a:endParaRPr lang="zh-CN" altLang="en-US" sz="1200" dirty="0"/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51731F23-C539-4EE9-B4A7-AE43AE2A929B}"/>
              </a:ext>
            </a:extLst>
          </p:cNvPr>
          <p:cNvSpPr/>
          <p:nvPr/>
        </p:nvSpPr>
        <p:spPr>
          <a:xfrm>
            <a:off x="2691078" y="3984136"/>
            <a:ext cx="3109895" cy="10219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1DCDED4-7530-4D77-A1CF-B1B56AFF44C9}"/>
              </a:ext>
            </a:extLst>
          </p:cNvPr>
          <p:cNvGrpSpPr/>
          <p:nvPr/>
        </p:nvGrpSpPr>
        <p:grpSpPr>
          <a:xfrm>
            <a:off x="6140729" y="4098525"/>
            <a:ext cx="1192955" cy="813305"/>
            <a:chOff x="977839" y="2482376"/>
            <a:chExt cx="1192955" cy="813305"/>
          </a:xfrm>
        </p:grpSpPr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FEF5E48-AAEC-4016-9EDA-3612AC9D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907" y="2482376"/>
              <a:ext cx="896449" cy="509745"/>
            </a:xfrm>
            <a:prstGeom prst="rect">
              <a:avLst/>
            </a:prstGeom>
          </p:spPr>
        </p:pic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BE08DBEF-51C6-49E0-A7E4-B162EA4C27ED}"/>
                </a:ext>
              </a:extLst>
            </p:cNvPr>
            <p:cNvSpPr txBox="1"/>
            <p:nvPr/>
          </p:nvSpPr>
          <p:spPr>
            <a:xfrm>
              <a:off x="977839" y="3018682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ECVoiceSystem</a:t>
              </a:r>
              <a:endParaRPr lang="zh-CN" altLang="en-US" sz="1200" dirty="0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0395A4E9-A3FD-472A-B3A0-926BAB8CD8E3}"/>
              </a:ext>
            </a:extLst>
          </p:cNvPr>
          <p:cNvGrpSpPr/>
          <p:nvPr/>
        </p:nvGrpSpPr>
        <p:grpSpPr>
          <a:xfrm>
            <a:off x="7200958" y="4098524"/>
            <a:ext cx="1192955" cy="827425"/>
            <a:chOff x="983052" y="2482375"/>
            <a:chExt cx="1192955" cy="827425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EBC2F8E4-12CF-4393-AEEE-91F0C611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04" y="2482375"/>
              <a:ext cx="896449" cy="509745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8D1F4B8-568D-4755-BEDD-BE037513082F}"/>
                </a:ext>
              </a:extLst>
            </p:cNvPr>
            <p:cNvSpPr txBox="1"/>
            <p:nvPr/>
          </p:nvSpPr>
          <p:spPr>
            <a:xfrm>
              <a:off x="983052" y="3032801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ECVoiceSystem</a:t>
              </a:r>
              <a:endParaRPr lang="zh-CN" altLang="en-US" sz="120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060C9C2-BABC-4685-854E-370CCF5FC518}"/>
              </a:ext>
            </a:extLst>
          </p:cNvPr>
          <p:cNvGrpSpPr/>
          <p:nvPr/>
        </p:nvGrpSpPr>
        <p:grpSpPr>
          <a:xfrm>
            <a:off x="8302469" y="4086084"/>
            <a:ext cx="1192955" cy="839865"/>
            <a:chOff x="1029547" y="2469935"/>
            <a:chExt cx="1192955" cy="839865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9D7A916-0E43-4982-805D-C4855472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777" y="2469935"/>
              <a:ext cx="896449" cy="509745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5FCFD4D5-9907-40CB-B14E-B9CDED20B940}"/>
                </a:ext>
              </a:extLst>
            </p:cNvPr>
            <p:cNvSpPr txBox="1"/>
            <p:nvPr/>
          </p:nvSpPr>
          <p:spPr>
            <a:xfrm>
              <a:off x="1029547" y="3032801"/>
              <a:ext cx="1192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/>
                <a:t>ECVoiceSystem</a:t>
              </a:r>
              <a:endParaRPr lang="zh-CN" altLang="en-US" sz="12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710E0B7-2BD2-4D8D-A640-6CAF51C8B7D3}"/>
              </a:ext>
            </a:extLst>
          </p:cNvPr>
          <p:cNvSpPr/>
          <p:nvPr/>
        </p:nvSpPr>
        <p:spPr>
          <a:xfrm>
            <a:off x="6140729" y="3984136"/>
            <a:ext cx="3354695" cy="10219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16FA1DA0-81D1-4FE7-A84E-A62905B7A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40" y="1920277"/>
            <a:ext cx="896449" cy="50974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50010D1F-35B7-483A-8E19-90490EC4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33" y="1914603"/>
            <a:ext cx="896449" cy="509745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1C51DA3-3531-4D33-8658-F6E1CD31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26" y="1921121"/>
            <a:ext cx="896449" cy="509745"/>
          </a:xfrm>
          <a:prstGeom prst="rect">
            <a:avLst/>
          </a:prstGeom>
        </p:spPr>
      </p:pic>
      <p:sp>
        <p:nvSpPr>
          <p:cNvPr id="81" name="文本框 80">
            <a:extLst>
              <a:ext uri="{FF2B5EF4-FFF2-40B4-BE49-F238E27FC236}">
                <a16:creationId xmlns:a16="http://schemas.microsoft.com/office/drawing/2014/main" id="{D9F4A852-6C6A-42D8-99BB-A756A9C941BC}"/>
              </a:ext>
            </a:extLst>
          </p:cNvPr>
          <p:cNvSpPr txBox="1"/>
          <p:nvPr/>
        </p:nvSpPr>
        <p:spPr>
          <a:xfrm>
            <a:off x="4021586" y="24842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网关</a:t>
            </a:r>
          </a:p>
        </p:txBody>
      </p:sp>
    </p:spTree>
    <p:extLst>
      <p:ext uri="{BB962C8B-B14F-4D97-AF65-F5344CB8AC3E}">
        <p14:creationId xmlns:p14="http://schemas.microsoft.com/office/powerpoint/2010/main" val="368005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C6CE170-2978-46AD-8EF7-10830022ABE0}"/>
              </a:ext>
            </a:extLst>
          </p:cNvPr>
          <p:cNvGrpSpPr/>
          <p:nvPr/>
        </p:nvGrpSpPr>
        <p:grpSpPr>
          <a:xfrm>
            <a:off x="2536724" y="2619256"/>
            <a:ext cx="7188039" cy="1341120"/>
            <a:chOff x="1174280" y="1865376"/>
            <a:chExt cx="7188039" cy="134112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E166EF4-6E6F-4470-8F06-92069C552E58}"/>
                </a:ext>
              </a:extLst>
            </p:cNvPr>
            <p:cNvSpPr/>
            <p:nvPr/>
          </p:nvSpPr>
          <p:spPr>
            <a:xfrm>
              <a:off x="1174280" y="1865376"/>
              <a:ext cx="7188039" cy="13411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47A90C8-5173-4C4B-98FA-B5CF85D7B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782" y="2000428"/>
              <a:ext cx="704275" cy="1028685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17F302FC-4463-4353-AAB6-CA1C65A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2299" y="2000427"/>
              <a:ext cx="704275" cy="1028685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F2A0B0C-52E4-4F9C-97AE-54E04B98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816" y="2021592"/>
              <a:ext cx="704275" cy="1028685"/>
            </a:xfrm>
            <a:prstGeom prst="rect">
              <a:avLst/>
            </a:prstGeom>
          </p:spPr>
        </p:pic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B66BC683-DBD7-4A24-87EC-8E22B8455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3149" y="2021592"/>
              <a:ext cx="704275" cy="1028685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36906E0-F721-45BB-BFC8-2758B19A2D82}"/>
              </a:ext>
            </a:extLst>
          </p:cNvPr>
          <p:cNvGrpSpPr/>
          <p:nvPr/>
        </p:nvGrpSpPr>
        <p:grpSpPr>
          <a:xfrm>
            <a:off x="2467237" y="4255750"/>
            <a:ext cx="7257526" cy="2404025"/>
            <a:chOff x="1875185" y="4222553"/>
            <a:chExt cx="7257526" cy="240402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CFE8DB3-D1C9-40B8-A120-952D5F8B7E13}"/>
                </a:ext>
              </a:extLst>
            </p:cNvPr>
            <p:cNvGrpSpPr/>
            <p:nvPr/>
          </p:nvGrpSpPr>
          <p:grpSpPr>
            <a:xfrm>
              <a:off x="1944672" y="4530330"/>
              <a:ext cx="7188039" cy="2096248"/>
              <a:chOff x="1944672" y="4530330"/>
              <a:chExt cx="7188039" cy="2096248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B0C01F97-E22C-4077-9D88-7F480FCAFA85}"/>
                  </a:ext>
                </a:extLst>
              </p:cNvPr>
              <p:cNvGrpSpPr/>
              <p:nvPr/>
            </p:nvGrpSpPr>
            <p:grpSpPr>
              <a:xfrm>
                <a:off x="2105066" y="4652257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58E08AB9-79E2-4B82-B580-3E1F5FE4FE50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4F9223C8-1B1F-4CCD-8209-21E67138F872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35" name="图片 34">
                      <a:extLst>
                        <a:ext uri="{FF2B5EF4-FFF2-40B4-BE49-F238E27FC236}">
                          <a16:creationId xmlns:a16="http://schemas.microsoft.com/office/drawing/2014/main" id="{E325DBB0-F196-48F2-AA5E-BCDA50BCD0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图片 35">
                      <a:extLst>
                        <a:ext uri="{FF2B5EF4-FFF2-40B4-BE49-F238E27FC236}">
                          <a16:creationId xmlns:a16="http://schemas.microsoft.com/office/drawing/2014/main" id="{69655BA9-8210-45BA-AFC9-DFD8204B09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图片 36">
                      <a:extLst>
                        <a:ext uri="{FF2B5EF4-FFF2-40B4-BE49-F238E27FC236}">
                          <a16:creationId xmlns:a16="http://schemas.microsoft.com/office/drawing/2014/main" id="{71E5E865-1C62-4BB8-B6B2-1B7CFEFDDF8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055B2F0F-599D-4D45-9F15-9D4BE958C416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A</a:t>
                    </a:r>
                  </a:p>
                </p:txBody>
              </p:sp>
            </p:grp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F136F3F-144A-4265-A4BE-658B25A92233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451138D-4C30-4E4C-9BD8-2789DB58C8A5}"/>
                  </a:ext>
                </a:extLst>
              </p:cNvPr>
              <p:cNvGrpSpPr/>
              <p:nvPr/>
            </p:nvGrpSpPr>
            <p:grpSpPr>
              <a:xfrm>
                <a:off x="3874341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11506CB7-A053-48DA-8916-6412221B157E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45F5A8DE-BB43-4669-8310-86C2BBCFC9D7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06" name="图片 105">
                      <a:extLst>
                        <a:ext uri="{FF2B5EF4-FFF2-40B4-BE49-F238E27FC236}">
                          <a16:creationId xmlns:a16="http://schemas.microsoft.com/office/drawing/2014/main" id="{0B0FD796-3C7F-4C89-8A6D-A87E1DE9790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7" name="图片 106">
                      <a:extLst>
                        <a:ext uri="{FF2B5EF4-FFF2-40B4-BE49-F238E27FC236}">
                          <a16:creationId xmlns:a16="http://schemas.microsoft.com/office/drawing/2014/main" id="{B602AEC2-9035-498F-BB2F-E51744D2FE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8" name="图片 107">
                      <a:extLst>
                        <a:ext uri="{FF2B5EF4-FFF2-40B4-BE49-F238E27FC236}">
                          <a16:creationId xmlns:a16="http://schemas.microsoft.com/office/drawing/2014/main" id="{F6673C19-F5A8-4C28-B4CB-0DDB9A3502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6FFDECCF-01EF-4E71-82B3-1AD3DFD48235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B</a:t>
                    </a:r>
                  </a:p>
                </p:txBody>
              </p:sp>
            </p:grp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62477D25-D2CE-400C-B8C1-EA09CF045C18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99BE9947-46A9-4052-98F7-BCAA0C9354F8}"/>
                  </a:ext>
                </a:extLst>
              </p:cNvPr>
              <p:cNvGrpSpPr/>
              <p:nvPr/>
            </p:nvGrpSpPr>
            <p:grpSpPr>
              <a:xfrm>
                <a:off x="5652452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7D2BE358-E954-4A59-85A6-BC34D4D4F13C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12" name="组合 111">
                    <a:extLst>
                      <a:ext uri="{FF2B5EF4-FFF2-40B4-BE49-F238E27FC236}">
                        <a16:creationId xmlns:a16="http://schemas.microsoft.com/office/drawing/2014/main" id="{AA304BA1-4CD1-4CC4-BB56-E79E11574DBF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14" name="图片 113">
                      <a:extLst>
                        <a:ext uri="{FF2B5EF4-FFF2-40B4-BE49-F238E27FC236}">
                          <a16:creationId xmlns:a16="http://schemas.microsoft.com/office/drawing/2014/main" id="{4CA49882-E956-4804-A659-BDFBE9D3F5F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" name="图片 114">
                      <a:extLst>
                        <a:ext uri="{FF2B5EF4-FFF2-40B4-BE49-F238E27FC236}">
                          <a16:creationId xmlns:a16="http://schemas.microsoft.com/office/drawing/2014/main" id="{6840653A-B2EC-4B63-B55F-82938B4306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" name="图片 115">
                      <a:extLst>
                        <a:ext uri="{FF2B5EF4-FFF2-40B4-BE49-F238E27FC236}">
                          <a16:creationId xmlns:a16="http://schemas.microsoft.com/office/drawing/2014/main" id="{B7F756B6-A7B5-49FE-856B-52D8F236221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E776A02F-B6F3-4A61-912B-7E674DCF83F4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C</a:t>
                    </a:r>
                  </a:p>
                </p:txBody>
              </p:sp>
            </p:grp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870D666-7589-4EFC-B4E6-2EF4442A3677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FF6C5218-F1CA-4C5A-B82B-35A6A6042102}"/>
                  </a:ext>
                </a:extLst>
              </p:cNvPr>
              <p:cNvGrpSpPr/>
              <p:nvPr/>
            </p:nvGrpSpPr>
            <p:grpSpPr>
              <a:xfrm>
                <a:off x="7468204" y="4651900"/>
                <a:ext cx="1479907" cy="1854328"/>
                <a:chOff x="2105066" y="4652257"/>
                <a:chExt cx="1479907" cy="1854328"/>
              </a:xfrm>
            </p:grpSpPr>
            <p:grpSp>
              <p:nvGrpSpPr>
                <p:cNvPr id="118" name="组合 117">
                  <a:extLst>
                    <a:ext uri="{FF2B5EF4-FFF2-40B4-BE49-F238E27FC236}">
                      <a16:creationId xmlns:a16="http://schemas.microsoft.com/office/drawing/2014/main" id="{12F37F01-E805-4121-B654-6DB0A23A6288}"/>
                    </a:ext>
                  </a:extLst>
                </p:cNvPr>
                <p:cNvGrpSpPr/>
                <p:nvPr/>
              </p:nvGrpSpPr>
              <p:grpSpPr>
                <a:xfrm>
                  <a:off x="2169403" y="4687406"/>
                  <a:ext cx="1227492" cy="1741401"/>
                  <a:chOff x="1377350" y="2068690"/>
                  <a:chExt cx="1227492" cy="1741401"/>
                </a:xfrm>
              </p:grpSpPr>
              <p:grpSp>
                <p:nvGrpSpPr>
                  <p:cNvPr id="120" name="组合 119">
                    <a:extLst>
                      <a:ext uri="{FF2B5EF4-FFF2-40B4-BE49-F238E27FC236}">
                        <a16:creationId xmlns:a16="http://schemas.microsoft.com/office/drawing/2014/main" id="{37D2AD4B-2675-4E4D-B150-6B559B529425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92" y="2416119"/>
                    <a:ext cx="1103750" cy="1393972"/>
                    <a:chOff x="1501092" y="2416119"/>
                    <a:chExt cx="1103750" cy="1393972"/>
                  </a:xfrm>
                </p:grpSpPr>
                <p:pic>
                  <p:nvPicPr>
                    <p:cNvPr id="122" name="图片 121">
                      <a:extLst>
                        <a:ext uri="{FF2B5EF4-FFF2-40B4-BE49-F238E27FC236}">
                          <a16:creationId xmlns:a16="http://schemas.microsoft.com/office/drawing/2014/main" id="{D115713F-D441-4557-A119-4F59801AA12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501092" y="24161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3" name="图片 122">
                      <a:extLst>
                        <a:ext uri="{FF2B5EF4-FFF2-40B4-BE49-F238E27FC236}">
                          <a16:creationId xmlns:a16="http://schemas.microsoft.com/office/drawing/2014/main" id="{D0E892C2-7D8C-4068-84DE-683E313728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653492" y="2568519"/>
                      <a:ext cx="798950" cy="108917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4" name="图片 123">
                      <a:extLst>
                        <a:ext uri="{FF2B5EF4-FFF2-40B4-BE49-F238E27FC236}">
                          <a16:creationId xmlns:a16="http://schemas.microsoft.com/office/drawing/2014/main" id="{9AE6B7CD-9B96-422F-A8F6-8729C50EE78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1805892" y="2720919"/>
                      <a:ext cx="798950" cy="108917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FE43AC9B-A136-4614-A637-062D26A4333C}"/>
                      </a:ext>
                    </a:extLst>
                  </p:cNvPr>
                  <p:cNvSpPr/>
                  <p:nvPr/>
                </p:nvSpPr>
                <p:spPr>
                  <a:xfrm>
                    <a:off x="1377350" y="2068690"/>
                    <a:ext cx="1212059" cy="30777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zh-CN" altLang="en-US" sz="1400" dirty="0"/>
                      <a:t>业务系统</a:t>
                    </a:r>
                    <a:r>
                      <a:rPr lang="en-US" altLang="zh-CN" sz="1400" dirty="0"/>
                      <a:t>D</a:t>
                    </a:r>
                  </a:p>
                </p:txBody>
              </p:sp>
            </p:grp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790D184-6DDC-4541-B0ED-0FBBF1A90B97}"/>
                    </a:ext>
                  </a:extLst>
                </p:cNvPr>
                <p:cNvSpPr/>
                <p:nvPr/>
              </p:nvSpPr>
              <p:spPr>
                <a:xfrm>
                  <a:off x="2105066" y="4652257"/>
                  <a:ext cx="1479907" cy="1854328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3A6E6CA-061A-45B8-BD2D-5B56DBDC4EFF}"/>
                  </a:ext>
                </a:extLst>
              </p:cNvPr>
              <p:cNvSpPr/>
              <p:nvPr/>
            </p:nvSpPr>
            <p:spPr>
              <a:xfrm>
                <a:off x="1944672" y="4530330"/>
                <a:ext cx="7188039" cy="20962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C151360-6882-4769-BBEB-18EEF0CA7254}"/>
                </a:ext>
              </a:extLst>
            </p:cNvPr>
            <p:cNvSpPr txBox="1"/>
            <p:nvPr/>
          </p:nvSpPr>
          <p:spPr>
            <a:xfrm>
              <a:off x="1875185" y="4222553"/>
              <a:ext cx="18004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后端业务微服务集群</a:t>
              </a:r>
            </a:p>
          </p:txBody>
        </p: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FBA40B3-005A-4923-AAEC-0F07EFB7F04B}"/>
              </a:ext>
            </a:extLst>
          </p:cNvPr>
          <p:cNvSpPr txBox="1"/>
          <p:nvPr/>
        </p:nvSpPr>
        <p:spPr>
          <a:xfrm>
            <a:off x="2491118" y="227064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微服务网关集群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13B554-D8D7-4E65-890E-00E65DBE359F}"/>
              </a:ext>
            </a:extLst>
          </p:cNvPr>
          <p:cNvGrpSpPr/>
          <p:nvPr/>
        </p:nvGrpSpPr>
        <p:grpSpPr>
          <a:xfrm>
            <a:off x="2549139" y="824631"/>
            <a:ext cx="3695366" cy="1050348"/>
            <a:chOff x="2761455" y="813551"/>
            <a:chExt cx="3695366" cy="1050348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E3E03307-8824-4E05-A60E-5C0DACF8692B}"/>
                </a:ext>
              </a:extLst>
            </p:cNvPr>
            <p:cNvSpPr/>
            <p:nvPr/>
          </p:nvSpPr>
          <p:spPr>
            <a:xfrm>
              <a:off x="2761455" y="813551"/>
              <a:ext cx="3695366" cy="105034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CD2D401-8BB7-4327-9091-D50951E63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99" y="1009043"/>
              <a:ext cx="804234" cy="668362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EDA8208-153B-4746-818F-135948F68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878" y="950789"/>
              <a:ext cx="808705" cy="80870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88540B5-9125-4940-BF9D-2351418A5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632" y="895996"/>
              <a:ext cx="918290" cy="918290"/>
            </a:xfrm>
            <a:prstGeom prst="rect">
              <a:avLst/>
            </a:prstGeom>
          </p:spPr>
        </p:pic>
      </p:grp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E77A1A8-3770-4EEC-8E9D-CF5C2C36C3F6}"/>
              </a:ext>
            </a:extLst>
          </p:cNvPr>
          <p:cNvSpPr txBox="1"/>
          <p:nvPr/>
        </p:nvSpPr>
        <p:spPr>
          <a:xfrm>
            <a:off x="2552532" y="50835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前端 普通用户</a:t>
            </a:r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E79D75EB-E2B3-49F9-9E53-174DBE53FD47}"/>
              </a:ext>
            </a:extLst>
          </p:cNvPr>
          <p:cNvSpPr/>
          <p:nvPr/>
        </p:nvSpPr>
        <p:spPr>
          <a:xfrm>
            <a:off x="4734641" y="2041458"/>
            <a:ext cx="514691" cy="4781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AE4DDB-0D75-4BEA-B466-40BF87057C94}"/>
              </a:ext>
            </a:extLst>
          </p:cNvPr>
          <p:cNvCxnSpPr>
            <a:stCxn id="2" idx="3"/>
            <a:endCxn id="91" idx="1"/>
          </p:cNvCxnSpPr>
          <p:nvPr/>
        </p:nvCxnSpPr>
        <p:spPr>
          <a:xfrm flipV="1">
            <a:off x="4258501" y="3268650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E618CD6-B982-410C-AD6C-3AADFF7593C8}"/>
              </a:ext>
            </a:extLst>
          </p:cNvPr>
          <p:cNvCxnSpPr/>
          <p:nvPr/>
        </p:nvCxnSpPr>
        <p:spPr>
          <a:xfrm flipV="1">
            <a:off x="5686341" y="3268648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5192184-FE13-4059-9077-70840B40171A}"/>
              </a:ext>
            </a:extLst>
          </p:cNvPr>
          <p:cNvCxnSpPr/>
          <p:nvPr/>
        </p:nvCxnSpPr>
        <p:spPr>
          <a:xfrm flipV="1">
            <a:off x="7184443" y="3268648"/>
            <a:ext cx="746242" cy="1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箭头: 下 65">
            <a:extLst>
              <a:ext uri="{FF2B5EF4-FFF2-40B4-BE49-F238E27FC236}">
                <a16:creationId xmlns:a16="http://schemas.microsoft.com/office/drawing/2014/main" id="{57DF7D7C-A8A8-4330-BED6-836F9C117FCA}"/>
              </a:ext>
            </a:extLst>
          </p:cNvPr>
          <p:cNvSpPr/>
          <p:nvPr/>
        </p:nvSpPr>
        <p:spPr>
          <a:xfrm>
            <a:off x="5709018" y="4022854"/>
            <a:ext cx="514691" cy="4781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303B98A-66D1-481F-A322-9E6AF1666AC9}"/>
              </a:ext>
            </a:extLst>
          </p:cNvPr>
          <p:cNvGrpSpPr/>
          <p:nvPr/>
        </p:nvGrpSpPr>
        <p:grpSpPr>
          <a:xfrm>
            <a:off x="6825349" y="525482"/>
            <a:ext cx="1261884" cy="1970529"/>
            <a:chOff x="6825349" y="525482"/>
            <a:chExt cx="1261884" cy="1970529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FE084E1-9F26-4D75-B42F-EC4DF5D57CE2}"/>
                </a:ext>
              </a:extLst>
            </p:cNvPr>
            <p:cNvSpPr/>
            <p:nvPr/>
          </p:nvSpPr>
          <p:spPr>
            <a:xfrm>
              <a:off x="6992442" y="845897"/>
              <a:ext cx="1028254" cy="10503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BC675AF9-7D54-41E5-9F48-00B3EFF58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3757" y="943321"/>
              <a:ext cx="585624" cy="798354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71A7A0A-3B60-4A9B-AAA1-5E25F51E23F3}"/>
                </a:ext>
              </a:extLst>
            </p:cNvPr>
            <p:cNvSpPr txBox="1"/>
            <p:nvPr/>
          </p:nvSpPr>
          <p:spPr>
            <a:xfrm>
              <a:off x="6825349" y="525482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企业内部用户</a:t>
              </a:r>
            </a:p>
          </p:txBody>
        </p:sp>
        <p:sp>
          <p:nvSpPr>
            <p:cNvPr id="67" name="箭头: 下 66">
              <a:extLst>
                <a:ext uri="{FF2B5EF4-FFF2-40B4-BE49-F238E27FC236}">
                  <a16:creationId xmlns:a16="http://schemas.microsoft.com/office/drawing/2014/main" id="{B9BC89D6-7E5B-41E3-9F41-5567F5D853B3}"/>
                </a:ext>
              </a:extLst>
            </p:cNvPr>
            <p:cNvSpPr/>
            <p:nvPr/>
          </p:nvSpPr>
          <p:spPr>
            <a:xfrm>
              <a:off x="7233877" y="2017816"/>
              <a:ext cx="514691" cy="47819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CAB392-FDEA-4786-A502-F00259DED664}"/>
              </a:ext>
            </a:extLst>
          </p:cNvPr>
          <p:cNvGrpSpPr/>
          <p:nvPr/>
        </p:nvGrpSpPr>
        <p:grpSpPr>
          <a:xfrm>
            <a:off x="8414835" y="554189"/>
            <a:ext cx="1491114" cy="1970529"/>
            <a:chOff x="8414835" y="554189"/>
            <a:chExt cx="1491114" cy="197052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BC852A1-7B7E-4085-BD8E-9DF80F107BFA}"/>
                </a:ext>
              </a:extLst>
            </p:cNvPr>
            <p:cNvSpPr/>
            <p:nvPr/>
          </p:nvSpPr>
          <p:spPr>
            <a:xfrm>
              <a:off x="8581928" y="874604"/>
              <a:ext cx="1028254" cy="105034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17503491-A4AA-4530-A190-DA101144E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3243" y="972028"/>
              <a:ext cx="585624" cy="798354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8C162EC-13B3-4BD7-BD92-F29BBDFFB907}"/>
                </a:ext>
              </a:extLst>
            </p:cNvPr>
            <p:cNvSpPr txBox="1"/>
            <p:nvPr/>
          </p:nvSpPr>
          <p:spPr>
            <a:xfrm>
              <a:off x="8414835" y="554189"/>
              <a:ext cx="14911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第三方合作 用户</a:t>
              </a:r>
            </a:p>
            <a:p>
              <a:endParaRPr lang="zh-CN" altLang="en-US" sz="1400" dirty="0"/>
            </a:p>
          </p:txBody>
        </p: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CB3CFF83-1AA2-4410-80EA-F8E5D4B7DB42}"/>
                </a:ext>
              </a:extLst>
            </p:cNvPr>
            <p:cNvSpPr/>
            <p:nvPr/>
          </p:nvSpPr>
          <p:spPr>
            <a:xfrm>
              <a:off x="8823363" y="2046523"/>
              <a:ext cx="514691" cy="478195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30148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容器化架构拓扑图</a:t>
            </a:r>
          </a:p>
        </p:txBody>
      </p:sp>
    </p:spTree>
    <p:extLst>
      <p:ext uri="{BB962C8B-B14F-4D97-AF65-F5344CB8AC3E}">
        <p14:creationId xmlns:p14="http://schemas.microsoft.com/office/powerpoint/2010/main" val="227313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0"/>
            <a:ext cx="2260600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Docker</a:t>
            </a:r>
            <a:r>
              <a:rPr lang="zh-CN" altLang="en-US" dirty="0">
                <a:solidFill>
                  <a:schemeClr val="tx1"/>
                </a:solidFill>
              </a:rPr>
              <a:t>容器化部署</a:t>
            </a:r>
          </a:p>
        </p:txBody>
      </p:sp>
      <p:sp>
        <p:nvSpPr>
          <p:cNvPr id="10" name="右箭头 9"/>
          <p:cNvSpPr/>
          <p:nvPr/>
        </p:nvSpPr>
        <p:spPr>
          <a:xfrm>
            <a:off x="5465466" y="3194326"/>
            <a:ext cx="1308295" cy="76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443270" y="1940881"/>
            <a:ext cx="1777447" cy="1558474"/>
            <a:chOff x="5608092" y="1306552"/>
            <a:chExt cx="1777447" cy="1558474"/>
          </a:xfrm>
        </p:grpSpPr>
        <p:sp>
          <p:nvSpPr>
            <p:cNvPr id="11" name="矩形 1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181724" y="1788271"/>
            <a:ext cx="4431324" cy="3573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188652" y="13578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9628679" y="1969605"/>
            <a:ext cx="1777447" cy="1558474"/>
            <a:chOff x="5608092" y="1306552"/>
            <a:chExt cx="1777447" cy="1558474"/>
          </a:xfrm>
        </p:grpSpPr>
        <p:sp>
          <p:nvSpPr>
            <p:cNvPr id="21" name="矩形 20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26" name="圆角矩形 25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7441327" y="3644334"/>
            <a:ext cx="1777447" cy="1558474"/>
            <a:chOff x="5608092" y="1306552"/>
            <a:chExt cx="1777447" cy="1558474"/>
          </a:xfrm>
        </p:grpSpPr>
        <p:sp>
          <p:nvSpPr>
            <p:cNvPr id="28" name="矩形 27"/>
            <p:cNvSpPr/>
            <p:nvPr/>
          </p:nvSpPr>
          <p:spPr>
            <a:xfrm>
              <a:off x="5608093" y="1675885"/>
              <a:ext cx="1777446" cy="11891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608092" y="130655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Docker</a:t>
              </a:r>
              <a:endParaRPr lang="zh-CN" altLang="en-US" dirty="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735245" y="1676524"/>
              <a:ext cx="1527945" cy="1037418"/>
              <a:chOff x="1065490" y="2087150"/>
              <a:chExt cx="1527945" cy="103741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083959" y="2455843"/>
                <a:ext cx="1509476" cy="66872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65490" y="2087150"/>
                <a:ext cx="925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Tomcat</a:t>
                </a:r>
                <a:endParaRPr lang="zh-CN" altLang="en-US" dirty="0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1257869" y="2525139"/>
                <a:ext cx="1055077" cy="53013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EC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9846046" y="43829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。。。。。</a:t>
            </a:r>
          </a:p>
        </p:txBody>
      </p:sp>
      <p:sp>
        <p:nvSpPr>
          <p:cNvPr id="49" name="矩形 48"/>
          <p:cNvSpPr/>
          <p:nvPr/>
        </p:nvSpPr>
        <p:spPr>
          <a:xfrm>
            <a:off x="549315" y="1788271"/>
            <a:ext cx="4431324" cy="3573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6243" y="13578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</a:t>
            </a:r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>
            <a:off x="1869614" y="2708270"/>
            <a:ext cx="1527945" cy="1289331"/>
            <a:chOff x="1065490" y="2087150"/>
            <a:chExt cx="1527945" cy="1289331"/>
          </a:xfrm>
        </p:grpSpPr>
        <p:sp>
          <p:nvSpPr>
            <p:cNvPr id="62" name="矩形 61"/>
            <p:cNvSpPr/>
            <p:nvPr/>
          </p:nvSpPr>
          <p:spPr>
            <a:xfrm>
              <a:off x="1083959" y="2455843"/>
              <a:ext cx="1509476" cy="920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65490" y="208715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Tomcat</a:t>
              </a:r>
              <a:endParaRPr lang="zh-CN" altLang="en-US" dirty="0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311158" y="2677749"/>
              <a:ext cx="1055077" cy="53013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43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29648B11-4906-4B0C-B18C-309F81DDA5B3}"/>
              </a:ext>
            </a:extLst>
          </p:cNvPr>
          <p:cNvGrpSpPr/>
          <p:nvPr/>
        </p:nvGrpSpPr>
        <p:grpSpPr>
          <a:xfrm>
            <a:off x="474464" y="2180365"/>
            <a:ext cx="2708199" cy="2525688"/>
            <a:chOff x="1750950" y="2234219"/>
            <a:chExt cx="2708199" cy="252568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D8B923E-4D4C-4E5D-A79C-A6B70FA60EC8}"/>
                </a:ext>
              </a:extLst>
            </p:cNvPr>
            <p:cNvSpPr/>
            <p:nvPr/>
          </p:nvSpPr>
          <p:spPr>
            <a:xfrm>
              <a:off x="1751555" y="2619580"/>
              <a:ext cx="2707594" cy="214032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F06E4FC9-105F-4B5C-AF68-8DB43C2440AC}"/>
                </a:ext>
              </a:extLst>
            </p:cNvPr>
            <p:cNvSpPr txBox="1"/>
            <p:nvPr/>
          </p:nvSpPr>
          <p:spPr>
            <a:xfrm>
              <a:off x="1750950" y="2234219"/>
              <a:ext cx="1830950" cy="3693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VM   Kubernetes</a:t>
              </a:r>
              <a:endParaRPr lang="zh-CN" altLang="en-US" dirty="0"/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C440E5CA-4EDC-425C-B967-1B371F220D9A}"/>
              </a:ext>
            </a:extLst>
          </p:cNvPr>
          <p:cNvSpPr/>
          <p:nvPr/>
        </p:nvSpPr>
        <p:spPr>
          <a:xfrm>
            <a:off x="183888" y="78288"/>
            <a:ext cx="11824223" cy="67014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A462FD-4C64-4A3E-8520-5236441335F8}"/>
              </a:ext>
            </a:extLst>
          </p:cNvPr>
          <p:cNvGrpSpPr/>
          <p:nvPr/>
        </p:nvGrpSpPr>
        <p:grpSpPr>
          <a:xfrm>
            <a:off x="5052047" y="719285"/>
            <a:ext cx="1200970" cy="1263635"/>
            <a:chOff x="4327898" y="2412510"/>
            <a:chExt cx="1200970" cy="126363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941C3BB-D6C4-4207-8A0B-C8DBF6F7C1F4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0888C32-099E-48D8-9205-46108ABA9521}"/>
                </a:ext>
              </a:extLst>
            </p:cNvPr>
            <p:cNvGrpSpPr/>
            <p:nvPr/>
          </p:nvGrpSpPr>
          <p:grpSpPr>
            <a:xfrm>
              <a:off x="4457381" y="2847477"/>
              <a:ext cx="965349" cy="693038"/>
              <a:chOff x="5782045" y="2735962"/>
              <a:chExt cx="965349" cy="69303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9D28F28-23A5-4585-942C-46B399C22D62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5802D5A-3CAE-413C-971A-02938A15DCB1}"/>
                  </a:ext>
                </a:extLst>
              </p:cNvPr>
              <p:cNvSpPr txBox="1"/>
              <p:nvPr/>
            </p:nvSpPr>
            <p:spPr>
              <a:xfrm>
                <a:off x="5793287" y="3069547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42752E5-541E-492D-96A9-73B96BD503DA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8B0DAE5-621F-4042-BC30-683209AE1C7B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66A9FCF-0D0C-4E05-AF9E-58370E632DC8}"/>
              </a:ext>
            </a:extLst>
          </p:cNvPr>
          <p:cNvGrpSpPr/>
          <p:nvPr/>
        </p:nvGrpSpPr>
        <p:grpSpPr>
          <a:xfrm>
            <a:off x="7860957" y="2693877"/>
            <a:ext cx="3252592" cy="1260414"/>
            <a:chOff x="4327898" y="2415731"/>
            <a:chExt cx="3252592" cy="1260414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1A5452C-F38A-4384-A724-578461BE109F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A8D1ED81-8ADF-47E5-ACC6-8CFCFCB6132F}"/>
                </a:ext>
              </a:extLst>
            </p:cNvPr>
            <p:cNvGrpSpPr/>
            <p:nvPr/>
          </p:nvGrpSpPr>
          <p:grpSpPr>
            <a:xfrm>
              <a:off x="4444260" y="2847477"/>
              <a:ext cx="906017" cy="693038"/>
              <a:chOff x="5768924" y="2735962"/>
              <a:chExt cx="906017" cy="69303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664A6EC-0D76-45FF-9534-10700E08185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0818163-1155-4ECF-B17D-C7ECF6310CB1}"/>
                  </a:ext>
                </a:extLst>
              </p:cNvPr>
              <p:cNvSpPr txBox="1"/>
              <p:nvPr/>
            </p:nvSpPr>
            <p:spPr>
              <a:xfrm>
                <a:off x="5768924" y="3073114"/>
                <a:ext cx="9060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D</a:t>
                </a:r>
                <a:endParaRPr lang="zh-CN" altLang="en-US" sz="1200" dirty="0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AE26F309-3581-48D0-AB1E-42273885BAC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048C8759-55F9-46C2-BA4D-50CFFA4CE285}"/>
                </a:ext>
              </a:extLst>
            </p:cNvPr>
            <p:cNvSpPr txBox="1"/>
            <p:nvPr/>
          </p:nvSpPr>
          <p:spPr>
            <a:xfrm>
              <a:off x="4327898" y="2415731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E9156906-3B53-4C00-9D8E-B4F37C01EED9}"/>
                </a:ext>
              </a:extLst>
            </p:cNvPr>
            <p:cNvGrpSpPr/>
            <p:nvPr/>
          </p:nvGrpSpPr>
          <p:grpSpPr>
            <a:xfrm>
              <a:off x="5515612" y="2847741"/>
              <a:ext cx="877163" cy="693038"/>
              <a:chOff x="5781831" y="2735962"/>
              <a:chExt cx="877163" cy="69303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AD11439F-47BA-4F91-803F-234E7CA9E9A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300F4DD-3208-41B2-AE6F-9D7D9A6C3FE0}"/>
                  </a:ext>
                </a:extLst>
              </p:cNvPr>
              <p:cNvSpPr txBox="1"/>
              <p:nvPr/>
            </p:nvSpPr>
            <p:spPr>
              <a:xfrm>
                <a:off x="5781831" y="3072850"/>
                <a:ext cx="8771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E</a:t>
                </a:r>
                <a:endParaRPr lang="zh-CN" altLang="en-US" sz="1200" dirty="0"/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0C93B9D-C5AC-441F-8842-FDE4FB4942EC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5C3CF07-6645-4A1E-8653-27638A636A7E}"/>
                </a:ext>
              </a:extLst>
            </p:cNvPr>
            <p:cNvGrpSpPr/>
            <p:nvPr/>
          </p:nvGrpSpPr>
          <p:grpSpPr>
            <a:xfrm>
              <a:off x="6583757" y="2847477"/>
              <a:ext cx="912109" cy="693038"/>
              <a:chOff x="5782045" y="2735962"/>
              <a:chExt cx="912109" cy="693038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02E7697-A805-40E0-93D0-73EFE8E2008D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F313F6E-CF6C-4CB7-8063-CB23FB43644A}"/>
                  </a:ext>
                </a:extLst>
              </p:cNvPr>
              <p:cNvSpPr txBox="1"/>
              <p:nvPr/>
            </p:nvSpPr>
            <p:spPr>
              <a:xfrm>
                <a:off x="5820197" y="3073113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F</a:t>
                </a:r>
                <a:endParaRPr lang="zh-CN" altLang="en-US" sz="1200" dirty="0"/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FC39435F-F601-45E5-8F1A-A13FB7AB620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C2141DA-111F-44C5-9FB1-49D231CBF6B6}"/>
              </a:ext>
            </a:extLst>
          </p:cNvPr>
          <p:cNvSpPr/>
          <p:nvPr/>
        </p:nvSpPr>
        <p:spPr>
          <a:xfrm>
            <a:off x="621888" y="2925731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AD57636-B01B-4D20-8527-89971FEAD3BB}"/>
              </a:ext>
            </a:extLst>
          </p:cNvPr>
          <p:cNvSpPr/>
          <p:nvPr/>
        </p:nvSpPr>
        <p:spPr>
          <a:xfrm>
            <a:off x="2074404" y="2925731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8382475-485A-46FB-A084-49798356E017}"/>
              </a:ext>
            </a:extLst>
          </p:cNvPr>
          <p:cNvSpPr/>
          <p:nvPr/>
        </p:nvSpPr>
        <p:spPr>
          <a:xfrm>
            <a:off x="1362645" y="3869129"/>
            <a:ext cx="804847" cy="710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2E800F7C-EBB3-45D4-BC56-66C38EB8B06F}"/>
              </a:ext>
            </a:extLst>
          </p:cNvPr>
          <p:cNvSpPr/>
          <p:nvPr/>
        </p:nvSpPr>
        <p:spPr>
          <a:xfrm>
            <a:off x="1515036" y="3173118"/>
            <a:ext cx="482527" cy="225287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左右 132">
            <a:extLst>
              <a:ext uri="{FF2B5EF4-FFF2-40B4-BE49-F238E27FC236}">
                <a16:creationId xmlns:a16="http://schemas.microsoft.com/office/drawing/2014/main" id="{CEA9F177-97D7-4562-BC1D-09097CC4EBA4}"/>
              </a:ext>
            </a:extLst>
          </p:cNvPr>
          <p:cNvSpPr/>
          <p:nvPr/>
        </p:nvSpPr>
        <p:spPr>
          <a:xfrm rot="6962088">
            <a:off x="2180724" y="3844228"/>
            <a:ext cx="488185" cy="19758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F7E1A95-B9A9-4C32-98ED-F062F16596A9}"/>
              </a:ext>
            </a:extLst>
          </p:cNvPr>
          <p:cNvSpPr/>
          <p:nvPr/>
        </p:nvSpPr>
        <p:spPr>
          <a:xfrm>
            <a:off x="602705" y="306720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6EE08E9-2A75-45E7-9869-C4F913FA0FF7}"/>
              </a:ext>
            </a:extLst>
          </p:cNvPr>
          <p:cNvSpPr/>
          <p:nvPr/>
        </p:nvSpPr>
        <p:spPr>
          <a:xfrm>
            <a:off x="2068233" y="3080596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950FF3A6-3A51-4412-BE24-915D6CF4F626}"/>
              </a:ext>
            </a:extLst>
          </p:cNvPr>
          <p:cNvSpPr/>
          <p:nvPr/>
        </p:nvSpPr>
        <p:spPr>
          <a:xfrm>
            <a:off x="1355076" y="4010050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Master</a:t>
            </a:r>
            <a:endParaRPr lang="zh-CN" altLang="en-US" dirty="0"/>
          </a:p>
        </p:txBody>
      </p:sp>
      <p:sp>
        <p:nvSpPr>
          <p:cNvPr id="136" name="箭头: 左右 135">
            <a:extLst>
              <a:ext uri="{FF2B5EF4-FFF2-40B4-BE49-F238E27FC236}">
                <a16:creationId xmlns:a16="http://schemas.microsoft.com/office/drawing/2014/main" id="{F373A0C0-2D20-4D5A-8B18-2FB935CEE2CC}"/>
              </a:ext>
            </a:extLst>
          </p:cNvPr>
          <p:cNvSpPr/>
          <p:nvPr/>
        </p:nvSpPr>
        <p:spPr>
          <a:xfrm rot="3708711">
            <a:off x="869947" y="3855499"/>
            <a:ext cx="488185" cy="19758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2EA9F13-44EA-4A75-97F8-4D94CD866729}"/>
              </a:ext>
            </a:extLst>
          </p:cNvPr>
          <p:cNvSpPr/>
          <p:nvPr/>
        </p:nvSpPr>
        <p:spPr>
          <a:xfrm>
            <a:off x="4113833" y="2463288"/>
            <a:ext cx="7132504" cy="1632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20CC85E-9EC4-4FFA-BC51-B1F9CC1CE723}"/>
              </a:ext>
            </a:extLst>
          </p:cNvPr>
          <p:cNvSpPr/>
          <p:nvPr/>
        </p:nvSpPr>
        <p:spPr>
          <a:xfrm>
            <a:off x="4113833" y="580572"/>
            <a:ext cx="7132504" cy="159979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2B9B3498-EC2A-40E8-90D4-C1B69883C2B1}"/>
              </a:ext>
            </a:extLst>
          </p:cNvPr>
          <p:cNvGrpSpPr/>
          <p:nvPr/>
        </p:nvGrpSpPr>
        <p:grpSpPr>
          <a:xfrm>
            <a:off x="4349141" y="2683044"/>
            <a:ext cx="3252592" cy="1259978"/>
            <a:chOff x="4327898" y="2416167"/>
            <a:chExt cx="3252592" cy="1259978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5F76CFC-1932-4B2E-8B28-C0627D121301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695B5CA3-9854-4695-A2B4-45F1B4798AF2}"/>
                </a:ext>
              </a:extLst>
            </p:cNvPr>
            <p:cNvGrpSpPr/>
            <p:nvPr/>
          </p:nvGrpSpPr>
          <p:grpSpPr>
            <a:xfrm>
              <a:off x="4457381" y="2847477"/>
              <a:ext cx="922541" cy="693038"/>
              <a:chOff x="5782045" y="2735962"/>
              <a:chExt cx="922541" cy="693038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2C38525-7848-4E35-A606-A8E6FE1A74A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0EE7CCE8-3AC8-4419-AA2F-4243FF2DDA24}"/>
                  </a:ext>
                </a:extLst>
              </p:cNvPr>
              <p:cNvSpPr txBox="1"/>
              <p:nvPr/>
            </p:nvSpPr>
            <p:spPr>
              <a:xfrm>
                <a:off x="5806583" y="3084385"/>
                <a:ext cx="8980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A</a:t>
                </a:r>
                <a:endParaRPr lang="zh-CN" altLang="en-US" sz="1200" dirty="0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BBBEDDA-589D-4A07-A4F9-2086EE36EDA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1AD051E-3F6C-44E5-BDDB-F2A40F7DD98E}"/>
                </a:ext>
              </a:extLst>
            </p:cNvPr>
            <p:cNvSpPr txBox="1"/>
            <p:nvPr/>
          </p:nvSpPr>
          <p:spPr>
            <a:xfrm>
              <a:off x="4327898" y="2416167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382EFCC1-3E6C-411E-A5E1-6E2285CC4D70}"/>
                </a:ext>
              </a:extLst>
            </p:cNvPr>
            <p:cNvGrpSpPr/>
            <p:nvPr/>
          </p:nvGrpSpPr>
          <p:grpSpPr>
            <a:xfrm>
              <a:off x="5515826" y="2847741"/>
              <a:ext cx="898023" cy="693038"/>
              <a:chOff x="5782045" y="2735962"/>
              <a:chExt cx="898023" cy="693038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B2C98A9-1699-4BCE-911C-335ACB65B39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71974A23-141E-4E3E-970C-61FEFEA38035}"/>
                  </a:ext>
                </a:extLst>
              </p:cNvPr>
              <p:cNvSpPr txBox="1"/>
              <p:nvPr/>
            </p:nvSpPr>
            <p:spPr>
              <a:xfrm>
                <a:off x="5793287" y="3084120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B</a:t>
                </a:r>
                <a:endParaRPr lang="zh-CN" altLang="en-US" sz="1200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89EC6036-9726-43C7-907D-EE2BB27D247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45F9E4DC-7171-4226-8D42-58D03CA3A306}"/>
                </a:ext>
              </a:extLst>
            </p:cNvPr>
            <p:cNvGrpSpPr/>
            <p:nvPr/>
          </p:nvGrpSpPr>
          <p:grpSpPr>
            <a:xfrm>
              <a:off x="6583623" y="2847477"/>
              <a:ext cx="896399" cy="693038"/>
              <a:chOff x="5781911" y="2735962"/>
              <a:chExt cx="896399" cy="693038"/>
            </a:xfrm>
          </p:grpSpPr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7285DC9-DAD0-4B1D-80DA-29E6CAC1520F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8F88D609-88B2-4535-84EA-8C406B15E19B}"/>
                  </a:ext>
                </a:extLst>
              </p:cNvPr>
              <p:cNvSpPr txBox="1"/>
              <p:nvPr/>
            </p:nvSpPr>
            <p:spPr>
              <a:xfrm>
                <a:off x="5781911" y="3084383"/>
                <a:ext cx="896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业务系统</a:t>
                </a:r>
                <a:r>
                  <a:rPr lang="en-US" altLang="zh-CN" sz="1200" dirty="0"/>
                  <a:t>C</a:t>
                </a:r>
                <a:endParaRPr lang="zh-CN" altLang="en-US" sz="1200" dirty="0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D05D122-5404-4A44-AD60-D3D1D872A050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926ECD5-99D4-4611-B945-7E6A18B50105}"/>
              </a:ext>
            </a:extLst>
          </p:cNvPr>
          <p:cNvGrpSpPr/>
          <p:nvPr/>
        </p:nvGrpSpPr>
        <p:grpSpPr>
          <a:xfrm>
            <a:off x="7197764" y="741870"/>
            <a:ext cx="1200970" cy="1263635"/>
            <a:chOff x="4327898" y="2412510"/>
            <a:chExt cx="1200970" cy="1263635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6B242A69-088B-4F7B-AE6F-8EADB868CAE9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ED055F95-AB3C-47B6-8C26-3003B5758A78}"/>
                </a:ext>
              </a:extLst>
            </p:cNvPr>
            <p:cNvGrpSpPr/>
            <p:nvPr/>
          </p:nvGrpSpPr>
          <p:grpSpPr>
            <a:xfrm>
              <a:off x="4457381" y="2847477"/>
              <a:ext cx="963150" cy="693038"/>
              <a:chOff x="5782045" y="2735962"/>
              <a:chExt cx="963150" cy="693038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C84B414-C1A6-4E24-A732-40A2BD3DF78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3AE6224D-D910-4791-BD28-D3AA00D55B9B}"/>
                  </a:ext>
                </a:extLst>
              </p:cNvPr>
              <p:cNvSpPr txBox="1"/>
              <p:nvPr/>
            </p:nvSpPr>
            <p:spPr>
              <a:xfrm>
                <a:off x="5791088" y="304696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80731AA0-2523-48E5-B587-69E226113F4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EDC969E5-96DF-401B-9F11-327506168367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FC71FBA-7EE9-4EE8-82E9-8578C2F4D12D}"/>
              </a:ext>
            </a:extLst>
          </p:cNvPr>
          <p:cNvGrpSpPr/>
          <p:nvPr/>
        </p:nvGrpSpPr>
        <p:grpSpPr>
          <a:xfrm>
            <a:off x="9349042" y="741870"/>
            <a:ext cx="1200970" cy="1263635"/>
            <a:chOff x="4327898" y="2412510"/>
            <a:chExt cx="1200970" cy="1263635"/>
          </a:xfrm>
        </p:grpSpPr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742FBA4D-70E5-4713-B543-DA2983239AAB}"/>
                </a:ext>
              </a:extLst>
            </p:cNvPr>
            <p:cNvSpPr/>
            <p:nvPr/>
          </p:nvSpPr>
          <p:spPr>
            <a:xfrm>
              <a:off x="4327898" y="2734195"/>
              <a:ext cx="1200970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A553A3FC-D210-441A-B032-0279941356FB}"/>
                </a:ext>
              </a:extLst>
            </p:cNvPr>
            <p:cNvGrpSpPr/>
            <p:nvPr/>
          </p:nvGrpSpPr>
          <p:grpSpPr>
            <a:xfrm>
              <a:off x="4457381" y="2847477"/>
              <a:ext cx="966484" cy="693038"/>
              <a:chOff x="5782045" y="2735962"/>
              <a:chExt cx="966484" cy="693038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C99C95D-40A0-49F5-8AB2-DFA39973F0A8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517EB45-6C85-4B35-92F4-41272157A893}"/>
                  </a:ext>
                </a:extLst>
              </p:cNvPr>
              <p:cNvSpPr txBox="1"/>
              <p:nvPr/>
            </p:nvSpPr>
            <p:spPr>
              <a:xfrm>
                <a:off x="5794422" y="3046962"/>
                <a:ext cx="95410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微服务网关</a:t>
                </a: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DBEBD5D0-944A-4AB1-9069-E8F4966D093B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B58D9ADD-F90F-4C1F-8334-828B5748D76B}"/>
                </a:ext>
              </a:extLst>
            </p:cNvPr>
            <p:cNvSpPr txBox="1"/>
            <p:nvPr/>
          </p:nvSpPr>
          <p:spPr>
            <a:xfrm>
              <a:off x="4327898" y="2412510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506A29D5-62F5-43AB-9BD7-286E37C4E9AE}"/>
              </a:ext>
            </a:extLst>
          </p:cNvPr>
          <p:cNvGrpSpPr/>
          <p:nvPr/>
        </p:nvGrpSpPr>
        <p:grpSpPr>
          <a:xfrm>
            <a:off x="7860957" y="4733484"/>
            <a:ext cx="3252592" cy="1263636"/>
            <a:chOff x="4327898" y="2412509"/>
            <a:chExt cx="3252592" cy="1263636"/>
          </a:xfrm>
        </p:grpSpPr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4944D7E-9CBB-41BD-AF39-1C14B8DA1C8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957B9ADB-D2CF-4894-8B8E-071EFB953B4C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68D7DB1-EFAB-40D0-81C3-48FBA47E66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4F1B6E17-F3C8-41D3-A157-664C244A33C5}"/>
                  </a:ext>
                </a:extLst>
              </p:cNvPr>
              <p:cNvSpPr txBox="1"/>
              <p:nvPr/>
            </p:nvSpPr>
            <p:spPr>
              <a:xfrm>
                <a:off x="5821824" y="308238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缓存组件</a:t>
                </a: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F7A6A0CF-C138-4748-B39F-9F8A8107B157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AAB708F0-D1EE-4A4C-8BCE-A1569D14F0F4}"/>
                </a:ext>
              </a:extLst>
            </p:cNvPr>
            <p:cNvSpPr txBox="1"/>
            <p:nvPr/>
          </p:nvSpPr>
          <p:spPr>
            <a:xfrm>
              <a:off x="4337917" y="2412509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53EA24D8-2957-4972-8651-86B788E756CF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8B870D81-6F6F-40D0-9168-93F4F8472D79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B456DFB7-C8C2-4435-AE1F-089B3E703D84}"/>
                  </a:ext>
                </a:extLst>
              </p:cNvPr>
              <p:cNvSpPr txBox="1"/>
              <p:nvPr/>
            </p:nvSpPr>
            <p:spPr>
              <a:xfrm>
                <a:off x="5881890" y="3082414"/>
                <a:ext cx="6463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数据库</a:t>
                </a: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FB6D08EC-4945-4337-9A90-42F86AB78219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31D9E422-3AE4-4A88-AD3C-A2DB369A9E7B}"/>
                </a:ext>
              </a:extLst>
            </p:cNvPr>
            <p:cNvGrpSpPr/>
            <p:nvPr/>
          </p:nvGrpSpPr>
          <p:grpSpPr>
            <a:xfrm>
              <a:off x="6543363" y="2847477"/>
              <a:ext cx="1031051" cy="693038"/>
              <a:chOff x="5741651" y="2735962"/>
              <a:chExt cx="1031051" cy="693038"/>
            </a:xfrm>
          </p:grpSpPr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AEE5A65-1068-4449-8C9E-0B326F80C4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0ED67C6F-63AE-4759-8D3A-A393DE0ECAEB}"/>
                  </a:ext>
                </a:extLst>
              </p:cNvPr>
              <p:cNvSpPr txBox="1"/>
              <p:nvPr/>
            </p:nvSpPr>
            <p:spPr>
              <a:xfrm>
                <a:off x="5741651" y="3085569"/>
                <a:ext cx="10310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日志收集分析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1FD799B1-A01E-4919-8687-AF290BC5C066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128EA950-8222-49B8-A02C-A253A3D60AB7}"/>
              </a:ext>
            </a:extLst>
          </p:cNvPr>
          <p:cNvSpPr/>
          <p:nvPr/>
        </p:nvSpPr>
        <p:spPr>
          <a:xfrm>
            <a:off x="4113833" y="4506117"/>
            <a:ext cx="7132504" cy="16324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5037B84-5349-47BA-B7C7-BBB60C1FE59D}"/>
              </a:ext>
            </a:extLst>
          </p:cNvPr>
          <p:cNvGrpSpPr/>
          <p:nvPr/>
        </p:nvGrpSpPr>
        <p:grpSpPr>
          <a:xfrm>
            <a:off x="4349141" y="4724202"/>
            <a:ext cx="3252592" cy="1261649"/>
            <a:chOff x="4327898" y="2414496"/>
            <a:chExt cx="3252592" cy="1261649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182AEB9-275E-4DE6-936B-E88C1F5471E8}"/>
                </a:ext>
              </a:extLst>
            </p:cNvPr>
            <p:cNvSpPr/>
            <p:nvPr/>
          </p:nvSpPr>
          <p:spPr>
            <a:xfrm>
              <a:off x="4327898" y="2734195"/>
              <a:ext cx="3252592" cy="94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A1BDDBB9-8425-4C73-9984-512F8146CF6D}"/>
                </a:ext>
              </a:extLst>
            </p:cNvPr>
            <p:cNvGrpSpPr/>
            <p:nvPr/>
          </p:nvGrpSpPr>
          <p:grpSpPr>
            <a:xfrm>
              <a:off x="4457381" y="2847477"/>
              <a:ext cx="873451" cy="693038"/>
              <a:chOff x="5782045" y="2735962"/>
              <a:chExt cx="873451" cy="693038"/>
            </a:xfrm>
          </p:grpSpPr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E102E9AD-C665-4767-9D53-BE59A516855A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E41394AD-9697-4440-9A06-EE1700244DA6}"/>
                  </a:ext>
                </a:extLst>
              </p:cNvPr>
              <p:cNvSpPr txBox="1"/>
              <p:nvPr/>
            </p:nvSpPr>
            <p:spPr>
              <a:xfrm>
                <a:off x="5782045" y="309365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配置中心</a:t>
                </a:r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0E24C73C-CE9D-451B-B3D7-EA4A7BE46642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9062D83C-9EA5-4BCB-9916-E0E79BF0A5AF}"/>
                </a:ext>
              </a:extLst>
            </p:cNvPr>
            <p:cNvSpPr txBox="1"/>
            <p:nvPr/>
          </p:nvSpPr>
          <p:spPr>
            <a:xfrm>
              <a:off x="4327898" y="2414496"/>
              <a:ext cx="979755" cy="3077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VM   salve</a:t>
              </a:r>
              <a:endParaRPr lang="zh-CN" altLang="en-US" sz="1400" dirty="0"/>
            </a:p>
          </p:txBody>
        </p:sp>
        <p:grpSp>
          <p:nvGrpSpPr>
            <p:cNvPr id="190" name="组合 189">
              <a:extLst>
                <a:ext uri="{FF2B5EF4-FFF2-40B4-BE49-F238E27FC236}">
                  <a16:creationId xmlns:a16="http://schemas.microsoft.com/office/drawing/2014/main" id="{6408D6CB-3D80-4850-A890-0F685DC96025}"/>
                </a:ext>
              </a:extLst>
            </p:cNvPr>
            <p:cNvGrpSpPr/>
            <p:nvPr/>
          </p:nvGrpSpPr>
          <p:grpSpPr>
            <a:xfrm>
              <a:off x="5515826" y="2847741"/>
              <a:ext cx="873451" cy="693038"/>
              <a:chOff x="5782045" y="2735962"/>
              <a:chExt cx="873451" cy="693038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F288E551-89D9-4903-AF7E-6E80180A17F6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CE2ABDD-1B54-46DE-9AEB-32908FF7917F}"/>
                  </a:ext>
                </a:extLst>
              </p:cNvPr>
              <p:cNvSpPr txBox="1"/>
              <p:nvPr/>
            </p:nvSpPr>
            <p:spPr>
              <a:xfrm>
                <a:off x="5808421" y="3081185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消息队列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56BEA88-77E3-4D96-B64A-BF801C6D8F8E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E52145AF-BD56-4EB4-9590-61A9AE207616}"/>
                </a:ext>
              </a:extLst>
            </p:cNvPr>
            <p:cNvGrpSpPr/>
            <p:nvPr/>
          </p:nvGrpSpPr>
          <p:grpSpPr>
            <a:xfrm>
              <a:off x="6583757" y="2847477"/>
              <a:ext cx="873451" cy="693038"/>
              <a:chOff x="5782045" y="2735962"/>
              <a:chExt cx="873451" cy="693038"/>
            </a:xfrm>
          </p:grpSpPr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287FF836-D403-48CF-A6A3-D5D0BD8205E3}"/>
                  </a:ext>
                </a:extLst>
              </p:cNvPr>
              <p:cNvSpPr/>
              <p:nvPr/>
            </p:nvSpPr>
            <p:spPr>
              <a:xfrm>
                <a:off x="5793287" y="2736490"/>
                <a:ext cx="862209" cy="6925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5689800-1349-41D9-AA47-75B147AFC164}"/>
                  </a:ext>
                </a:extLst>
              </p:cNvPr>
              <p:cNvSpPr txBox="1"/>
              <p:nvPr/>
            </p:nvSpPr>
            <p:spPr>
              <a:xfrm>
                <a:off x="5818872" y="3081449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链路监控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94F36BAC-EE81-4E91-BCB6-616493299B14}"/>
                  </a:ext>
                </a:extLst>
              </p:cNvPr>
              <p:cNvSpPr txBox="1"/>
              <p:nvPr/>
            </p:nvSpPr>
            <p:spPr>
              <a:xfrm>
                <a:off x="5782045" y="2735962"/>
                <a:ext cx="7312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Docker</a:t>
                </a:r>
                <a:endParaRPr lang="zh-CN" altLang="en-US" sz="1400" dirty="0"/>
              </a:p>
            </p:txBody>
          </p:sp>
        </p:grpSp>
      </p:grpSp>
      <p:sp>
        <p:nvSpPr>
          <p:cNvPr id="201" name="箭头: 左右 200">
            <a:extLst>
              <a:ext uri="{FF2B5EF4-FFF2-40B4-BE49-F238E27FC236}">
                <a16:creationId xmlns:a16="http://schemas.microsoft.com/office/drawing/2014/main" id="{63F22A54-7ED4-4175-BD05-8995AA5880DA}"/>
              </a:ext>
            </a:extLst>
          </p:cNvPr>
          <p:cNvSpPr/>
          <p:nvPr/>
        </p:nvSpPr>
        <p:spPr>
          <a:xfrm rot="12645535">
            <a:off x="3071986" y="4948071"/>
            <a:ext cx="1097797" cy="1863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箭头: 左右 201">
            <a:extLst>
              <a:ext uri="{FF2B5EF4-FFF2-40B4-BE49-F238E27FC236}">
                <a16:creationId xmlns:a16="http://schemas.microsoft.com/office/drawing/2014/main" id="{C28817BF-6EC6-44C0-B20B-261E1B4682EF}"/>
              </a:ext>
            </a:extLst>
          </p:cNvPr>
          <p:cNvSpPr/>
          <p:nvPr/>
        </p:nvSpPr>
        <p:spPr>
          <a:xfrm rot="8286344">
            <a:off x="3023459" y="1889730"/>
            <a:ext cx="1097797" cy="18638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箭头: 左右 202">
            <a:extLst>
              <a:ext uri="{FF2B5EF4-FFF2-40B4-BE49-F238E27FC236}">
                <a16:creationId xmlns:a16="http://schemas.microsoft.com/office/drawing/2014/main" id="{5300D16B-07FD-4004-9535-04BFF4E8507F}"/>
              </a:ext>
            </a:extLst>
          </p:cNvPr>
          <p:cNvSpPr/>
          <p:nvPr/>
        </p:nvSpPr>
        <p:spPr>
          <a:xfrm rot="10800000">
            <a:off x="3232924" y="3314128"/>
            <a:ext cx="777820" cy="14864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84DB41E-D84A-4161-8CCC-410EBE2186F7}"/>
              </a:ext>
            </a:extLst>
          </p:cNvPr>
          <p:cNvSpPr txBox="1"/>
          <p:nvPr/>
        </p:nvSpPr>
        <p:spPr>
          <a:xfrm>
            <a:off x="4034825" y="423055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服务治理</a:t>
            </a:r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E7325025-E0FF-41F3-A533-BD95C6CB4C86}"/>
              </a:ext>
            </a:extLst>
          </p:cNvPr>
          <p:cNvSpPr txBox="1"/>
          <p:nvPr/>
        </p:nvSpPr>
        <p:spPr>
          <a:xfrm>
            <a:off x="4025532" y="221622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业务微服务集群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9AC916CF-0B50-4750-B4B4-AF19C8D58CF7}"/>
              </a:ext>
            </a:extLst>
          </p:cNvPr>
          <p:cNvSpPr txBox="1"/>
          <p:nvPr/>
        </p:nvSpPr>
        <p:spPr>
          <a:xfrm>
            <a:off x="4067166" y="28839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</a:rPr>
              <a:t>网关集群</a:t>
            </a:r>
          </a:p>
        </p:txBody>
      </p:sp>
      <p:sp>
        <p:nvSpPr>
          <p:cNvPr id="115" name="矩形 114"/>
          <p:cNvSpPr/>
          <p:nvPr/>
        </p:nvSpPr>
        <p:spPr>
          <a:xfrm>
            <a:off x="179412" y="127841"/>
            <a:ext cx="3148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Kubernetes</a:t>
            </a:r>
            <a:r>
              <a:rPr lang="zh-CN" altLang="en-US" dirty="0"/>
              <a:t>容器化逻辑架构图</a:t>
            </a:r>
          </a:p>
        </p:txBody>
      </p:sp>
    </p:spTree>
    <p:extLst>
      <p:ext uri="{BB962C8B-B14F-4D97-AF65-F5344CB8AC3E}">
        <p14:creationId xmlns:p14="http://schemas.microsoft.com/office/powerpoint/2010/main" val="30550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6848" y="1645137"/>
            <a:ext cx="4805452" cy="3722137"/>
            <a:chOff x="1029958" y="1268122"/>
            <a:chExt cx="4805452" cy="3722137"/>
          </a:xfrm>
        </p:grpSpPr>
        <p:sp>
          <p:nvSpPr>
            <p:cNvPr id="2" name="矩形 1"/>
            <p:cNvSpPr/>
            <p:nvPr/>
          </p:nvSpPr>
          <p:spPr>
            <a:xfrm>
              <a:off x="1029958" y="1273628"/>
              <a:ext cx="4805452" cy="371663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1034040" y="1268122"/>
              <a:ext cx="1627085" cy="3682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Master Node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809624" y="3878152"/>
            <a:ext cx="4402165" cy="48106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API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柱形 5"/>
          <p:cNvSpPr/>
          <p:nvPr/>
        </p:nvSpPr>
        <p:spPr>
          <a:xfrm>
            <a:off x="805089" y="4636393"/>
            <a:ext cx="3018011" cy="574169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Etcd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3059" y="3142600"/>
            <a:ext cx="1259347" cy="48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Scheduler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4095" y="3142599"/>
            <a:ext cx="2144555" cy="481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Manager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0FB8058-861C-4A44-871C-41461A1D78E0}"/>
              </a:ext>
            </a:extLst>
          </p:cNvPr>
          <p:cNvSpPr/>
          <p:nvPr/>
        </p:nvSpPr>
        <p:spPr>
          <a:xfrm>
            <a:off x="0" y="-2843"/>
            <a:ext cx="2681662" cy="574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Kubernetes </a:t>
            </a:r>
            <a:r>
              <a:rPr lang="zh-CN" altLang="en-US" b="1" dirty="0">
                <a:solidFill>
                  <a:schemeClr val="tx1"/>
                </a:solidFill>
              </a:rPr>
              <a:t>部署架构图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4E2D97-95B8-4EDE-AC71-E533E9DF4EFE}"/>
              </a:ext>
            </a:extLst>
          </p:cNvPr>
          <p:cNvSpPr/>
          <p:nvPr/>
        </p:nvSpPr>
        <p:spPr>
          <a:xfrm>
            <a:off x="6929311" y="349107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53A73297-48E2-4F6C-95AE-EAFA7631A988}"/>
              </a:ext>
            </a:extLst>
          </p:cNvPr>
          <p:cNvSpPr/>
          <p:nvPr/>
        </p:nvSpPr>
        <p:spPr>
          <a:xfrm>
            <a:off x="6934197" y="349107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7735360-7337-4FB8-9385-792086A200C3}"/>
              </a:ext>
            </a:extLst>
          </p:cNvPr>
          <p:cNvGrpSpPr/>
          <p:nvPr/>
        </p:nvGrpSpPr>
        <p:grpSpPr>
          <a:xfrm>
            <a:off x="7130954" y="850675"/>
            <a:ext cx="4402165" cy="607112"/>
            <a:chOff x="768378" y="1921956"/>
            <a:chExt cx="4402165" cy="607112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A818C3A-769C-4CBE-A945-A26EAECE2418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F14829-2254-4CA6-B283-6BAAC0DA811C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6165DB79-B2B2-4575-947C-F4B0DB22A938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056801F9-1E15-4601-94F1-8A8CC7B660B0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CDFAEB4C-F6B2-4466-87E8-8DAA842CD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757" y="1588378"/>
            <a:ext cx="873964" cy="49696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EE3A54BF-F4E1-4671-80DA-95DD77D332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504" y="1589626"/>
            <a:ext cx="873964" cy="49696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47F13EF-61C8-4F10-A477-D96E0C81D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59" y="1581059"/>
            <a:ext cx="873964" cy="49696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1F0F454-B646-41A9-9A65-38C7A0CBB0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614" y="1588378"/>
            <a:ext cx="873964" cy="496960"/>
          </a:xfrm>
          <a:prstGeom prst="rect">
            <a:avLst/>
          </a:prstGeom>
        </p:spPr>
      </p:pic>
      <p:sp>
        <p:nvSpPr>
          <p:cNvPr id="91" name="矩形 90">
            <a:extLst>
              <a:ext uri="{FF2B5EF4-FFF2-40B4-BE49-F238E27FC236}">
                <a16:creationId xmlns:a16="http://schemas.microsoft.com/office/drawing/2014/main" id="{5BBC3C55-CB76-4062-9037-3B333A875FF0}"/>
              </a:ext>
            </a:extLst>
          </p:cNvPr>
          <p:cNvSpPr/>
          <p:nvPr/>
        </p:nvSpPr>
        <p:spPr>
          <a:xfrm>
            <a:off x="6968715" y="2434096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FE1E813-C966-4750-9FE8-AE0E85EDB666}"/>
              </a:ext>
            </a:extLst>
          </p:cNvPr>
          <p:cNvSpPr/>
          <p:nvPr/>
        </p:nvSpPr>
        <p:spPr>
          <a:xfrm>
            <a:off x="6973601" y="2434096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43161ECC-BAF9-4FB1-A184-43640035B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61" y="3673367"/>
            <a:ext cx="873964" cy="49696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14CEEA5F-ACC8-460A-A6A8-F11343162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08" y="3674615"/>
            <a:ext cx="873964" cy="49696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BBCC65B4-DCE3-415E-949A-267EDC3D84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63" y="3666048"/>
            <a:ext cx="873964" cy="496960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0083E486-DC7B-4F1D-8090-6CE5AED481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8" y="3673367"/>
            <a:ext cx="873964" cy="496960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CEBC42CD-52DD-4277-8BC0-C9F06D690B50}"/>
              </a:ext>
            </a:extLst>
          </p:cNvPr>
          <p:cNvSpPr/>
          <p:nvPr/>
        </p:nvSpPr>
        <p:spPr>
          <a:xfrm>
            <a:off x="6968715" y="4524987"/>
            <a:ext cx="4805452" cy="18660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31BE5F4E-28DC-42B8-A8F5-A0CE7E6AA4B2}"/>
              </a:ext>
            </a:extLst>
          </p:cNvPr>
          <p:cNvSpPr/>
          <p:nvPr/>
        </p:nvSpPr>
        <p:spPr>
          <a:xfrm>
            <a:off x="6973601" y="4524987"/>
            <a:ext cx="1627085" cy="3682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Salve Node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79219BD2-AF66-4BF2-91D7-FB7BD9A7F2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61" y="5764258"/>
            <a:ext cx="873964" cy="496960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6B855924-C118-417A-A5E6-63C6EB2E33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908" y="5765506"/>
            <a:ext cx="873964" cy="496960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4FEC5074-B010-4A3C-B846-166FCB8FC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63" y="5756939"/>
            <a:ext cx="873964" cy="496960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8C6D1A0-052A-4DC1-BBFE-4C64B18A16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18" y="5764258"/>
            <a:ext cx="873964" cy="496960"/>
          </a:xfrm>
          <a:prstGeom prst="rect">
            <a:avLst/>
          </a:prstGeom>
        </p:spPr>
      </p:pic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4EA4D03-706C-4D58-9A32-DD1F38EDAC2B}"/>
              </a:ext>
            </a:extLst>
          </p:cNvPr>
          <p:cNvGrpSpPr/>
          <p:nvPr/>
        </p:nvGrpSpPr>
        <p:grpSpPr>
          <a:xfrm>
            <a:off x="7159976" y="2899094"/>
            <a:ext cx="4402165" cy="607112"/>
            <a:chOff x="768378" y="1921956"/>
            <a:chExt cx="4402165" cy="607112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0DFCC0A-125B-4567-A6EB-1708E770DA30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00D37F6E-58D9-4A62-8B65-34EDEC71E3EF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723D0BD-FAE3-48D0-A62C-54ACE382D91D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0132958E-3AFA-4B39-9059-A2EFE7D4DCFF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8E218B9-408E-4B3F-8128-EA2419AFFA09}"/>
              </a:ext>
            </a:extLst>
          </p:cNvPr>
          <p:cNvGrpSpPr/>
          <p:nvPr/>
        </p:nvGrpSpPr>
        <p:grpSpPr>
          <a:xfrm>
            <a:off x="7265471" y="5074798"/>
            <a:ext cx="4402165" cy="607112"/>
            <a:chOff x="768378" y="1921956"/>
            <a:chExt cx="4402165" cy="607112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C7D46D9-4B10-4B8D-896E-31125153CA9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1C7C0F0-6DAC-4F0A-AAF3-DC0E5A2658B1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F572BB-AAEA-4A42-91B6-1806261EC316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3E7592F4-B6D8-4CA6-9ED2-7056059F7434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416808D7-E9C9-4FDE-B02A-917D690EC80D}"/>
              </a:ext>
            </a:extLst>
          </p:cNvPr>
          <p:cNvGrpSpPr/>
          <p:nvPr/>
        </p:nvGrpSpPr>
        <p:grpSpPr>
          <a:xfrm>
            <a:off x="809624" y="2259394"/>
            <a:ext cx="4402165" cy="607112"/>
            <a:chOff x="768378" y="1921956"/>
            <a:chExt cx="4402165" cy="607112"/>
          </a:xfrm>
        </p:grpSpPr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133D5D9-4AB4-4421-B1EB-73B9199485F7}"/>
                </a:ext>
              </a:extLst>
            </p:cNvPr>
            <p:cNvSpPr/>
            <p:nvPr/>
          </p:nvSpPr>
          <p:spPr>
            <a:xfrm>
              <a:off x="902895" y="2018734"/>
              <a:ext cx="949288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Kubelet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16DBAFF2-E973-4950-A686-CD39693BF336}"/>
                </a:ext>
              </a:extLst>
            </p:cNvPr>
            <p:cNvSpPr/>
            <p:nvPr/>
          </p:nvSpPr>
          <p:spPr>
            <a:xfrm>
              <a:off x="3579913" y="2018733"/>
              <a:ext cx="1427067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Docker Daemon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374844B2-39F0-49F5-9629-0632EA906D55}"/>
                </a:ext>
              </a:extLst>
            </p:cNvPr>
            <p:cNvSpPr/>
            <p:nvPr/>
          </p:nvSpPr>
          <p:spPr>
            <a:xfrm>
              <a:off x="2104142" y="2018733"/>
              <a:ext cx="1371254" cy="40821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tx1"/>
                  </a:solidFill>
                </a:rPr>
                <a:t>Kuber</a:t>
              </a:r>
              <a:r>
                <a:rPr lang="en-US" altLang="zh-CN" sz="1600" dirty="0">
                  <a:solidFill>
                    <a:schemeClr val="tx1"/>
                  </a:solidFill>
                </a:rPr>
                <a:t> Proxy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4DD1C6-D6AB-423F-8992-8F3DBB07193E}"/>
                </a:ext>
              </a:extLst>
            </p:cNvPr>
            <p:cNvSpPr/>
            <p:nvPr/>
          </p:nvSpPr>
          <p:spPr>
            <a:xfrm>
              <a:off x="768378" y="1921956"/>
              <a:ext cx="4402165" cy="607112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47E3EFD-F4BE-4372-92D3-E58210570770}"/>
              </a:ext>
            </a:extLst>
          </p:cNvPr>
          <p:cNvCxnSpPr>
            <a:cxnSpLocks/>
            <a:stCxn id="86" idx="1"/>
            <a:endCxn id="5" idx="3"/>
          </p:cNvCxnSpPr>
          <p:nvPr/>
        </p:nvCxnSpPr>
        <p:spPr>
          <a:xfrm flipH="1">
            <a:off x="5211789" y="1154231"/>
            <a:ext cx="1919165" cy="296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88B037-7155-45E2-91F9-52063B3BA2C0}"/>
              </a:ext>
            </a:extLst>
          </p:cNvPr>
          <p:cNvCxnSpPr>
            <a:stCxn id="117" idx="1"/>
            <a:endCxn id="5" idx="3"/>
          </p:cNvCxnSpPr>
          <p:nvPr/>
        </p:nvCxnSpPr>
        <p:spPr>
          <a:xfrm flipH="1">
            <a:off x="5211789" y="3202650"/>
            <a:ext cx="1948187" cy="91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F1EF104-F027-4AFC-B00C-F1A41A7DA899}"/>
              </a:ext>
            </a:extLst>
          </p:cNvPr>
          <p:cNvCxnSpPr>
            <a:stCxn id="102" idx="1"/>
            <a:endCxn id="5" idx="3"/>
          </p:cNvCxnSpPr>
          <p:nvPr/>
        </p:nvCxnSpPr>
        <p:spPr>
          <a:xfrm flipH="1" flipV="1">
            <a:off x="5211789" y="4118685"/>
            <a:ext cx="1756926" cy="133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8B4CC73-8EE0-467E-8919-666C136A8D11}"/>
              </a:ext>
            </a:extLst>
          </p:cNvPr>
          <p:cNvCxnSpPr/>
          <p:nvPr/>
        </p:nvCxnSpPr>
        <p:spPr>
          <a:xfrm>
            <a:off x="2082406" y="4359217"/>
            <a:ext cx="0" cy="2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D07FD51-69FF-46FA-A47E-A84E0A5887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452353" y="3623665"/>
            <a:ext cx="38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605D149-C67B-4D6D-BB23-B00CCAE9558F}"/>
              </a:ext>
            </a:extLst>
          </p:cNvPr>
          <p:cNvCxnSpPr>
            <a:cxnSpLocks/>
          </p:cNvCxnSpPr>
          <p:nvPr/>
        </p:nvCxnSpPr>
        <p:spPr>
          <a:xfrm flipH="1">
            <a:off x="3396313" y="3621124"/>
            <a:ext cx="380" cy="25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19930A-D1CB-4E02-B6D8-B39581704CDA}"/>
              </a:ext>
            </a:extLst>
          </p:cNvPr>
          <p:cNvCxnSpPr>
            <a:cxnSpLocks/>
          </p:cNvCxnSpPr>
          <p:nvPr/>
        </p:nvCxnSpPr>
        <p:spPr>
          <a:xfrm>
            <a:off x="4758136" y="2871500"/>
            <a:ext cx="0" cy="104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258</Words>
  <Application>Microsoft Office PowerPoint</Application>
  <PresentationFormat>宽屏</PresentationFormat>
  <Paragraphs>125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chenyun</dc:creator>
  <cp:lastModifiedBy>chenyun</cp:lastModifiedBy>
  <cp:revision>59</cp:revision>
  <dcterms:created xsi:type="dcterms:W3CDTF">2018-02-08T10:28:50Z</dcterms:created>
  <dcterms:modified xsi:type="dcterms:W3CDTF">2018-10-10T08:11:40Z</dcterms:modified>
</cp:coreProperties>
</file>