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8" r:id="rId1"/>
  </p:sldMasterIdLst>
  <p:notesMasterIdLst>
    <p:notesMasterId r:id="rId4"/>
  </p:notesMasterIdLst>
  <p:handoutMasterIdLst>
    <p:handoutMasterId r:id="rId5"/>
  </p:handoutMasterIdLst>
  <p:sldIdLst>
    <p:sldId id="308" r:id="rId2"/>
    <p:sldId id="309" r:id="rId3"/>
  </p:sldIdLst>
  <p:sldSz cx="12858750" cy="7232650"/>
  <p:notesSz cx="6858000" cy="914400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1E4A7D"/>
    <a:srgbClr val="2878B4"/>
    <a:srgbClr val="28A0B4"/>
    <a:srgbClr val="2C69B2"/>
    <a:srgbClr val="5A9BD5"/>
    <a:srgbClr val="639CD3"/>
    <a:srgbClr val="DAE3F3"/>
    <a:srgbClr val="C8C8C8"/>
    <a:srgbClr val="317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9" autoAdjust="0"/>
    <p:restoredTop sz="95059" autoAdjust="0"/>
  </p:normalViewPr>
  <p:slideViewPr>
    <p:cSldViewPr>
      <p:cViewPr varScale="1">
        <p:scale>
          <a:sx n="77" d="100"/>
          <a:sy n="77" d="100"/>
        </p:scale>
        <p:origin x="96" y="216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89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8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5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672-A38A-49A4-843D-607239B7AF42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6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84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教育培训课"/>
</p:tagLst>
</file>

<file path=ppt/theme/theme1.xml><?xml version="1.0" encoding="utf-8"?>
<a:theme xmlns:a="http://schemas.openxmlformats.org/drawingml/2006/main" name="自定义设计方案">
  <a:themeElements>
    <a:clrScheme name="002通用彩色">
      <a:dk1>
        <a:sysClr val="windowText" lastClr="000000"/>
      </a:dk1>
      <a:lt1>
        <a:sysClr val="window" lastClr="FFFFFF"/>
      </a:lt1>
      <a:dk2>
        <a:srgbClr val="E73E53"/>
      </a:dk2>
      <a:lt2>
        <a:srgbClr val="E7E6E6"/>
      </a:lt2>
      <a:accent1>
        <a:srgbClr val="58A527"/>
      </a:accent1>
      <a:accent2>
        <a:srgbClr val="4F50A0"/>
      </a:accent2>
      <a:accent3>
        <a:srgbClr val="27A0B3"/>
      </a:accent3>
      <a:accent4>
        <a:srgbClr val="E73E53"/>
      </a:accent4>
      <a:accent5>
        <a:srgbClr val="EAAE00"/>
      </a:accent5>
      <a:accent6>
        <a:srgbClr val="58A527"/>
      </a:accent6>
      <a:hlink>
        <a:srgbClr val="4F50A0"/>
      </a:hlink>
      <a:folHlink>
        <a:srgbClr val="27A0B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自定义</PresentationFormat>
  <Paragraphs>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自定义设计方案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教育培训课</dc:title>
  <dc:creator/>
  <cp:lastModifiedBy/>
  <cp:revision>1</cp:revision>
  <dcterms:created xsi:type="dcterms:W3CDTF">2017-04-05T12:38:21Z</dcterms:created>
  <dcterms:modified xsi:type="dcterms:W3CDTF">2018-09-17T07:50:51Z</dcterms:modified>
</cp:coreProperties>
</file>