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7"/>
  </p:notesMasterIdLst>
  <p:handoutMasterIdLst>
    <p:handoutMasterId r:id="rId8"/>
  </p:handoutMasterIdLst>
  <p:sldIdLst>
    <p:sldId id="305" r:id="rId2"/>
    <p:sldId id="306" r:id="rId3"/>
    <p:sldId id="300" r:id="rId4"/>
    <p:sldId id="301" r:id="rId5"/>
    <p:sldId id="302" r:id="rId6"/>
  </p:sldIdLst>
  <p:sldSz cx="12858750" cy="7232650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1E4A7D"/>
    <a:srgbClr val="2878B4"/>
    <a:srgbClr val="28A0B4"/>
    <a:srgbClr val="2C69B2"/>
    <a:srgbClr val="5A9BD5"/>
    <a:srgbClr val="639CD3"/>
    <a:srgbClr val="DAE3F3"/>
    <a:srgbClr val="C8C8C8"/>
    <a:srgbClr val="31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9" autoAdjust="0"/>
    <p:restoredTop sz="95059" autoAdjust="0"/>
  </p:normalViewPr>
  <p:slideViewPr>
    <p:cSldViewPr>
      <p:cViewPr varScale="1">
        <p:scale>
          <a:sx n="83" d="100"/>
          <a:sy n="83" d="100"/>
        </p:scale>
        <p:origin x="132" y="426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8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4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4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5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672-A38A-49A4-843D-607239B7AF4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EE4DA675-E135-40BE-8569-09580B2ECE54}"/>
              </a:ext>
            </a:extLst>
          </p:cNvPr>
          <p:cNvSpPr txBox="1"/>
          <p:nvPr/>
        </p:nvSpPr>
        <p:spPr>
          <a:xfrm>
            <a:off x="124664" y="87933"/>
            <a:ext cx="13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Gaia</a:t>
            </a:r>
            <a:r>
              <a:rPr lang="zh-CN" altLang="en-US" b="1" dirty="0">
                <a:latin typeface="Arial Black" panose="020B0A04020102020204" pitchFamily="34" charset="0"/>
              </a:rPr>
              <a:t>网关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F2A642-8393-4690-9043-45A1287FDD80}"/>
              </a:ext>
            </a:extLst>
          </p:cNvPr>
          <p:cNvGrpSpPr/>
          <p:nvPr/>
        </p:nvGrpSpPr>
        <p:grpSpPr>
          <a:xfrm>
            <a:off x="528917" y="1156054"/>
            <a:ext cx="7428116" cy="4876557"/>
            <a:chOff x="1504428" y="302262"/>
            <a:chExt cx="7428116" cy="4876557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F7E75D1-BFB1-4278-A337-D575C765CE8C}"/>
                </a:ext>
              </a:extLst>
            </p:cNvPr>
            <p:cNvSpPr/>
            <p:nvPr/>
          </p:nvSpPr>
          <p:spPr>
            <a:xfrm>
              <a:off x="1504428" y="1650427"/>
              <a:ext cx="7410901" cy="352839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571788D-834E-4AE9-8011-A068F4D8AACA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20" y="4120444"/>
              <a:ext cx="7111548" cy="0"/>
            </a:xfrm>
            <a:prstGeom prst="line">
              <a:avLst/>
            </a:prstGeom>
            <a:ln>
              <a:solidFill>
                <a:srgbClr val="2878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745BABD-E628-4A43-8CC8-941781114208}"/>
                </a:ext>
              </a:extLst>
            </p:cNvPr>
            <p:cNvGrpSpPr/>
            <p:nvPr/>
          </p:nvGrpSpPr>
          <p:grpSpPr>
            <a:xfrm>
              <a:off x="5699679" y="2059621"/>
              <a:ext cx="3076934" cy="741380"/>
              <a:chOff x="1427279" y="1784888"/>
              <a:chExt cx="3057880" cy="74138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45B0F91-CCE7-42B2-A1DF-8922DA185EA3}"/>
                  </a:ext>
                </a:extLst>
              </p:cNvPr>
              <p:cNvSpPr/>
              <p:nvPr/>
            </p:nvSpPr>
            <p:spPr>
              <a:xfrm>
                <a:off x="1530157" y="190736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782CD355-BB19-4098-95FD-F815B373B828}"/>
                  </a:ext>
                </a:extLst>
              </p:cNvPr>
              <p:cNvSpPr/>
              <p:nvPr/>
            </p:nvSpPr>
            <p:spPr>
              <a:xfrm>
                <a:off x="1427279" y="1784888"/>
                <a:ext cx="3057880" cy="741380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392D443-5AF8-4746-BEFD-36069A9413DD}"/>
                  </a:ext>
                </a:extLst>
              </p:cNvPr>
              <p:cNvSpPr/>
              <p:nvPr/>
            </p:nvSpPr>
            <p:spPr>
              <a:xfrm>
                <a:off x="2548710" y="189835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A11AA34-6D13-4026-937C-7CBA8B87D52E}"/>
                  </a:ext>
                </a:extLst>
              </p:cNvPr>
              <p:cNvSpPr/>
              <p:nvPr/>
            </p:nvSpPr>
            <p:spPr>
              <a:xfrm>
                <a:off x="3566059" y="189835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3C1DE57-325C-47AA-A860-96EBE5EF0832}"/>
                </a:ext>
              </a:extLst>
            </p:cNvPr>
            <p:cNvGrpSpPr/>
            <p:nvPr/>
          </p:nvGrpSpPr>
          <p:grpSpPr>
            <a:xfrm>
              <a:off x="1767300" y="2059621"/>
              <a:ext cx="3057880" cy="741380"/>
              <a:chOff x="1427279" y="1784888"/>
              <a:chExt cx="3057880" cy="741380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1BEC48C-FB8C-486D-B51A-ECC6CF3CB2C7}"/>
                  </a:ext>
                </a:extLst>
              </p:cNvPr>
              <p:cNvSpPr/>
              <p:nvPr/>
            </p:nvSpPr>
            <p:spPr>
              <a:xfrm>
                <a:off x="1530158" y="1900110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DA4D1C0-6B44-448E-8282-34C03290A98B}"/>
                  </a:ext>
                </a:extLst>
              </p:cNvPr>
              <p:cNvSpPr/>
              <p:nvPr/>
            </p:nvSpPr>
            <p:spPr>
              <a:xfrm>
                <a:off x="1427279" y="1784888"/>
                <a:ext cx="3057880" cy="741380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FA4B4F9-DC36-447F-8877-68D5A52E4FB9}"/>
                  </a:ext>
                </a:extLst>
              </p:cNvPr>
              <p:cNvSpPr/>
              <p:nvPr/>
            </p:nvSpPr>
            <p:spPr>
              <a:xfrm>
                <a:off x="2507399" y="189835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C9CA1D7A-7ACD-4B3F-A951-62FF608724CA}"/>
                  </a:ext>
                </a:extLst>
              </p:cNvPr>
              <p:cNvSpPr/>
              <p:nvPr/>
            </p:nvSpPr>
            <p:spPr>
              <a:xfrm>
                <a:off x="3484640" y="189835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DFBB525-3769-4C19-BC5E-C850EC009C7F}"/>
                </a:ext>
              </a:extLst>
            </p:cNvPr>
            <p:cNvCxnSpPr>
              <a:cxnSpLocks/>
            </p:cNvCxnSpPr>
            <p:nvPr/>
          </p:nvCxnSpPr>
          <p:spPr>
            <a:xfrm>
              <a:off x="5248844" y="1779031"/>
              <a:ext cx="0" cy="1323955"/>
            </a:xfrm>
            <a:prstGeom prst="line">
              <a:avLst/>
            </a:prstGeom>
            <a:ln>
              <a:solidFill>
                <a:srgbClr val="2878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5B8377F-0191-4346-AA81-2B3F3D0744D8}"/>
                </a:ext>
              </a:extLst>
            </p:cNvPr>
            <p:cNvSpPr/>
            <p:nvPr/>
          </p:nvSpPr>
          <p:spPr>
            <a:xfrm>
              <a:off x="3457493" y="3364999"/>
              <a:ext cx="1247855" cy="46819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PostgreSQL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C85824A-F4B4-4C96-A62B-66465E4DA2F9}"/>
                </a:ext>
              </a:extLst>
            </p:cNvPr>
            <p:cNvSpPr/>
            <p:nvPr/>
          </p:nvSpPr>
          <p:spPr>
            <a:xfrm>
              <a:off x="5547334" y="3364999"/>
              <a:ext cx="1247855" cy="46819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PostgreSQL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7EBDB77-EC2F-44F9-AA27-C5102520E18B}"/>
                </a:ext>
              </a:extLst>
            </p:cNvPr>
            <p:cNvSpPr/>
            <p:nvPr/>
          </p:nvSpPr>
          <p:spPr>
            <a:xfrm>
              <a:off x="2736948" y="3228404"/>
              <a:ext cx="4824536" cy="741380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2EF503C-55F6-40E2-8958-1505E4DBE009}"/>
                </a:ext>
              </a:extLst>
            </p:cNvPr>
            <p:cNvCxnSpPr>
              <a:cxnSpLocks/>
            </p:cNvCxnSpPr>
            <p:nvPr/>
          </p:nvCxnSpPr>
          <p:spPr>
            <a:xfrm>
              <a:off x="3326604" y="2802602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ED71064C-81E9-4FE5-A2CB-31ACD1463A0C}"/>
                </a:ext>
              </a:extLst>
            </p:cNvPr>
            <p:cNvCxnSpPr>
              <a:cxnSpLocks/>
            </p:cNvCxnSpPr>
            <p:nvPr/>
          </p:nvCxnSpPr>
          <p:spPr>
            <a:xfrm>
              <a:off x="6560807" y="2879218"/>
              <a:ext cx="0" cy="34094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7A412AA-90FE-449E-BBF9-1EAA35BC10F2}"/>
                </a:ext>
              </a:extLst>
            </p:cNvPr>
            <p:cNvCxnSpPr>
              <a:stCxn id="129" idx="3"/>
              <a:endCxn id="130" idx="1"/>
            </p:cNvCxnSpPr>
            <p:nvPr/>
          </p:nvCxnSpPr>
          <p:spPr>
            <a:xfrm>
              <a:off x="4705348" y="3599094"/>
              <a:ext cx="841986" cy="0"/>
            </a:xfrm>
            <a:prstGeom prst="straightConnector1">
              <a:avLst/>
            </a:prstGeom>
            <a:ln>
              <a:solidFill>
                <a:srgbClr val="2878B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7A95BCC-E462-401F-AB8B-D5B3F853EFA8}"/>
                </a:ext>
              </a:extLst>
            </p:cNvPr>
            <p:cNvSpPr/>
            <p:nvPr/>
          </p:nvSpPr>
          <p:spPr>
            <a:xfrm>
              <a:off x="2456346" y="4543241"/>
              <a:ext cx="1074409" cy="38647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业务服务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A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CDE32066-6B81-47F8-9F91-DE9E59BB83C0}"/>
                </a:ext>
              </a:extLst>
            </p:cNvPr>
            <p:cNvSpPr/>
            <p:nvPr/>
          </p:nvSpPr>
          <p:spPr>
            <a:xfrm>
              <a:off x="3890795" y="4543241"/>
              <a:ext cx="1074409" cy="38647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业务服务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C4B5D35F-698F-4CEA-8EC0-3555746B7377}"/>
                </a:ext>
              </a:extLst>
            </p:cNvPr>
            <p:cNvSpPr/>
            <p:nvPr/>
          </p:nvSpPr>
          <p:spPr>
            <a:xfrm>
              <a:off x="5325244" y="4544856"/>
              <a:ext cx="1074409" cy="38647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业务服务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C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9FB38B1D-B3EF-4B2B-B38A-ABC996359B21}"/>
                </a:ext>
              </a:extLst>
            </p:cNvPr>
            <p:cNvSpPr/>
            <p:nvPr/>
          </p:nvSpPr>
          <p:spPr>
            <a:xfrm>
              <a:off x="6762949" y="4541196"/>
              <a:ext cx="1074409" cy="38647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业务服务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D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4293D07F-204C-4FA4-8698-68A406969863}"/>
                </a:ext>
              </a:extLst>
            </p:cNvPr>
            <p:cNvSpPr txBox="1"/>
            <p:nvPr/>
          </p:nvSpPr>
          <p:spPr>
            <a:xfrm>
              <a:off x="1520018" y="1021054"/>
              <a:ext cx="238326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公网</a:t>
              </a:r>
              <a:r>
                <a:rPr lang="zh-CN" altLang="en-US" dirty="0"/>
                <a:t>：</a:t>
              </a:r>
              <a:r>
                <a:rPr lang="en-US" altLang="zh-CN" sz="2400" b="1" dirty="0"/>
                <a:t>gaia.ch.com</a:t>
              </a:r>
              <a:endParaRPr lang="zh-CN" altLang="en-US" sz="2400" b="1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F1E3547-F167-4CFF-8E87-F436E1F5CD48}"/>
                </a:ext>
              </a:extLst>
            </p:cNvPr>
            <p:cNvSpPr txBox="1"/>
            <p:nvPr/>
          </p:nvSpPr>
          <p:spPr>
            <a:xfrm>
              <a:off x="5420749" y="1085967"/>
              <a:ext cx="35117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内网</a:t>
              </a:r>
              <a:r>
                <a:rPr lang="zh-CN" altLang="en-US" sz="1400" dirty="0"/>
                <a:t>：</a:t>
              </a:r>
              <a:r>
                <a:rPr lang="en-US" altLang="zh-CN" b="1" dirty="0"/>
                <a:t>f5-all.apigw.gaia.chinner.com</a:t>
              </a:r>
              <a:endParaRPr lang="zh-CN" altLang="en-US" b="1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6F9594C-3E7E-4868-A9E7-3FA217C2CB0C}"/>
                </a:ext>
              </a:extLst>
            </p:cNvPr>
            <p:cNvSpPr txBox="1"/>
            <p:nvPr/>
          </p:nvSpPr>
          <p:spPr>
            <a:xfrm>
              <a:off x="1565416" y="1779031"/>
              <a:ext cx="1099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对外</a:t>
              </a:r>
              <a:r>
                <a:rPr lang="en-US" altLang="zh-CN" sz="1200" dirty="0" err="1">
                  <a:solidFill>
                    <a:srgbClr val="FF0000"/>
                  </a:solidFill>
                </a:rPr>
                <a:t>kong</a:t>
              </a:r>
              <a:r>
                <a:rPr lang="zh-CN" altLang="en-US" sz="1200" dirty="0">
                  <a:solidFill>
                    <a:srgbClr val="FF0000"/>
                  </a:solidFill>
                </a:rPr>
                <a:t>集群</a:t>
              </a: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C47C7B52-FD98-4C5E-AEFC-AEFD46C066A4}"/>
                </a:ext>
              </a:extLst>
            </p:cNvPr>
            <p:cNvSpPr txBox="1"/>
            <p:nvPr/>
          </p:nvSpPr>
          <p:spPr>
            <a:xfrm>
              <a:off x="5552140" y="1793535"/>
              <a:ext cx="1099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对内</a:t>
              </a:r>
              <a:r>
                <a:rPr lang="en-US" altLang="zh-CN" sz="1200" dirty="0" err="1">
                  <a:solidFill>
                    <a:srgbClr val="FF0000"/>
                  </a:solidFill>
                </a:rPr>
                <a:t>kong</a:t>
              </a:r>
              <a:r>
                <a:rPr lang="zh-CN" altLang="en-US" sz="1200" dirty="0">
                  <a:solidFill>
                    <a:srgbClr val="FF0000"/>
                  </a:solidFill>
                </a:rPr>
                <a:t>集群</a:t>
              </a: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68F9CA3A-BEC3-465F-9773-EC4EAFA7C56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596" y="4170706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7FF61660-3A99-47FC-AFA1-0898D0E8317D}"/>
                </a:ext>
              </a:extLst>
            </p:cNvPr>
            <p:cNvCxnSpPr>
              <a:cxnSpLocks/>
            </p:cNvCxnSpPr>
            <p:nvPr/>
          </p:nvCxnSpPr>
          <p:spPr>
            <a:xfrm>
              <a:off x="4456756" y="4179603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235B6573-9812-490B-AB01-F1BA2F3143AD}"/>
                </a:ext>
              </a:extLst>
            </p:cNvPr>
            <p:cNvCxnSpPr>
              <a:cxnSpLocks/>
            </p:cNvCxnSpPr>
            <p:nvPr/>
          </p:nvCxnSpPr>
          <p:spPr>
            <a:xfrm>
              <a:off x="5926995" y="4179603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623B56E5-1F92-420C-93EE-53F2734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7265068" y="4179603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B7230E4-F0AE-41F4-9DC0-578BB4E68A4E}"/>
                </a:ext>
              </a:extLst>
            </p:cNvPr>
            <p:cNvSpPr/>
            <p:nvPr/>
          </p:nvSpPr>
          <p:spPr>
            <a:xfrm>
              <a:off x="1521643" y="302262"/>
              <a:ext cx="7410901" cy="46819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F5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6F45DC-7521-4D27-B9EF-F079658F9A45}"/>
              </a:ext>
            </a:extLst>
          </p:cNvPr>
          <p:cNvGrpSpPr/>
          <p:nvPr/>
        </p:nvGrpSpPr>
        <p:grpSpPr>
          <a:xfrm>
            <a:off x="9055219" y="4189997"/>
            <a:ext cx="2912237" cy="2164685"/>
            <a:chOff x="9607808" y="4619889"/>
            <a:chExt cx="2912237" cy="2164685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79C75F14-E993-4479-8B60-DA4F06E29301}"/>
                </a:ext>
              </a:extLst>
            </p:cNvPr>
            <p:cNvGrpSpPr/>
            <p:nvPr/>
          </p:nvGrpSpPr>
          <p:grpSpPr>
            <a:xfrm>
              <a:off x="9607808" y="5030248"/>
              <a:ext cx="2801522" cy="1754326"/>
              <a:chOff x="9498137" y="3374910"/>
              <a:chExt cx="2801522" cy="1754326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233C4BB4-713E-4AEB-A602-2636790863C7}"/>
                  </a:ext>
                </a:extLst>
              </p:cNvPr>
              <p:cNvSpPr/>
              <p:nvPr/>
            </p:nvSpPr>
            <p:spPr>
              <a:xfrm>
                <a:off x="9498137" y="3374910"/>
                <a:ext cx="1339779" cy="1754326"/>
              </a:xfrm>
              <a:prstGeom prst="rect">
                <a:avLst/>
              </a:prstGeom>
              <a:ln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IP:</a:t>
                </a:r>
              </a:p>
              <a:p>
                <a:r>
                  <a:rPr lang="zh-CN" altLang="en-US" dirty="0"/>
                  <a:t>10.16.17.21</a:t>
                </a:r>
              </a:p>
              <a:p>
                <a:r>
                  <a:rPr lang="zh-CN" altLang="en-US" dirty="0"/>
                  <a:t>10.16.17.22 </a:t>
                </a:r>
              </a:p>
              <a:p>
                <a:r>
                  <a:rPr lang="zh-CN" altLang="en-US" dirty="0"/>
                  <a:t>10.16.17.23</a:t>
                </a:r>
              </a:p>
              <a:p>
                <a:r>
                  <a:rPr lang="zh-CN" altLang="en-US" dirty="0"/>
                  <a:t>10.16.18.30 </a:t>
                </a:r>
              </a:p>
              <a:p>
                <a:r>
                  <a:rPr lang="zh-CN" altLang="en-US" dirty="0"/>
                  <a:t>10.16.18.39</a:t>
                </a: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680F786-4B79-4FEA-B415-1B9F5D58EE9F}"/>
                  </a:ext>
                </a:extLst>
              </p:cNvPr>
              <p:cNvSpPr/>
              <p:nvPr/>
            </p:nvSpPr>
            <p:spPr>
              <a:xfrm>
                <a:off x="10959880" y="3910327"/>
                <a:ext cx="1339779" cy="646331"/>
              </a:xfrm>
              <a:prstGeom prst="rect">
                <a:avLst/>
              </a:prstGeom>
              <a:ln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port:</a:t>
                </a:r>
              </a:p>
              <a:p>
                <a:r>
                  <a:rPr lang="en-US" altLang="zh-CN" dirty="0"/>
                  <a:t>31112</a:t>
                </a:r>
                <a:endParaRPr lang="zh-CN" altLang="en-US" dirty="0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1D5D6B6-F653-437D-B3B6-251421365D54}"/>
                </a:ext>
              </a:extLst>
            </p:cNvPr>
            <p:cNvSpPr txBox="1"/>
            <p:nvPr/>
          </p:nvSpPr>
          <p:spPr>
            <a:xfrm>
              <a:off x="9619058" y="4619889"/>
              <a:ext cx="2900987" cy="307777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内网：</a:t>
              </a:r>
              <a:r>
                <a:rPr lang="en-US" altLang="zh-CN" sz="1400" b="1" dirty="0"/>
                <a:t>f5-all.apigw.gaia.chinner.com</a:t>
              </a:r>
              <a:endParaRPr lang="zh-CN" altLang="en-US" sz="1400" b="1" dirty="0"/>
            </a:p>
          </p:txBody>
        </p:sp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C3AF016-8FCD-44DB-8A52-1CF66D3FFDBB}"/>
              </a:ext>
            </a:extLst>
          </p:cNvPr>
          <p:cNvCxnSpPr>
            <a:cxnSpLocks/>
          </p:cNvCxnSpPr>
          <p:nvPr/>
        </p:nvCxnSpPr>
        <p:spPr>
          <a:xfrm>
            <a:off x="4287182" y="1816125"/>
            <a:ext cx="0" cy="535492"/>
          </a:xfrm>
          <a:prstGeom prst="line">
            <a:avLst/>
          </a:prstGeom>
          <a:ln>
            <a:solidFill>
              <a:srgbClr val="28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4BB449-0E05-48F6-A896-C115547D12F8}"/>
              </a:ext>
            </a:extLst>
          </p:cNvPr>
          <p:cNvGrpSpPr/>
          <p:nvPr/>
        </p:nvGrpSpPr>
        <p:grpSpPr>
          <a:xfrm>
            <a:off x="9061536" y="1505514"/>
            <a:ext cx="2928620" cy="2173087"/>
            <a:chOff x="9061536" y="1505514"/>
            <a:chExt cx="2928620" cy="2173087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C8AF0BD-6AE6-4005-A1D1-EA2D25BB2FCF}"/>
                </a:ext>
              </a:extLst>
            </p:cNvPr>
            <p:cNvSpPr txBox="1"/>
            <p:nvPr/>
          </p:nvSpPr>
          <p:spPr>
            <a:xfrm>
              <a:off x="9061536" y="1505514"/>
              <a:ext cx="2928620" cy="36933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公网：</a:t>
              </a:r>
              <a:r>
                <a:rPr lang="en-US" altLang="zh-CN" dirty="0"/>
                <a:t>gaia.ch.com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426A458-BC65-448B-B019-8179A3B58582}"/>
                </a:ext>
              </a:extLst>
            </p:cNvPr>
            <p:cNvSpPr/>
            <p:nvPr/>
          </p:nvSpPr>
          <p:spPr>
            <a:xfrm>
              <a:off x="9077919" y="1924275"/>
              <a:ext cx="1339779" cy="1754326"/>
            </a:xfrm>
            <a:prstGeom prst="rect">
              <a:avLst/>
            </a:prstGeom>
            <a:ln>
              <a:solidFill>
                <a:srgbClr val="1F497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IP:</a:t>
              </a:r>
            </a:p>
            <a:p>
              <a:r>
                <a:rPr lang="zh-CN" altLang="en-US" dirty="0"/>
                <a:t>10.16.17.21</a:t>
              </a:r>
            </a:p>
            <a:p>
              <a:r>
                <a:rPr lang="zh-CN" altLang="en-US" dirty="0"/>
                <a:t>10.16.17.22 </a:t>
              </a:r>
            </a:p>
            <a:p>
              <a:r>
                <a:rPr lang="zh-CN" altLang="en-US" dirty="0"/>
                <a:t>10.16.17.23</a:t>
              </a:r>
            </a:p>
            <a:p>
              <a:r>
                <a:rPr lang="zh-CN" altLang="en-US" dirty="0"/>
                <a:t>10.16.18.30 </a:t>
              </a:r>
            </a:p>
            <a:p>
              <a:r>
                <a:rPr lang="zh-CN" altLang="en-US" dirty="0"/>
                <a:t>10.16.18.39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5A228B2-CC90-4DFB-B997-B0D88F9BB398}"/>
                </a:ext>
              </a:extLst>
            </p:cNvPr>
            <p:cNvSpPr/>
            <p:nvPr/>
          </p:nvSpPr>
          <p:spPr>
            <a:xfrm>
              <a:off x="10539662" y="2389556"/>
              <a:ext cx="1339779" cy="646331"/>
            </a:xfrm>
            <a:prstGeom prst="rect">
              <a:avLst/>
            </a:prstGeom>
            <a:ln>
              <a:solidFill>
                <a:srgbClr val="1F497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port:</a:t>
              </a:r>
            </a:p>
            <a:p>
              <a:r>
                <a:rPr lang="en-US" altLang="zh-CN" dirty="0"/>
                <a:t>31112</a:t>
              </a:r>
              <a:endParaRPr lang="zh-CN" altLang="en-US" dirty="0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A93342DD-CEBA-4D77-AFAB-C118F7F94441}"/>
              </a:ext>
            </a:extLst>
          </p:cNvPr>
          <p:cNvSpPr/>
          <p:nvPr/>
        </p:nvSpPr>
        <p:spPr>
          <a:xfrm>
            <a:off x="8852902" y="678684"/>
            <a:ext cx="3328120" cy="338554"/>
          </a:xfrm>
          <a:prstGeom prst="rect">
            <a:avLst/>
          </a:prstGeom>
          <a:ln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负载均衡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C2F1FA8-D7FF-445C-98DB-69D4CA3216F2}"/>
              </a:ext>
            </a:extLst>
          </p:cNvPr>
          <p:cNvCxnSpPr>
            <a:cxnSpLocks/>
          </p:cNvCxnSpPr>
          <p:nvPr/>
        </p:nvCxnSpPr>
        <p:spPr>
          <a:xfrm>
            <a:off x="8449951" y="591989"/>
            <a:ext cx="10724" cy="6048672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57C148A-CD38-4871-819C-AB31D719D8CA}"/>
              </a:ext>
            </a:extLst>
          </p:cNvPr>
          <p:cNvCxnSpPr>
            <a:cxnSpLocks/>
          </p:cNvCxnSpPr>
          <p:nvPr/>
        </p:nvCxnSpPr>
        <p:spPr>
          <a:xfrm flipH="1">
            <a:off x="8589616" y="3904357"/>
            <a:ext cx="3740217" cy="1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EE4DA675-E135-40BE-8569-09580B2ECE54}"/>
              </a:ext>
            </a:extLst>
          </p:cNvPr>
          <p:cNvSpPr txBox="1"/>
          <p:nvPr/>
        </p:nvSpPr>
        <p:spPr>
          <a:xfrm>
            <a:off x="124664" y="87933"/>
            <a:ext cx="13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Gaia</a:t>
            </a:r>
            <a:r>
              <a:rPr lang="zh-CN" altLang="en-US" b="1" dirty="0">
                <a:latin typeface="Arial Black" panose="020B0A04020102020204" pitchFamily="34" charset="0"/>
              </a:rPr>
              <a:t>网关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F2A642-8393-4690-9043-45A1287FDD80}"/>
              </a:ext>
            </a:extLst>
          </p:cNvPr>
          <p:cNvGrpSpPr/>
          <p:nvPr/>
        </p:nvGrpSpPr>
        <p:grpSpPr>
          <a:xfrm>
            <a:off x="528917" y="1156054"/>
            <a:ext cx="7428116" cy="4876557"/>
            <a:chOff x="1504428" y="302262"/>
            <a:chExt cx="7428116" cy="4876557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F7E75D1-BFB1-4278-A337-D575C765CE8C}"/>
                </a:ext>
              </a:extLst>
            </p:cNvPr>
            <p:cNvSpPr/>
            <p:nvPr/>
          </p:nvSpPr>
          <p:spPr>
            <a:xfrm>
              <a:off x="1504428" y="1650427"/>
              <a:ext cx="7410901" cy="352839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571788D-834E-4AE9-8011-A068F4D8AACA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20" y="4120444"/>
              <a:ext cx="7111548" cy="0"/>
            </a:xfrm>
            <a:prstGeom prst="line">
              <a:avLst/>
            </a:prstGeom>
            <a:ln>
              <a:solidFill>
                <a:srgbClr val="2878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745BABD-E628-4A43-8CC8-941781114208}"/>
                </a:ext>
              </a:extLst>
            </p:cNvPr>
            <p:cNvGrpSpPr/>
            <p:nvPr/>
          </p:nvGrpSpPr>
          <p:grpSpPr>
            <a:xfrm>
              <a:off x="5699679" y="2059621"/>
              <a:ext cx="3076934" cy="741380"/>
              <a:chOff x="1427279" y="1784888"/>
              <a:chExt cx="3057880" cy="74138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45B0F91-CCE7-42B2-A1DF-8922DA185EA3}"/>
                  </a:ext>
                </a:extLst>
              </p:cNvPr>
              <p:cNvSpPr/>
              <p:nvPr/>
            </p:nvSpPr>
            <p:spPr>
              <a:xfrm>
                <a:off x="1530157" y="190736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782CD355-BB19-4098-95FD-F815B373B828}"/>
                  </a:ext>
                </a:extLst>
              </p:cNvPr>
              <p:cNvSpPr/>
              <p:nvPr/>
            </p:nvSpPr>
            <p:spPr>
              <a:xfrm>
                <a:off x="1427279" y="1784888"/>
                <a:ext cx="3057880" cy="741380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392D443-5AF8-4746-BEFD-36069A9413DD}"/>
                  </a:ext>
                </a:extLst>
              </p:cNvPr>
              <p:cNvSpPr/>
              <p:nvPr/>
            </p:nvSpPr>
            <p:spPr>
              <a:xfrm>
                <a:off x="2548710" y="189835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A11AA34-6D13-4026-937C-7CBA8B87D52E}"/>
                  </a:ext>
                </a:extLst>
              </p:cNvPr>
              <p:cNvSpPr/>
              <p:nvPr/>
            </p:nvSpPr>
            <p:spPr>
              <a:xfrm>
                <a:off x="3566059" y="189835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3C1DE57-325C-47AA-A860-96EBE5EF0832}"/>
                </a:ext>
              </a:extLst>
            </p:cNvPr>
            <p:cNvGrpSpPr/>
            <p:nvPr/>
          </p:nvGrpSpPr>
          <p:grpSpPr>
            <a:xfrm>
              <a:off x="1767300" y="2059621"/>
              <a:ext cx="3057880" cy="741380"/>
              <a:chOff x="1427279" y="1784888"/>
              <a:chExt cx="3057880" cy="741380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1BEC48C-FB8C-486D-B51A-ECC6CF3CB2C7}"/>
                  </a:ext>
                </a:extLst>
              </p:cNvPr>
              <p:cNvSpPr/>
              <p:nvPr/>
            </p:nvSpPr>
            <p:spPr>
              <a:xfrm>
                <a:off x="1530158" y="1900110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DA4D1C0-6B44-448E-8282-34C03290A98B}"/>
                  </a:ext>
                </a:extLst>
              </p:cNvPr>
              <p:cNvSpPr/>
              <p:nvPr/>
            </p:nvSpPr>
            <p:spPr>
              <a:xfrm>
                <a:off x="1427279" y="1784888"/>
                <a:ext cx="3057880" cy="741380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FA4B4F9-DC36-447F-8877-68D5A52E4FB9}"/>
                  </a:ext>
                </a:extLst>
              </p:cNvPr>
              <p:cNvSpPr/>
              <p:nvPr/>
            </p:nvSpPr>
            <p:spPr>
              <a:xfrm>
                <a:off x="2507399" y="189835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C9CA1D7A-7ACD-4B3F-A951-62FF608724CA}"/>
                  </a:ext>
                </a:extLst>
              </p:cNvPr>
              <p:cNvSpPr/>
              <p:nvPr/>
            </p:nvSpPr>
            <p:spPr>
              <a:xfrm>
                <a:off x="3484640" y="1898352"/>
                <a:ext cx="866769" cy="507345"/>
              </a:xfrm>
              <a:prstGeom prst="rect">
                <a:avLst/>
              </a:prstGeom>
              <a:noFill/>
              <a:ln>
                <a:solidFill>
                  <a:srgbClr val="1F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Kong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DFBB525-3769-4C19-BC5E-C850EC009C7F}"/>
                </a:ext>
              </a:extLst>
            </p:cNvPr>
            <p:cNvCxnSpPr>
              <a:cxnSpLocks/>
            </p:cNvCxnSpPr>
            <p:nvPr/>
          </p:nvCxnSpPr>
          <p:spPr>
            <a:xfrm>
              <a:off x="5248844" y="1779031"/>
              <a:ext cx="0" cy="1323955"/>
            </a:xfrm>
            <a:prstGeom prst="line">
              <a:avLst/>
            </a:prstGeom>
            <a:ln>
              <a:solidFill>
                <a:srgbClr val="2878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5B8377F-0191-4346-AA81-2B3F3D0744D8}"/>
                </a:ext>
              </a:extLst>
            </p:cNvPr>
            <p:cNvSpPr/>
            <p:nvPr/>
          </p:nvSpPr>
          <p:spPr>
            <a:xfrm>
              <a:off x="3457493" y="3364999"/>
              <a:ext cx="1247855" cy="46819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PostgreSQL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C85824A-F4B4-4C96-A62B-66465E4DA2F9}"/>
                </a:ext>
              </a:extLst>
            </p:cNvPr>
            <p:cNvSpPr/>
            <p:nvPr/>
          </p:nvSpPr>
          <p:spPr>
            <a:xfrm>
              <a:off x="5547334" y="3364999"/>
              <a:ext cx="1247855" cy="46819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PostgreSQL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7EBDB77-EC2F-44F9-AA27-C5102520E18B}"/>
                </a:ext>
              </a:extLst>
            </p:cNvPr>
            <p:cNvSpPr/>
            <p:nvPr/>
          </p:nvSpPr>
          <p:spPr>
            <a:xfrm>
              <a:off x="2736948" y="3228404"/>
              <a:ext cx="4824536" cy="741380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2EF503C-55F6-40E2-8958-1505E4DBE009}"/>
                </a:ext>
              </a:extLst>
            </p:cNvPr>
            <p:cNvCxnSpPr>
              <a:cxnSpLocks/>
            </p:cNvCxnSpPr>
            <p:nvPr/>
          </p:nvCxnSpPr>
          <p:spPr>
            <a:xfrm>
              <a:off x="3326604" y="2802602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ED71064C-81E9-4FE5-A2CB-31ACD1463A0C}"/>
                </a:ext>
              </a:extLst>
            </p:cNvPr>
            <p:cNvCxnSpPr>
              <a:cxnSpLocks/>
            </p:cNvCxnSpPr>
            <p:nvPr/>
          </p:nvCxnSpPr>
          <p:spPr>
            <a:xfrm>
              <a:off x="6560807" y="2879218"/>
              <a:ext cx="0" cy="34094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7A412AA-90FE-449E-BBF9-1EAA35BC10F2}"/>
                </a:ext>
              </a:extLst>
            </p:cNvPr>
            <p:cNvCxnSpPr>
              <a:stCxn id="129" idx="3"/>
              <a:endCxn id="130" idx="1"/>
            </p:cNvCxnSpPr>
            <p:nvPr/>
          </p:nvCxnSpPr>
          <p:spPr>
            <a:xfrm>
              <a:off x="4705348" y="3599094"/>
              <a:ext cx="841986" cy="0"/>
            </a:xfrm>
            <a:prstGeom prst="straightConnector1">
              <a:avLst/>
            </a:prstGeom>
            <a:ln>
              <a:solidFill>
                <a:srgbClr val="2878B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7A95BCC-E462-401F-AB8B-D5B3F853EFA8}"/>
                </a:ext>
              </a:extLst>
            </p:cNvPr>
            <p:cNvSpPr/>
            <p:nvPr/>
          </p:nvSpPr>
          <p:spPr>
            <a:xfrm>
              <a:off x="2456346" y="4543241"/>
              <a:ext cx="1074409" cy="38647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业务服务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A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CDE32066-6B81-47F8-9F91-DE9E59BB83C0}"/>
                </a:ext>
              </a:extLst>
            </p:cNvPr>
            <p:cNvSpPr/>
            <p:nvPr/>
          </p:nvSpPr>
          <p:spPr>
            <a:xfrm>
              <a:off x="3890795" y="4543241"/>
              <a:ext cx="1074409" cy="38647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业务服务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C4B5D35F-698F-4CEA-8EC0-3555746B7377}"/>
                </a:ext>
              </a:extLst>
            </p:cNvPr>
            <p:cNvSpPr/>
            <p:nvPr/>
          </p:nvSpPr>
          <p:spPr>
            <a:xfrm>
              <a:off x="5325244" y="4544856"/>
              <a:ext cx="1074409" cy="38647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业务服务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C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9FB38B1D-B3EF-4B2B-B38A-ABC996359B21}"/>
                </a:ext>
              </a:extLst>
            </p:cNvPr>
            <p:cNvSpPr/>
            <p:nvPr/>
          </p:nvSpPr>
          <p:spPr>
            <a:xfrm>
              <a:off x="6762949" y="4541196"/>
              <a:ext cx="1074409" cy="38647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业务服务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D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4293D07F-204C-4FA4-8698-68A406969863}"/>
                </a:ext>
              </a:extLst>
            </p:cNvPr>
            <p:cNvSpPr txBox="1"/>
            <p:nvPr/>
          </p:nvSpPr>
          <p:spPr>
            <a:xfrm>
              <a:off x="1520018" y="1021054"/>
              <a:ext cx="238326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公网</a:t>
              </a:r>
              <a:r>
                <a:rPr lang="zh-CN" altLang="en-US" dirty="0"/>
                <a:t>：</a:t>
              </a:r>
              <a:r>
                <a:rPr lang="en-US" altLang="zh-CN" sz="2400" b="1" dirty="0"/>
                <a:t>gaia.ch.com</a:t>
              </a:r>
              <a:endParaRPr lang="zh-CN" altLang="en-US" sz="2400" b="1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F1E3547-F167-4CFF-8E87-F436E1F5CD48}"/>
                </a:ext>
              </a:extLst>
            </p:cNvPr>
            <p:cNvSpPr txBox="1"/>
            <p:nvPr/>
          </p:nvSpPr>
          <p:spPr>
            <a:xfrm>
              <a:off x="5420749" y="1085967"/>
              <a:ext cx="35117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内网</a:t>
              </a:r>
              <a:r>
                <a:rPr lang="zh-CN" altLang="en-US" sz="1400" dirty="0"/>
                <a:t>：</a:t>
              </a:r>
              <a:r>
                <a:rPr lang="en-US" altLang="zh-CN" b="1" dirty="0"/>
                <a:t>f5-all.apigw.gaia.chinner.com</a:t>
              </a:r>
              <a:endParaRPr lang="zh-CN" altLang="en-US" b="1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6F9594C-3E7E-4868-A9E7-3FA217C2CB0C}"/>
                </a:ext>
              </a:extLst>
            </p:cNvPr>
            <p:cNvSpPr txBox="1"/>
            <p:nvPr/>
          </p:nvSpPr>
          <p:spPr>
            <a:xfrm>
              <a:off x="1565416" y="1779031"/>
              <a:ext cx="1099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对外</a:t>
              </a:r>
              <a:r>
                <a:rPr lang="en-US" altLang="zh-CN" sz="1200" dirty="0" err="1">
                  <a:solidFill>
                    <a:srgbClr val="FF0000"/>
                  </a:solidFill>
                </a:rPr>
                <a:t>kong</a:t>
              </a:r>
              <a:r>
                <a:rPr lang="zh-CN" altLang="en-US" sz="1200" dirty="0">
                  <a:solidFill>
                    <a:srgbClr val="FF0000"/>
                  </a:solidFill>
                </a:rPr>
                <a:t>集群</a:t>
              </a: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C47C7B52-FD98-4C5E-AEFC-AEFD46C066A4}"/>
                </a:ext>
              </a:extLst>
            </p:cNvPr>
            <p:cNvSpPr txBox="1"/>
            <p:nvPr/>
          </p:nvSpPr>
          <p:spPr>
            <a:xfrm>
              <a:off x="5552140" y="1793535"/>
              <a:ext cx="1099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对内</a:t>
              </a:r>
              <a:r>
                <a:rPr lang="en-US" altLang="zh-CN" sz="1200" dirty="0" err="1">
                  <a:solidFill>
                    <a:srgbClr val="FF0000"/>
                  </a:solidFill>
                </a:rPr>
                <a:t>kong</a:t>
              </a:r>
              <a:r>
                <a:rPr lang="zh-CN" altLang="en-US" sz="1200" dirty="0">
                  <a:solidFill>
                    <a:srgbClr val="FF0000"/>
                  </a:solidFill>
                </a:rPr>
                <a:t>集群</a:t>
              </a: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68F9CA3A-BEC3-465F-9773-EC4EAFA7C56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596" y="4170706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7FF61660-3A99-47FC-AFA1-0898D0E8317D}"/>
                </a:ext>
              </a:extLst>
            </p:cNvPr>
            <p:cNvCxnSpPr>
              <a:cxnSpLocks/>
            </p:cNvCxnSpPr>
            <p:nvPr/>
          </p:nvCxnSpPr>
          <p:spPr>
            <a:xfrm>
              <a:off x="4456756" y="4179603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235B6573-9812-490B-AB01-F1BA2F3143AD}"/>
                </a:ext>
              </a:extLst>
            </p:cNvPr>
            <p:cNvCxnSpPr>
              <a:cxnSpLocks/>
            </p:cNvCxnSpPr>
            <p:nvPr/>
          </p:nvCxnSpPr>
          <p:spPr>
            <a:xfrm>
              <a:off x="5926995" y="4179603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623B56E5-1F92-420C-93EE-53F2734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7265068" y="4179603"/>
              <a:ext cx="0" cy="361593"/>
            </a:xfrm>
            <a:prstGeom prst="straightConnector1">
              <a:avLst/>
            </a:prstGeom>
            <a:ln>
              <a:solidFill>
                <a:srgbClr val="2878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B7230E4-F0AE-41F4-9DC0-578BB4E68A4E}"/>
                </a:ext>
              </a:extLst>
            </p:cNvPr>
            <p:cNvSpPr/>
            <p:nvPr/>
          </p:nvSpPr>
          <p:spPr>
            <a:xfrm>
              <a:off x="1521643" y="302262"/>
              <a:ext cx="7410901" cy="468190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F5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6F45DC-7521-4D27-B9EF-F079658F9A45}"/>
              </a:ext>
            </a:extLst>
          </p:cNvPr>
          <p:cNvGrpSpPr/>
          <p:nvPr/>
        </p:nvGrpSpPr>
        <p:grpSpPr>
          <a:xfrm>
            <a:off x="9055219" y="4189997"/>
            <a:ext cx="2912237" cy="2164685"/>
            <a:chOff x="9607808" y="4619889"/>
            <a:chExt cx="2912237" cy="2164685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79C75F14-E993-4479-8B60-DA4F06E29301}"/>
                </a:ext>
              </a:extLst>
            </p:cNvPr>
            <p:cNvGrpSpPr/>
            <p:nvPr/>
          </p:nvGrpSpPr>
          <p:grpSpPr>
            <a:xfrm>
              <a:off x="9607808" y="5030248"/>
              <a:ext cx="2801522" cy="1754326"/>
              <a:chOff x="9498137" y="3374910"/>
              <a:chExt cx="2801522" cy="1754326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233C4BB4-713E-4AEB-A602-2636790863C7}"/>
                  </a:ext>
                </a:extLst>
              </p:cNvPr>
              <p:cNvSpPr/>
              <p:nvPr/>
            </p:nvSpPr>
            <p:spPr>
              <a:xfrm>
                <a:off x="9498137" y="3374910"/>
                <a:ext cx="1339779" cy="1754326"/>
              </a:xfrm>
              <a:prstGeom prst="rect">
                <a:avLst/>
              </a:prstGeom>
              <a:ln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IP:</a:t>
                </a:r>
              </a:p>
              <a:p>
                <a:r>
                  <a:rPr lang="zh-CN" altLang="en-US" dirty="0"/>
                  <a:t>10.16.17.21</a:t>
                </a:r>
              </a:p>
              <a:p>
                <a:r>
                  <a:rPr lang="zh-CN" altLang="en-US" dirty="0"/>
                  <a:t>10.16.17.22 </a:t>
                </a:r>
              </a:p>
              <a:p>
                <a:r>
                  <a:rPr lang="zh-CN" altLang="en-US" dirty="0"/>
                  <a:t>10.16.17.23</a:t>
                </a:r>
              </a:p>
              <a:p>
                <a:r>
                  <a:rPr lang="zh-CN" altLang="en-US" dirty="0"/>
                  <a:t>10.16.18.30 </a:t>
                </a:r>
              </a:p>
              <a:p>
                <a:r>
                  <a:rPr lang="zh-CN" altLang="en-US" dirty="0"/>
                  <a:t>10.16.18.39</a:t>
                </a: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680F786-4B79-4FEA-B415-1B9F5D58EE9F}"/>
                  </a:ext>
                </a:extLst>
              </p:cNvPr>
              <p:cNvSpPr/>
              <p:nvPr/>
            </p:nvSpPr>
            <p:spPr>
              <a:xfrm>
                <a:off x="10959880" y="3910327"/>
                <a:ext cx="1339779" cy="646331"/>
              </a:xfrm>
              <a:prstGeom prst="rect">
                <a:avLst/>
              </a:prstGeom>
              <a:ln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port:</a:t>
                </a:r>
              </a:p>
              <a:p>
                <a:r>
                  <a:rPr lang="en-US" altLang="zh-CN" dirty="0"/>
                  <a:t>31112</a:t>
                </a:r>
                <a:endParaRPr lang="zh-CN" altLang="en-US" dirty="0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1D5D6B6-F653-437D-B3B6-251421365D54}"/>
                </a:ext>
              </a:extLst>
            </p:cNvPr>
            <p:cNvSpPr txBox="1"/>
            <p:nvPr/>
          </p:nvSpPr>
          <p:spPr>
            <a:xfrm>
              <a:off x="9619058" y="4619889"/>
              <a:ext cx="2900987" cy="307777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内网：</a:t>
              </a:r>
              <a:r>
                <a:rPr lang="en-US" altLang="zh-CN" sz="1400" b="1" dirty="0"/>
                <a:t>f5-all.apigw.gaia.chinner.com</a:t>
              </a:r>
              <a:endParaRPr lang="zh-CN" altLang="en-US" sz="1400" b="1" dirty="0"/>
            </a:p>
          </p:txBody>
        </p:sp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C3AF016-8FCD-44DB-8A52-1CF66D3FFDBB}"/>
              </a:ext>
            </a:extLst>
          </p:cNvPr>
          <p:cNvCxnSpPr>
            <a:cxnSpLocks/>
          </p:cNvCxnSpPr>
          <p:nvPr/>
        </p:nvCxnSpPr>
        <p:spPr>
          <a:xfrm>
            <a:off x="4287182" y="1816125"/>
            <a:ext cx="0" cy="535492"/>
          </a:xfrm>
          <a:prstGeom prst="line">
            <a:avLst/>
          </a:prstGeom>
          <a:ln>
            <a:solidFill>
              <a:srgbClr val="28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4BB449-0E05-48F6-A896-C115547D12F8}"/>
              </a:ext>
            </a:extLst>
          </p:cNvPr>
          <p:cNvGrpSpPr/>
          <p:nvPr/>
        </p:nvGrpSpPr>
        <p:grpSpPr>
          <a:xfrm>
            <a:off x="9061536" y="1505514"/>
            <a:ext cx="2928620" cy="2173087"/>
            <a:chOff x="9061536" y="1505514"/>
            <a:chExt cx="2928620" cy="2173087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C8AF0BD-6AE6-4005-A1D1-EA2D25BB2FCF}"/>
                </a:ext>
              </a:extLst>
            </p:cNvPr>
            <p:cNvSpPr txBox="1"/>
            <p:nvPr/>
          </p:nvSpPr>
          <p:spPr>
            <a:xfrm>
              <a:off x="9061536" y="1505514"/>
              <a:ext cx="2928620" cy="36933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公网：</a:t>
              </a:r>
              <a:r>
                <a:rPr lang="en-US" altLang="zh-CN" dirty="0"/>
                <a:t>gaia.ch.com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426A458-BC65-448B-B019-8179A3B58582}"/>
                </a:ext>
              </a:extLst>
            </p:cNvPr>
            <p:cNvSpPr/>
            <p:nvPr/>
          </p:nvSpPr>
          <p:spPr>
            <a:xfrm>
              <a:off x="9077919" y="1924275"/>
              <a:ext cx="1339779" cy="1754326"/>
            </a:xfrm>
            <a:prstGeom prst="rect">
              <a:avLst/>
            </a:prstGeom>
            <a:ln>
              <a:solidFill>
                <a:srgbClr val="1F497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IP:</a:t>
              </a:r>
            </a:p>
            <a:p>
              <a:r>
                <a:rPr lang="zh-CN" altLang="en-US" dirty="0"/>
                <a:t>10.16.17.21</a:t>
              </a:r>
            </a:p>
            <a:p>
              <a:r>
                <a:rPr lang="zh-CN" altLang="en-US" dirty="0"/>
                <a:t>10.16.17.22 </a:t>
              </a:r>
            </a:p>
            <a:p>
              <a:r>
                <a:rPr lang="zh-CN" altLang="en-US" dirty="0"/>
                <a:t>10.16.17.23</a:t>
              </a:r>
            </a:p>
            <a:p>
              <a:r>
                <a:rPr lang="zh-CN" altLang="en-US" dirty="0"/>
                <a:t>10.16.18.30 </a:t>
              </a:r>
            </a:p>
            <a:p>
              <a:r>
                <a:rPr lang="zh-CN" altLang="en-US" dirty="0"/>
                <a:t>10.16.18.39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5A228B2-CC90-4DFB-B997-B0D88F9BB398}"/>
                </a:ext>
              </a:extLst>
            </p:cNvPr>
            <p:cNvSpPr/>
            <p:nvPr/>
          </p:nvSpPr>
          <p:spPr>
            <a:xfrm>
              <a:off x="10539662" y="2389556"/>
              <a:ext cx="1339779" cy="646331"/>
            </a:xfrm>
            <a:prstGeom prst="rect">
              <a:avLst/>
            </a:prstGeom>
            <a:ln>
              <a:solidFill>
                <a:srgbClr val="1F497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port:</a:t>
              </a:r>
            </a:p>
            <a:p>
              <a:r>
                <a:rPr lang="en-US" altLang="zh-CN" dirty="0"/>
                <a:t>31112</a:t>
              </a:r>
              <a:endParaRPr lang="zh-CN" altLang="en-US" dirty="0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A93342DD-CEBA-4D77-AFAB-C118F7F94441}"/>
              </a:ext>
            </a:extLst>
          </p:cNvPr>
          <p:cNvSpPr/>
          <p:nvPr/>
        </p:nvSpPr>
        <p:spPr>
          <a:xfrm>
            <a:off x="8852902" y="678684"/>
            <a:ext cx="3328120" cy="338554"/>
          </a:xfrm>
          <a:prstGeom prst="rect">
            <a:avLst/>
          </a:prstGeom>
          <a:ln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负载均衡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C2F1FA8-D7FF-445C-98DB-69D4CA3216F2}"/>
              </a:ext>
            </a:extLst>
          </p:cNvPr>
          <p:cNvCxnSpPr>
            <a:cxnSpLocks/>
          </p:cNvCxnSpPr>
          <p:nvPr/>
        </p:nvCxnSpPr>
        <p:spPr>
          <a:xfrm>
            <a:off x="8449951" y="591989"/>
            <a:ext cx="10724" cy="6048672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57C148A-CD38-4871-819C-AB31D719D8CA}"/>
              </a:ext>
            </a:extLst>
          </p:cNvPr>
          <p:cNvCxnSpPr>
            <a:cxnSpLocks/>
          </p:cNvCxnSpPr>
          <p:nvPr/>
        </p:nvCxnSpPr>
        <p:spPr>
          <a:xfrm flipH="1">
            <a:off x="8589616" y="3904357"/>
            <a:ext cx="3740217" cy="1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9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5436" y="1740818"/>
            <a:ext cx="5067972" cy="3919669"/>
            <a:chOff x="1029958" y="1273628"/>
            <a:chExt cx="4805452" cy="3716631"/>
          </a:xfrm>
        </p:grpSpPr>
        <p:sp>
          <p:nvSpPr>
            <p:cNvPr id="2" name="矩形 1"/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29958" y="1281657"/>
              <a:ext cx="1627085" cy="36822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854207" y="4090015"/>
            <a:ext cx="4642654" cy="507345"/>
          </a:xfrm>
          <a:prstGeom prst="rect">
            <a:avLst/>
          </a:prstGeom>
          <a:noFill/>
          <a:ln w="9525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849424" y="4889678"/>
            <a:ext cx="3182884" cy="605536"/>
          </a:xfrm>
          <a:prstGeom prst="can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376" y="3314280"/>
            <a:ext cx="1328145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0867" y="3314279"/>
            <a:ext cx="2261711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64E2D97-95B8-4EDE-AC71-E533E9DF4EFE}"/>
              </a:ext>
            </a:extLst>
          </p:cNvPr>
          <p:cNvSpPr/>
          <p:nvPr/>
        </p:nvSpPr>
        <p:spPr>
          <a:xfrm>
            <a:off x="7308210" y="368179"/>
            <a:ext cx="5067972" cy="1968001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3A73297-48E2-4F6C-95AE-EAFA7631A988}"/>
              </a:ext>
            </a:extLst>
          </p:cNvPr>
          <p:cNvSpPr/>
          <p:nvPr/>
        </p:nvSpPr>
        <p:spPr>
          <a:xfrm>
            <a:off x="7302727" y="368179"/>
            <a:ext cx="1715972" cy="38833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735360-7337-4FB8-9385-792086A200C3}"/>
              </a:ext>
            </a:extLst>
          </p:cNvPr>
          <p:cNvGrpSpPr/>
          <p:nvPr/>
        </p:nvGrpSpPr>
        <p:grpSpPr>
          <a:xfrm>
            <a:off x="7520869" y="897147"/>
            <a:ext cx="4642654" cy="640278"/>
            <a:chOff x="768378" y="1921956"/>
            <a:chExt cx="4402165" cy="60711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A818C3A-769C-4CBE-A945-A26EAECE2418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F14829-2254-4CA6-B283-6BAAC0DA811C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165DB79-B2B2-4575-947C-F4B0DB22A938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56801F9-1E15-4601-94F1-8A8CC7B660B0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CDFAEB4C-F6B2-4466-87E8-8DAA842CD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94" y="1675150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EE3A54BF-F4E1-4671-80DA-95DD77D33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06" y="1676467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047F13EF-61C8-4F10-A477-D96E0C81D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03" y="1667432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C1F0F454-B646-41A9-9A65-38C7A0CBB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00" y="1675150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5BBC3C55-CB76-4062-9037-3B333A875FF0}"/>
              </a:ext>
            </a:extLst>
          </p:cNvPr>
          <p:cNvSpPr/>
          <p:nvPr/>
        </p:nvSpPr>
        <p:spPr>
          <a:xfrm>
            <a:off x="7349766" y="2567070"/>
            <a:ext cx="5067972" cy="1968001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FE1E813-C966-4750-9FE8-AE0E85EDB666}"/>
              </a:ext>
            </a:extLst>
          </p:cNvPr>
          <p:cNvSpPr/>
          <p:nvPr/>
        </p:nvSpPr>
        <p:spPr>
          <a:xfrm>
            <a:off x="7354920" y="2567070"/>
            <a:ext cx="1715972" cy="38833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43161ECC-BAF9-4FB1-A184-43640035B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51" y="3874042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14CEEA5F-ACC8-460A-A6A8-F11343162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762" y="3875358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BBCC65B4-DCE3-415E-949A-267EDC3D8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60" y="3866323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083E486-DC7B-4F1D-8090-6CE5AED48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57" y="3874042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CEBC42CD-52DD-4277-8BC0-C9F06D690B50}"/>
              </a:ext>
            </a:extLst>
          </p:cNvPr>
          <p:cNvSpPr/>
          <p:nvPr/>
        </p:nvSpPr>
        <p:spPr>
          <a:xfrm>
            <a:off x="7349766" y="4772186"/>
            <a:ext cx="5067972" cy="1968001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1BE5F4E-28DC-42B8-A8F5-A0CE7E6AA4B2}"/>
              </a:ext>
            </a:extLst>
          </p:cNvPr>
          <p:cNvSpPr/>
          <p:nvPr/>
        </p:nvSpPr>
        <p:spPr>
          <a:xfrm>
            <a:off x="7354920" y="4772186"/>
            <a:ext cx="1715972" cy="38833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79219BD2-AF66-4BF2-91D7-FB7BD9A7F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51" y="6079157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6B855924-C118-417A-A5E6-63C6EB2E3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762" y="6080473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4FEC5074-B010-4A3C-B846-166FCB8FC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60" y="6071438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C6D1A0-052A-4DC1-BBFE-4C64B18A1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57" y="6079157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74EA4D03-706C-4D58-9A32-DD1F38EDAC2B}"/>
              </a:ext>
            </a:extLst>
          </p:cNvPr>
          <p:cNvGrpSpPr/>
          <p:nvPr/>
        </p:nvGrpSpPr>
        <p:grpSpPr>
          <a:xfrm>
            <a:off x="7551476" y="3057471"/>
            <a:ext cx="4642654" cy="640278"/>
            <a:chOff x="768378" y="1921956"/>
            <a:chExt cx="4402165" cy="607112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0DFCC0A-125B-4567-A6EB-1708E770DA30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0D37F6E-58D9-4A62-8B65-34EDEC71E3EF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723D0BD-FAE3-48D0-A62C-54ACE382D91D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132958E-3AFA-4B39-9059-A2EFE7D4DCFF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8E218B9-408E-4B3F-8128-EA2419AFFA09}"/>
              </a:ext>
            </a:extLst>
          </p:cNvPr>
          <p:cNvGrpSpPr/>
          <p:nvPr/>
        </p:nvGrpSpPr>
        <p:grpSpPr>
          <a:xfrm>
            <a:off x="7662734" y="5352032"/>
            <a:ext cx="4642654" cy="640278"/>
            <a:chOff x="768378" y="1921956"/>
            <a:chExt cx="4402165" cy="60711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C7D46D9-4B10-4B8D-896E-31125153CA9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1C7C0F0-6DAC-4F0A-AAF3-DC0E5A2658B1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F572BB-AAEA-4A42-91B6-1806261EC316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E7592F4-B6D8-4CA6-9ED2-7056059F7434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16808D7-E9C9-4FDE-B02A-917D690EC80D}"/>
              </a:ext>
            </a:extLst>
          </p:cNvPr>
          <p:cNvGrpSpPr/>
          <p:nvPr/>
        </p:nvGrpSpPr>
        <p:grpSpPr>
          <a:xfrm>
            <a:off x="854207" y="2382824"/>
            <a:ext cx="4642654" cy="640278"/>
            <a:chOff x="768378" y="1921956"/>
            <a:chExt cx="4402165" cy="60711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133D5D9-4AB4-4421-B1EB-73B9199485F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6DBAFF2-E973-4950-A686-CD39693BF336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74844B2-39F0-49F5-9629-0632EA906D55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E4DD1C6-D6AB-423F-8992-8F3DBB07193E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7E3EFD-F4BE-4372-92D3-E58210570770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>
            <a:off x="5496861" y="1217286"/>
            <a:ext cx="2024008" cy="3126401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88B037-7155-45E2-91F9-52063B3BA2C0}"/>
              </a:ext>
            </a:extLst>
          </p:cNvPr>
          <p:cNvCxnSpPr>
            <a:stCxn id="117" idx="1"/>
            <a:endCxn id="5" idx="3"/>
          </p:cNvCxnSpPr>
          <p:nvPr/>
        </p:nvCxnSpPr>
        <p:spPr>
          <a:xfrm flipH="1">
            <a:off x="5496860" y="3377610"/>
            <a:ext cx="2054616" cy="96607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1EF104-F027-4AFC-B00C-F1A41A7DA899}"/>
              </a:ext>
            </a:extLst>
          </p:cNvPr>
          <p:cNvCxnSpPr>
            <a:cxnSpLocks/>
            <a:stCxn id="122" idx="1"/>
            <a:endCxn id="5" idx="3"/>
          </p:cNvCxnSpPr>
          <p:nvPr/>
        </p:nvCxnSpPr>
        <p:spPr>
          <a:xfrm flipH="1" flipV="1">
            <a:off x="5496861" y="4343688"/>
            <a:ext cx="2165873" cy="1328483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B4CC73-8EE0-467E-8919-666C136A8D11}"/>
              </a:ext>
            </a:extLst>
          </p:cNvPr>
          <p:cNvCxnSpPr/>
          <p:nvPr/>
        </p:nvCxnSpPr>
        <p:spPr>
          <a:xfrm>
            <a:off x="2196520" y="4597359"/>
            <a:ext cx="0" cy="29231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D07FD51-69FF-46FA-A47E-A84E0A5887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532047" y="3821625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605D149-C67B-4D6D-BB23-B00CCAE9558F}"/>
              </a:ext>
            </a:extLst>
          </p:cNvPr>
          <p:cNvCxnSpPr>
            <a:cxnSpLocks/>
          </p:cNvCxnSpPr>
          <p:nvPr/>
        </p:nvCxnSpPr>
        <p:spPr>
          <a:xfrm flipH="1">
            <a:off x="3582205" y="3818945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B19930A-D1CB-4E02-B6D8-B39581704CDA}"/>
              </a:ext>
            </a:extLst>
          </p:cNvPr>
          <p:cNvCxnSpPr>
            <a:cxnSpLocks/>
          </p:cNvCxnSpPr>
          <p:nvPr/>
        </p:nvCxnSpPr>
        <p:spPr>
          <a:xfrm>
            <a:off x="5018424" y="3028369"/>
            <a:ext cx="0" cy="110000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>
            <a:extLst>
              <a:ext uri="{FF2B5EF4-FFF2-40B4-BE49-F238E27FC236}">
                <a16:creationId xmlns:a16="http://schemas.microsoft.com/office/drawing/2014/main" id="{E1AC4E9A-62EF-46F3-BBFB-0063B635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49" y="135481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9121605-65AE-4776-8334-6065A87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145222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标题 1">
            <a:extLst>
              <a:ext uri="{FF2B5EF4-FFF2-40B4-BE49-F238E27FC236}">
                <a16:creationId xmlns:a16="http://schemas.microsoft.com/office/drawing/2014/main" id="{241B86ED-71DE-43EE-9683-9AE6E5CC45C7}"/>
              </a:ext>
            </a:extLst>
          </p:cNvPr>
          <p:cNvSpPr txBox="1">
            <a:spLocks/>
          </p:cNvSpPr>
          <p:nvPr/>
        </p:nvSpPr>
        <p:spPr>
          <a:xfrm>
            <a:off x="1403422" y="211778"/>
            <a:ext cx="4809929" cy="76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2C69B2"/>
                </a:solidFill>
                <a:latin typeface="Arial Black" panose="020B0A04020102020204" pitchFamily="34" charset="0"/>
              </a:rPr>
              <a:t>Kubernetes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zh-CN" altLang="en-US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部署架构图</a:t>
            </a:r>
          </a:p>
        </p:txBody>
      </p:sp>
    </p:spTree>
    <p:extLst>
      <p:ext uri="{BB962C8B-B14F-4D97-AF65-F5344CB8AC3E}">
        <p14:creationId xmlns:p14="http://schemas.microsoft.com/office/powerpoint/2010/main" val="203044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0960" y="935565"/>
            <a:ext cx="5067972" cy="3919669"/>
            <a:chOff x="1029958" y="1273628"/>
            <a:chExt cx="4805452" cy="3716631"/>
          </a:xfrm>
        </p:grpSpPr>
        <p:sp>
          <p:nvSpPr>
            <p:cNvPr id="2" name="矩形 1"/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29958" y="1281657"/>
              <a:ext cx="1627085" cy="36822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19731" y="3284762"/>
            <a:ext cx="4642654" cy="507345"/>
          </a:xfrm>
          <a:prstGeom prst="rect">
            <a:avLst/>
          </a:prstGeom>
          <a:noFill/>
          <a:ln w="9525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614948" y="4084425"/>
            <a:ext cx="3182884" cy="605536"/>
          </a:xfrm>
          <a:prstGeom prst="can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900" y="2509027"/>
            <a:ext cx="1328145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06391" y="2509026"/>
            <a:ext cx="2261711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16808D7-E9C9-4FDE-B02A-917D690EC80D}"/>
              </a:ext>
            </a:extLst>
          </p:cNvPr>
          <p:cNvGrpSpPr/>
          <p:nvPr/>
        </p:nvGrpSpPr>
        <p:grpSpPr>
          <a:xfrm>
            <a:off x="619731" y="1577571"/>
            <a:ext cx="4642654" cy="640278"/>
            <a:chOff x="768378" y="1921956"/>
            <a:chExt cx="4402165" cy="60711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133D5D9-4AB4-4421-B1EB-73B9199485F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6DBAFF2-E973-4950-A686-CD39693BF336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74844B2-39F0-49F5-9629-0632EA906D55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E4DD1C6-D6AB-423F-8992-8F3DBB07193E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B4CC73-8EE0-467E-8919-666C136A8D11}"/>
              </a:ext>
            </a:extLst>
          </p:cNvPr>
          <p:cNvCxnSpPr>
            <a:cxnSpLocks/>
          </p:cNvCxnSpPr>
          <p:nvPr/>
        </p:nvCxnSpPr>
        <p:spPr>
          <a:xfrm>
            <a:off x="1962044" y="3792106"/>
            <a:ext cx="0" cy="29231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D07FD51-69FF-46FA-A47E-A84E0A5887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297571" y="3016372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605D149-C67B-4D6D-BB23-B00CCAE9558F}"/>
              </a:ext>
            </a:extLst>
          </p:cNvPr>
          <p:cNvCxnSpPr>
            <a:cxnSpLocks/>
          </p:cNvCxnSpPr>
          <p:nvPr/>
        </p:nvCxnSpPr>
        <p:spPr>
          <a:xfrm flipH="1">
            <a:off x="3347729" y="3013692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B19930A-D1CB-4E02-B6D8-B39581704CDA}"/>
              </a:ext>
            </a:extLst>
          </p:cNvPr>
          <p:cNvCxnSpPr>
            <a:cxnSpLocks/>
          </p:cNvCxnSpPr>
          <p:nvPr/>
        </p:nvCxnSpPr>
        <p:spPr>
          <a:xfrm>
            <a:off x="4783948" y="2223116"/>
            <a:ext cx="0" cy="110000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EE232F-6A19-45CC-8A52-188905CE1F9B}"/>
              </a:ext>
            </a:extLst>
          </p:cNvPr>
          <p:cNvGrpSpPr/>
          <p:nvPr/>
        </p:nvGrpSpPr>
        <p:grpSpPr>
          <a:xfrm>
            <a:off x="5917396" y="1749286"/>
            <a:ext cx="5067972" cy="3919669"/>
            <a:chOff x="1029958" y="1273628"/>
            <a:chExt cx="4805452" cy="371663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1A907C-1147-42E3-890B-5626E4ECDD8F}"/>
                </a:ext>
              </a:extLst>
            </p:cNvPr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2A6CB8-73AC-43A8-9149-9BF9CB987CA9}"/>
                </a:ext>
              </a:extLst>
            </p:cNvPr>
            <p:cNvSpPr/>
            <p:nvPr/>
          </p:nvSpPr>
          <p:spPr>
            <a:xfrm>
              <a:off x="1029958" y="1281657"/>
              <a:ext cx="1627085" cy="36822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B9427107-E178-423B-9210-27C9553C8C79}"/>
              </a:ext>
            </a:extLst>
          </p:cNvPr>
          <p:cNvSpPr/>
          <p:nvPr/>
        </p:nvSpPr>
        <p:spPr>
          <a:xfrm>
            <a:off x="6226167" y="4098483"/>
            <a:ext cx="4642654" cy="507345"/>
          </a:xfrm>
          <a:prstGeom prst="rect">
            <a:avLst/>
          </a:prstGeom>
          <a:noFill/>
          <a:ln w="9525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圆柱形 61">
            <a:extLst>
              <a:ext uri="{FF2B5EF4-FFF2-40B4-BE49-F238E27FC236}">
                <a16:creationId xmlns:a16="http://schemas.microsoft.com/office/drawing/2014/main" id="{24407E85-A78E-4161-B77B-53ACCCF675BC}"/>
              </a:ext>
            </a:extLst>
          </p:cNvPr>
          <p:cNvSpPr/>
          <p:nvPr/>
        </p:nvSpPr>
        <p:spPr>
          <a:xfrm>
            <a:off x="6221384" y="4898146"/>
            <a:ext cx="3182884" cy="605536"/>
          </a:xfrm>
          <a:prstGeom prst="can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013246-5C3B-4085-BFF9-15177B547963}"/>
              </a:ext>
            </a:extLst>
          </p:cNvPr>
          <p:cNvSpPr/>
          <p:nvPr/>
        </p:nvSpPr>
        <p:spPr>
          <a:xfrm>
            <a:off x="6240336" y="3322748"/>
            <a:ext cx="1328145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7E0E557-199E-4B2B-BA3E-427D1D234A89}"/>
              </a:ext>
            </a:extLst>
          </p:cNvPr>
          <p:cNvSpPr/>
          <p:nvPr/>
        </p:nvSpPr>
        <p:spPr>
          <a:xfrm>
            <a:off x="7812827" y="3322747"/>
            <a:ext cx="2261711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55CBFE7-3042-4CEB-9E4B-8C394AE24602}"/>
              </a:ext>
            </a:extLst>
          </p:cNvPr>
          <p:cNvGrpSpPr/>
          <p:nvPr/>
        </p:nvGrpSpPr>
        <p:grpSpPr>
          <a:xfrm>
            <a:off x="6226167" y="2391292"/>
            <a:ext cx="4642654" cy="640278"/>
            <a:chOff x="768378" y="1921956"/>
            <a:chExt cx="4402165" cy="60711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6B37DB5-27C5-417B-93C5-F0123521CAB6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1E5502D-F7CE-46A7-967E-40D11C78D334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8CEC2CF-F77B-4438-A9AA-9FFFE9878EF7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E7601AB-6305-46A5-A62B-8CD258D473C5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DFAC315-125A-4A62-A52B-8651F492BA28}"/>
              </a:ext>
            </a:extLst>
          </p:cNvPr>
          <p:cNvCxnSpPr/>
          <p:nvPr/>
        </p:nvCxnSpPr>
        <p:spPr>
          <a:xfrm>
            <a:off x="7568480" y="4605827"/>
            <a:ext cx="0" cy="29231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12A40E1-75F7-4C1D-AC3D-B3290FFE572B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6904007" y="3830093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BB1F371-D5D0-4C3F-A6C7-DE5282A1782C}"/>
              </a:ext>
            </a:extLst>
          </p:cNvPr>
          <p:cNvCxnSpPr>
            <a:cxnSpLocks/>
          </p:cNvCxnSpPr>
          <p:nvPr/>
        </p:nvCxnSpPr>
        <p:spPr>
          <a:xfrm flipH="1">
            <a:off x="8954165" y="3827413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AAE5FCD-4493-44FE-B66F-0F6AD20E3559}"/>
              </a:ext>
            </a:extLst>
          </p:cNvPr>
          <p:cNvCxnSpPr>
            <a:cxnSpLocks/>
          </p:cNvCxnSpPr>
          <p:nvPr/>
        </p:nvCxnSpPr>
        <p:spPr>
          <a:xfrm>
            <a:off x="10390384" y="3036837"/>
            <a:ext cx="0" cy="110000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0960" y="935565"/>
            <a:ext cx="3176161" cy="3919669"/>
            <a:chOff x="1029958" y="1273628"/>
            <a:chExt cx="3011636" cy="3716631"/>
          </a:xfrm>
        </p:grpSpPr>
        <p:sp>
          <p:nvSpPr>
            <p:cNvPr id="2" name="矩形 1"/>
            <p:cNvSpPr/>
            <p:nvPr/>
          </p:nvSpPr>
          <p:spPr>
            <a:xfrm>
              <a:off x="1029958" y="1273628"/>
              <a:ext cx="3011636" cy="3716631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29958" y="1281657"/>
              <a:ext cx="1627085" cy="36822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15022" y="1829689"/>
            <a:ext cx="1311678" cy="507345"/>
          </a:xfrm>
          <a:prstGeom prst="rect">
            <a:avLst/>
          </a:prstGeom>
          <a:noFill/>
          <a:ln w="9525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65237" y="1743020"/>
            <a:ext cx="868656" cy="605536"/>
          </a:xfrm>
          <a:prstGeom prst="can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B4CC73-8EE0-467E-8919-666C136A8D11}"/>
              </a:ext>
            </a:extLst>
          </p:cNvPr>
          <p:cNvCxnSpPr>
            <a:cxnSpLocks/>
          </p:cNvCxnSpPr>
          <p:nvPr/>
        </p:nvCxnSpPr>
        <p:spPr>
          <a:xfrm flipH="1">
            <a:off x="1497848" y="2035565"/>
            <a:ext cx="435541" cy="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EE232F-6A19-45CC-8A52-188905CE1F9B}"/>
              </a:ext>
            </a:extLst>
          </p:cNvPr>
          <p:cNvGrpSpPr/>
          <p:nvPr/>
        </p:nvGrpSpPr>
        <p:grpSpPr>
          <a:xfrm>
            <a:off x="5917396" y="1749286"/>
            <a:ext cx="5067972" cy="3919669"/>
            <a:chOff x="1029958" y="1273628"/>
            <a:chExt cx="4805452" cy="371663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1A907C-1147-42E3-890B-5626E4ECDD8F}"/>
                </a:ext>
              </a:extLst>
            </p:cNvPr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2A6CB8-73AC-43A8-9149-9BF9CB987CA9}"/>
                </a:ext>
              </a:extLst>
            </p:cNvPr>
            <p:cNvSpPr/>
            <p:nvPr/>
          </p:nvSpPr>
          <p:spPr>
            <a:xfrm>
              <a:off x="1029958" y="1281657"/>
              <a:ext cx="1627085" cy="36822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B9427107-E178-423B-9210-27C9553C8C79}"/>
              </a:ext>
            </a:extLst>
          </p:cNvPr>
          <p:cNvSpPr/>
          <p:nvPr/>
        </p:nvSpPr>
        <p:spPr>
          <a:xfrm>
            <a:off x="6226167" y="4098483"/>
            <a:ext cx="4642654" cy="507345"/>
          </a:xfrm>
          <a:prstGeom prst="rect">
            <a:avLst/>
          </a:prstGeom>
          <a:noFill/>
          <a:ln w="9525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圆柱形 61">
            <a:extLst>
              <a:ext uri="{FF2B5EF4-FFF2-40B4-BE49-F238E27FC236}">
                <a16:creationId xmlns:a16="http://schemas.microsoft.com/office/drawing/2014/main" id="{24407E85-A78E-4161-B77B-53ACCCF675BC}"/>
              </a:ext>
            </a:extLst>
          </p:cNvPr>
          <p:cNvSpPr/>
          <p:nvPr/>
        </p:nvSpPr>
        <p:spPr>
          <a:xfrm>
            <a:off x="6221384" y="4898146"/>
            <a:ext cx="3182884" cy="605536"/>
          </a:xfrm>
          <a:prstGeom prst="can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013246-5C3B-4085-BFF9-15177B547963}"/>
              </a:ext>
            </a:extLst>
          </p:cNvPr>
          <p:cNvSpPr/>
          <p:nvPr/>
        </p:nvSpPr>
        <p:spPr>
          <a:xfrm>
            <a:off x="6240336" y="3322748"/>
            <a:ext cx="1328145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7E0E557-199E-4B2B-BA3E-427D1D234A89}"/>
              </a:ext>
            </a:extLst>
          </p:cNvPr>
          <p:cNvSpPr/>
          <p:nvPr/>
        </p:nvSpPr>
        <p:spPr>
          <a:xfrm>
            <a:off x="7812827" y="3322747"/>
            <a:ext cx="2261711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55CBFE7-3042-4CEB-9E4B-8C394AE24602}"/>
              </a:ext>
            </a:extLst>
          </p:cNvPr>
          <p:cNvGrpSpPr/>
          <p:nvPr/>
        </p:nvGrpSpPr>
        <p:grpSpPr>
          <a:xfrm>
            <a:off x="6226167" y="2391292"/>
            <a:ext cx="4642654" cy="640278"/>
            <a:chOff x="768378" y="1921956"/>
            <a:chExt cx="4402165" cy="60711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6B37DB5-27C5-417B-93C5-F0123521CAB6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1E5502D-F7CE-46A7-967E-40D11C78D334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8CEC2CF-F77B-4438-A9AA-9FFFE9878EF7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E7601AB-6305-46A5-A62B-8CD258D473C5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DFAC315-125A-4A62-A52B-8651F492BA28}"/>
              </a:ext>
            </a:extLst>
          </p:cNvPr>
          <p:cNvCxnSpPr/>
          <p:nvPr/>
        </p:nvCxnSpPr>
        <p:spPr>
          <a:xfrm>
            <a:off x="7568480" y="4605827"/>
            <a:ext cx="0" cy="29231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12A40E1-75F7-4C1D-AC3D-B3290FFE572B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6904007" y="3830093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BB1F371-D5D0-4C3F-A6C7-DE5282A1782C}"/>
              </a:ext>
            </a:extLst>
          </p:cNvPr>
          <p:cNvCxnSpPr>
            <a:cxnSpLocks/>
          </p:cNvCxnSpPr>
          <p:nvPr/>
        </p:nvCxnSpPr>
        <p:spPr>
          <a:xfrm flipH="1">
            <a:off x="8954165" y="3827413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AAE5FCD-4493-44FE-B66F-0F6AD20E3559}"/>
              </a:ext>
            </a:extLst>
          </p:cNvPr>
          <p:cNvCxnSpPr>
            <a:cxnSpLocks/>
          </p:cNvCxnSpPr>
          <p:nvPr/>
        </p:nvCxnSpPr>
        <p:spPr>
          <a:xfrm>
            <a:off x="10390384" y="3036837"/>
            <a:ext cx="0" cy="110000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389</Words>
  <Application>Microsoft Office PowerPoint</Application>
  <PresentationFormat>自定义</PresentationFormat>
  <Paragraphs>127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Arial</vt:lpstr>
      <vt:lpstr>Arial Black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2018-09-13T08:45:57Z</dcterms:modified>
</cp:coreProperties>
</file>