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8" r:id="rId2"/>
    <p:sldId id="290" r:id="rId3"/>
    <p:sldId id="293" r:id="rId4"/>
    <p:sldId id="291" r:id="rId5"/>
    <p:sldId id="297" r:id="rId6"/>
    <p:sldId id="296" r:id="rId7"/>
    <p:sldId id="260" r:id="rId8"/>
    <p:sldId id="295" r:id="rId9"/>
    <p:sldId id="300" r:id="rId10"/>
    <p:sldId id="302" r:id="rId11"/>
    <p:sldId id="294" r:id="rId12"/>
    <p:sldId id="284" r:id="rId13"/>
    <p:sldId id="285" r:id="rId14"/>
    <p:sldId id="274" r:id="rId15"/>
    <p:sldId id="298" r:id="rId16"/>
    <p:sldId id="261" r:id="rId17"/>
    <p:sldId id="275" r:id="rId18"/>
    <p:sldId id="276" r:id="rId19"/>
    <p:sldId id="277" r:id="rId20"/>
    <p:sldId id="281" r:id="rId21"/>
    <p:sldId id="303" r:id="rId22"/>
    <p:sldId id="305" r:id="rId23"/>
    <p:sldId id="282" r:id="rId24"/>
    <p:sldId id="304" r:id="rId25"/>
    <p:sldId id="283" r:id="rId26"/>
    <p:sldId id="306" r:id="rId27"/>
    <p:sldId id="299" r:id="rId28"/>
    <p:sldId id="273" r:id="rId29"/>
    <p:sldId id="309" r:id="rId30"/>
    <p:sldId id="301" r:id="rId31"/>
    <p:sldId id="286" r:id="rId32"/>
    <p:sldId id="308" r:id="rId33"/>
    <p:sldId id="30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6" autoAdjust="0"/>
    <p:restoredTop sz="95428" autoAdjust="0"/>
  </p:normalViewPr>
  <p:slideViewPr>
    <p:cSldViewPr snapToGrid="0">
      <p:cViewPr varScale="1">
        <p:scale>
          <a:sx n="64" d="100"/>
          <a:sy n="64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17386-DBE3-4B89-9134-C057284CAECF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5AB5D-A4F9-4DE1-AE1B-89ED20A63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09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513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207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1E44-CB33-483A-AB64-E994671206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2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1E44-CB33-483A-AB64-E994671206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84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1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7460E-98D1-47B4-81B6-AB2208000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67F4AC-8ABC-4E6E-839B-411EE8BD0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84C95-6E92-4E7C-9300-90951627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F01-726F-4F84-91D2-24C6B3137B5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57011-C102-4BE1-971E-C5869AB3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E61F6-C10C-4B49-8C67-EFF01E7F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C1BC-530A-4D3E-ABA5-AF7EA160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38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D987B-A941-4A2C-AC11-19D88387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220EA6-B8BF-479E-83F4-286407EA4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63668-8200-4A3C-B97A-F71E333B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F01-726F-4F84-91D2-24C6B3137B5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53348-A83B-4B56-98E1-95A37CB0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B651F-8692-4B80-9DE1-113FE723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C1BC-530A-4D3E-ABA5-AF7EA160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4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CB1B97-ABCE-4A27-9288-026F6922A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445FBF-BE12-4610-9609-58BE810C5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CA1CC-3B99-4FB9-AF06-AEBD5F16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F01-726F-4F84-91D2-24C6B3137B5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1786B-1C1D-41BB-B78E-FCB38289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FD6F3-0AD4-4A63-BD46-1CF18960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C1BC-530A-4D3E-ABA5-AF7EA160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1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AAAAC-E0A9-4A8C-8320-DFB7D238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CD687-8DC4-4E9B-A288-C8DFE4F3A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BCE4B-D9F0-45C0-94AA-143033B7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F01-726F-4F84-91D2-24C6B3137B5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38C01-D9CA-4F03-AEE0-FDBB7640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D8679-FF11-499D-9FE3-059CC646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C1BC-530A-4D3E-ABA5-AF7EA160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6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39E77-0CD5-43DB-B7ED-0884E610E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DAF62-F47A-460B-83AD-E357D208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72805-DD1D-43C5-B8C4-66946367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F01-726F-4F84-91D2-24C6B3137B5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9B67C-57E4-480A-8F17-77DF5F85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6CAA7-F210-40D5-9784-970C479B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C1BC-530A-4D3E-ABA5-AF7EA160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0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BA1BD-0B51-4C1C-8A55-3EB11A6B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CC97D-29AC-4C06-A29D-BFE93A641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E6B4CD-9F41-4355-93BD-1BBD8B95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84270-B30C-48AA-884C-263DEA0D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F01-726F-4F84-91D2-24C6B3137B5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B4D2A5-DC7D-410E-9BB4-18C2504E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3AFAB6-D2B3-44E5-80E8-44D7E7D9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C1BC-530A-4D3E-ABA5-AF7EA160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8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52202-9AD4-447D-99C9-439B5D874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39D7EC-B732-48DA-B760-A709C4BE2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566475-D410-43C5-ABEB-8AF535296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E5F8C3-8D10-452F-8556-3D125B5C7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0C3F70-C598-47F7-8CD4-82FD0CB31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E529EB-D1EA-4BFA-82E9-AA9ACD77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F01-726F-4F84-91D2-24C6B3137B5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38B836-B72B-4203-8FE2-37ABBAA3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EBF721-1523-4F7D-B97E-E4A6C3F6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C1BC-530A-4D3E-ABA5-AF7EA160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AB0A3-B695-4E9D-A3DE-B5D0F0A2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8B3BF7-196A-42DD-9D35-B1E59707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F01-726F-4F84-91D2-24C6B3137B5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414F20-87B5-47CF-AAAE-6CA74D18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8AD6CF-154A-479B-86ED-F5286462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C1BC-530A-4D3E-ABA5-AF7EA160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63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E11DFF-B3F2-40A4-8C8D-ABE5BAB3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F01-726F-4F84-91D2-24C6B3137B5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89373F-DA7B-45B9-84BE-76B55DC5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66668-BC44-40EB-A5CA-9C43738B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C1BC-530A-4D3E-ABA5-AF7EA160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6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C8ACC-FFEA-4E8A-98EF-BB9F0F88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45B09-1B94-440E-9D97-2C6561E3B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E52C0E-6B58-4981-AE78-929321F2A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66584-8F04-450A-8D72-93D73D14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F01-726F-4F84-91D2-24C6B3137B5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7517FF-9F1E-4F40-A1E7-278F37BB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B6C440-AE24-492C-8531-4DDACFB4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C1BC-530A-4D3E-ABA5-AF7EA160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8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E74BE-9205-4AAB-B071-5FD9CFD5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A64B04-BBA2-4AD1-AA96-718FF514F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EADE0F-14F0-49F0-B51A-2D8AE933E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020ACF-A3F2-48BB-AE29-7F0A3D91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F01-726F-4F84-91D2-24C6B3137B5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E249E-DA6C-4F86-A897-A70055B9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1A809D-0091-4504-98A5-0B3AE659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C1BC-530A-4D3E-ABA5-AF7EA160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16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93B85B-F9D6-4232-9D12-534050D4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3F0550-45D4-4A24-B15D-6768CC38B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3B5E5-2DFB-4DDF-8DB7-4535367E1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C4F01-726F-4F84-91D2-24C6B3137B5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D4F95-CBED-4573-BF83-05DAB016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BBD0C-7429-4EF2-A86F-074CC44DA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FC1BC-530A-4D3E-ABA5-AF7EA160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72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3432176" y="3457575"/>
            <a:ext cx="7235825" cy="0"/>
          </a:xfrm>
          <a:prstGeom prst="line">
            <a:avLst/>
          </a:prstGeom>
          <a:ln w="28575">
            <a:solidFill>
              <a:srgbClr val="178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919289" y="3457575"/>
            <a:ext cx="136842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3" name="Picture 6" descr="F:\工作\20120330 春秋VI系统\基础识别系统\logo带公司名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333375"/>
            <a:ext cx="211296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6" y="3287198"/>
            <a:ext cx="5429250" cy="25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74801" y="2343698"/>
            <a:ext cx="9144000" cy="858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79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</a:rPr>
              <a:t>Kubernetes</a:t>
            </a:r>
            <a:r>
              <a:rPr lang="zh-CN" altLang="en-US" sz="379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</a:rPr>
              <a:t>容器化架构方案评审</a:t>
            </a:r>
          </a:p>
        </p:txBody>
      </p:sp>
    </p:spTree>
    <p:extLst>
      <p:ext uri="{BB962C8B-B14F-4D97-AF65-F5344CB8AC3E}">
        <p14:creationId xmlns:p14="http://schemas.microsoft.com/office/powerpoint/2010/main" val="2284505831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0" y="-2843"/>
            <a:ext cx="2681662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Kubernetes </a:t>
            </a:r>
            <a:r>
              <a:rPr lang="zh-CN" altLang="en-US" b="1" dirty="0">
                <a:solidFill>
                  <a:schemeClr val="tx1"/>
                </a:solidFill>
              </a:rPr>
              <a:t>逻辑架构图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EDF536-A7A0-452D-BBC6-D11DFC5ED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7" y="914399"/>
            <a:ext cx="11711726" cy="540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0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18" y="1207727"/>
            <a:ext cx="8138689" cy="41100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Kubernetes</a:t>
            </a:r>
            <a:r>
              <a:rPr lang="zh-CN" altLang="en-US" dirty="0"/>
              <a:t>容器化架构 部署环境</a:t>
            </a:r>
          </a:p>
        </p:txBody>
      </p:sp>
    </p:spTree>
    <p:extLst>
      <p:ext uri="{BB962C8B-B14F-4D97-AF65-F5344CB8AC3E}">
        <p14:creationId xmlns:p14="http://schemas.microsoft.com/office/powerpoint/2010/main" val="49473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0" y="-2843"/>
            <a:ext cx="2540000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Kubertetes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控制台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7" y="685816"/>
            <a:ext cx="10475685" cy="59903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55879" y="201863"/>
            <a:ext cx="306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https://192.168.220.83:31234</a:t>
            </a:r>
          </a:p>
        </p:txBody>
      </p:sp>
    </p:spTree>
    <p:extLst>
      <p:ext uri="{BB962C8B-B14F-4D97-AF65-F5344CB8AC3E}">
        <p14:creationId xmlns:p14="http://schemas.microsoft.com/office/powerpoint/2010/main" val="361973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0" y="-2843"/>
            <a:ext cx="2540000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Kubertetes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控制台 权限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15461A5E-F085-4C51-AC1F-38914526E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880" y="4055379"/>
            <a:ext cx="4741271" cy="2579809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8EA24250-00F3-4024-BAD4-455EC4B79832}"/>
              </a:ext>
            </a:extLst>
          </p:cNvPr>
          <p:cNvGrpSpPr/>
          <p:nvPr/>
        </p:nvGrpSpPr>
        <p:grpSpPr>
          <a:xfrm>
            <a:off x="783772" y="777297"/>
            <a:ext cx="8360229" cy="3315732"/>
            <a:chOff x="783772" y="777297"/>
            <a:chExt cx="8360229" cy="33157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440E5CA-4EDC-425C-B967-1B371F220D9A}"/>
                </a:ext>
              </a:extLst>
            </p:cNvPr>
            <p:cNvSpPr/>
            <p:nvPr/>
          </p:nvSpPr>
          <p:spPr>
            <a:xfrm>
              <a:off x="783772" y="1146629"/>
              <a:ext cx="8360229" cy="29464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83772" y="777297"/>
              <a:ext cx="2518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Kubernetes </a:t>
              </a:r>
              <a:r>
                <a:rPr lang="zh-CN" altLang="en-US" dirty="0"/>
                <a:t>资源结构图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016002" y="1216186"/>
              <a:ext cx="2286408" cy="2736279"/>
              <a:chOff x="1770744" y="1661551"/>
              <a:chExt cx="2286408" cy="273627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440E5CA-4EDC-425C-B967-1B371F220D9A}"/>
                  </a:ext>
                </a:extLst>
              </p:cNvPr>
              <p:cNvSpPr/>
              <p:nvPr/>
            </p:nvSpPr>
            <p:spPr>
              <a:xfrm>
                <a:off x="1770744" y="1988458"/>
                <a:ext cx="2286408" cy="2409372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781834" y="1661551"/>
                <a:ext cx="1426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namespace1</a:t>
                </a:r>
                <a:endParaRPr lang="zh-CN" altLang="en-US" dirty="0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2032000" y="2199697"/>
                <a:ext cx="1785257" cy="522514"/>
                <a:chOff x="2017486" y="2278743"/>
                <a:chExt cx="1785257" cy="522514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2017486" y="2278743"/>
                  <a:ext cx="1785257" cy="5225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2166962" y="2364712"/>
                  <a:ext cx="1486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业务微服务</a:t>
                  </a:r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2031999" y="2937244"/>
                <a:ext cx="1785257" cy="522514"/>
                <a:chOff x="2017486" y="2278743"/>
                <a:chExt cx="1785257" cy="522514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2017486" y="2278743"/>
                  <a:ext cx="1785257" cy="5225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2166962" y="2364712"/>
                  <a:ext cx="1467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业务微服务</a:t>
                  </a:r>
                  <a:r>
                    <a:rPr lang="en-US" altLang="zh-CN" dirty="0"/>
                    <a:t>B</a:t>
                  </a:r>
                  <a:endParaRPr lang="zh-CN" altLang="en-US" dirty="0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2031998" y="3707618"/>
                <a:ext cx="1785257" cy="522514"/>
                <a:chOff x="2017486" y="2278743"/>
                <a:chExt cx="1785257" cy="522514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2017486" y="2278743"/>
                  <a:ext cx="1785257" cy="5225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2166962" y="2364712"/>
                  <a:ext cx="1486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业务微服务</a:t>
                  </a:r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24" name="组合 23"/>
            <p:cNvGrpSpPr/>
            <p:nvPr/>
          </p:nvGrpSpPr>
          <p:grpSpPr>
            <a:xfrm>
              <a:off x="3929539" y="1216186"/>
              <a:ext cx="2286408" cy="2736279"/>
              <a:chOff x="1770744" y="1661551"/>
              <a:chExt cx="2286408" cy="2736279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440E5CA-4EDC-425C-B967-1B371F220D9A}"/>
                  </a:ext>
                </a:extLst>
              </p:cNvPr>
              <p:cNvSpPr/>
              <p:nvPr/>
            </p:nvSpPr>
            <p:spPr>
              <a:xfrm>
                <a:off x="1770744" y="1988457"/>
                <a:ext cx="2286408" cy="2409373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781834" y="1661551"/>
                <a:ext cx="1426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namespace2</a:t>
                </a:r>
                <a:endParaRPr lang="zh-CN" altLang="en-US" dirty="0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2032000" y="2199697"/>
                <a:ext cx="1785257" cy="522514"/>
                <a:chOff x="2017486" y="2278743"/>
                <a:chExt cx="1785257" cy="522514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2017486" y="2278743"/>
                  <a:ext cx="1785257" cy="5225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2166962" y="2364712"/>
                  <a:ext cx="1486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业务微服务</a:t>
                  </a:r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2031999" y="2937244"/>
                <a:ext cx="1785257" cy="522514"/>
                <a:chOff x="2017486" y="2278743"/>
                <a:chExt cx="1785257" cy="522514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2017486" y="2278743"/>
                  <a:ext cx="1785257" cy="5225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2166962" y="2364712"/>
                  <a:ext cx="1467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业务微服务</a:t>
                  </a:r>
                  <a:r>
                    <a:rPr lang="en-US" altLang="zh-CN" dirty="0"/>
                    <a:t>B</a:t>
                  </a:r>
                  <a:endParaRPr lang="zh-CN" altLang="en-US" dirty="0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2031998" y="3707618"/>
                <a:ext cx="1785257" cy="522514"/>
                <a:chOff x="2017486" y="2278743"/>
                <a:chExt cx="1785257" cy="522514"/>
              </a:xfrm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2017486" y="2278743"/>
                  <a:ext cx="1785257" cy="5225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2166962" y="2364712"/>
                  <a:ext cx="1486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业务微服务</a:t>
                  </a:r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6645627" y="1216186"/>
              <a:ext cx="2286408" cy="2736279"/>
              <a:chOff x="1770744" y="1661551"/>
              <a:chExt cx="2286408" cy="2736279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440E5CA-4EDC-425C-B967-1B371F220D9A}"/>
                  </a:ext>
                </a:extLst>
              </p:cNvPr>
              <p:cNvSpPr/>
              <p:nvPr/>
            </p:nvSpPr>
            <p:spPr>
              <a:xfrm>
                <a:off x="1770744" y="1988457"/>
                <a:ext cx="2286408" cy="2409373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781834" y="1661551"/>
                <a:ext cx="1426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namespace3</a:t>
                </a:r>
                <a:endParaRPr lang="zh-CN" altLang="en-US" dirty="0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2032000" y="2199697"/>
                <a:ext cx="1785257" cy="522514"/>
                <a:chOff x="2017486" y="2278743"/>
                <a:chExt cx="1785257" cy="522514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2017486" y="2278743"/>
                  <a:ext cx="1785257" cy="5225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166962" y="2364712"/>
                  <a:ext cx="1486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业务微服务</a:t>
                  </a:r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031999" y="2937244"/>
                <a:ext cx="1785257" cy="522514"/>
                <a:chOff x="2017486" y="2278743"/>
                <a:chExt cx="1785257" cy="522514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2017486" y="2278743"/>
                  <a:ext cx="1785257" cy="5225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2166962" y="2364712"/>
                  <a:ext cx="1467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业务微服务</a:t>
                  </a:r>
                  <a:r>
                    <a:rPr lang="en-US" altLang="zh-CN" dirty="0"/>
                    <a:t>B</a:t>
                  </a:r>
                  <a:endParaRPr lang="zh-CN" altLang="en-US" dirty="0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2031998" y="3707618"/>
                <a:ext cx="1785257" cy="522514"/>
                <a:chOff x="2017486" y="2278743"/>
                <a:chExt cx="1785257" cy="522514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2017486" y="2278743"/>
                  <a:ext cx="1785257" cy="5225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2166962" y="2364712"/>
                  <a:ext cx="1486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业务微服务</a:t>
                  </a:r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3403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1" y="0"/>
            <a:ext cx="1487606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网关控制台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91" y="1088571"/>
            <a:ext cx="8982565" cy="5344885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5574383" y="57403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Roboto-Regular"/>
              </a:rPr>
              <a:t>http://192.168.220.83:30088/#/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8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>
            <a:extLst>
              <a:ext uri="{FF2B5EF4-FFF2-40B4-BE49-F238E27FC236}">
                <a16:creationId xmlns:a16="http://schemas.microsoft.com/office/drawing/2014/main" id="{2E166EF4-6E6F-4470-8F06-92069C552E58}"/>
              </a:ext>
            </a:extLst>
          </p:cNvPr>
          <p:cNvSpPr/>
          <p:nvPr/>
        </p:nvSpPr>
        <p:spPr>
          <a:xfrm>
            <a:off x="2267656" y="451557"/>
            <a:ext cx="8255366" cy="512092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82855E-71FC-470F-8698-FF6D6C5A3A07}"/>
              </a:ext>
            </a:extLst>
          </p:cNvPr>
          <p:cNvSpPr/>
          <p:nvPr/>
        </p:nvSpPr>
        <p:spPr>
          <a:xfrm>
            <a:off x="2480497" y="618424"/>
            <a:ext cx="807155" cy="4787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监控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日志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B342E55-CF6A-40FD-9CFB-14C42BC17425}"/>
              </a:ext>
            </a:extLst>
          </p:cNvPr>
          <p:cNvSpPr/>
          <p:nvPr/>
        </p:nvSpPr>
        <p:spPr>
          <a:xfrm>
            <a:off x="4145256" y="3076617"/>
            <a:ext cx="1761066" cy="67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授权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认证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19081B9-DC15-4230-8A76-563A1C5F1D39}"/>
              </a:ext>
            </a:extLst>
          </p:cNvPr>
          <p:cNvSpPr/>
          <p:nvPr/>
        </p:nvSpPr>
        <p:spPr>
          <a:xfrm>
            <a:off x="4149716" y="1999631"/>
            <a:ext cx="1761066" cy="67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反向代理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F3836DE-26A1-4219-A288-61C5FAA2EEFE}"/>
              </a:ext>
            </a:extLst>
          </p:cNvPr>
          <p:cNvSpPr/>
          <p:nvPr/>
        </p:nvSpPr>
        <p:spPr>
          <a:xfrm>
            <a:off x="4149716" y="838288"/>
            <a:ext cx="1761066" cy="67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安全策略</a:t>
            </a:r>
            <a:r>
              <a:rPr lang="zh-CN" altLang="en-US" sz="16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08E994E-5FA1-4376-AA16-C4A9EA0246D2}"/>
              </a:ext>
            </a:extLst>
          </p:cNvPr>
          <p:cNvSpPr/>
          <p:nvPr/>
        </p:nvSpPr>
        <p:spPr>
          <a:xfrm>
            <a:off x="6252454" y="4854223"/>
            <a:ext cx="1636883" cy="513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业务组合服务层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71F2F4A-191A-42CA-A953-54153E56E698}"/>
              </a:ext>
            </a:extLst>
          </p:cNvPr>
          <p:cNvCxnSpPr>
            <a:cxnSpLocks/>
          </p:cNvCxnSpPr>
          <p:nvPr/>
        </p:nvCxnSpPr>
        <p:spPr>
          <a:xfrm>
            <a:off x="5002026" y="1526117"/>
            <a:ext cx="0" cy="48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E02B9FE-B04B-4F60-9268-51B8EA860366}"/>
              </a:ext>
            </a:extLst>
          </p:cNvPr>
          <p:cNvSpPr/>
          <p:nvPr/>
        </p:nvSpPr>
        <p:spPr>
          <a:xfrm>
            <a:off x="9517466" y="875987"/>
            <a:ext cx="754953" cy="4392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网关管理控制台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534A8E4-33F9-4335-BAD3-10FEB329CC40}"/>
              </a:ext>
            </a:extLst>
          </p:cNvPr>
          <p:cNvCxnSpPr>
            <a:cxnSpLocks/>
          </p:cNvCxnSpPr>
          <p:nvPr/>
        </p:nvCxnSpPr>
        <p:spPr>
          <a:xfrm>
            <a:off x="8636934" y="880396"/>
            <a:ext cx="0" cy="43924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头: 左右 10">
            <a:extLst>
              <a:ext uri="{FF2B5EF4-FFF2-40B4-BE49-F238E27FC236}">
                <a16:creationId xmlns:a16="http://schemas.microsoft.com/office/drawing/2014/main" id="{8060D284-5149-42FE-854A-0F973672625F}"/>
              </a:ext>
            </a:extLst>
          </p:cNvPr>
          <p:cNvSpPr/>
          <p:nvPr/>
        </p:nvSpPr>
        <p:spPr>
          <a:xfrm>
            <a:off x="8700431" y="2852074"/>
            <a:ext cx="753539" cy="440267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7FB820B-BB0A-456D-A811-3344E22B4EC6}"/>
              </a:ext>
            </a:extLst>
          </p:cNvPr>
          <p:cNvCxnSpPr>
            <a:cxnSpLocks/>
          </p:cNvCxnSpPr>
          <p:nvPr/>
        </p:nvCxnSpPr>
        <p:spPr>
          <a:xfrm>
            <a:off x="5002026" y="153811"/>
            <a:ext cx="0" cy="64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47A9563-181F-4197-AA4E-0525AB9477DD}"/>
              </a:ext>
            </a:extLst>
          </p:cNvPr>
          <p:cNvSpPr/>
          <p:nvPr/>
        </p:nvSpPr>
        <p:spPr>
          <a:xfrm>
            <a:off x="6265505" y="4141605"/>
            <a:ext cx="1614912" cy="513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缓存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D6FF024-EF04-447D-9B9A-98BA840FCF50}"/>
              </a:ext>
            </a:extLst>
          </p:cNvPr>
          <p:cNvCxnSpPr>
            <a:stCxn id="63" idx="2"/>
            <a:endCxn id="62" idx="0"/>
          </p:cNvCxnSpPr>
          <p:nvPr/>
        </p:nvCxnSpPr>
        <p:spPr>
          <a:xfrm flipH="1">
            <a:off x="5025789" y="2671321"/>
            <a:ext cx="4460" cy="40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A663EBF-6EEB-47D3-A311-B660BAA7E2C1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5024674" y="3748307"/>
            <a:ext cx="1115" cy="231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706AB4B8-0B62-494D-BC9C-F110A5637081}"/>
              </a:ext>
            </a:extLst>
          </p:cNvPr>
          <p:cNvCxnSpPr>
            <a:stCxn id="63" idx="3"/>
          </p:cNvCxnSpPr>
          <p:nvPr/>
        </p:nvCxnSpPr>
        <p:spPr>
          <a:xfrm flipH="1">
            <a:off x="5028019" y="2335476"/>
            <a:ext cx="882763" cy="1675805"/>
          </a:xfrm>
          <a:prstGeom prst="bentConnector4">
            <a:avLst>
              <a:gd name="adj1" fmla="val -25896"/>
              <a:gd name="adj2" fmla="val 99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8BB7B8F-78F5-4F16-AEF3-7A21A3932CBE}"/>
              </a:ext>
            </a:extLst>
          </p:cNvPr>
          <p:cNvCxnSpPr>
            <a:cxnSpLocks/>
          </p:cNvCxnSpPr>
          <p:nvPr/>
        </p:nvCxnSpPr>
        <p:spPr>
          <a:xfrm>
            <a:off x="5080868" y="4398424"/>
            <a:ext cx="1171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EEEA527-AAF7-457C-831D-C8399989D37A}"/>
              </a:ext>
            </a:extLst>
          </p:cNvPr>
          <p:cNvCxnSpPr>
            <a:cxnSpLocks/>
          </p:cNvCxnSpPr>
          <p:nvPr/>
        </p:nvCxnSpPr>
        <p:spPr>
          <a:xfrm>
            <a:off x="5080868" y="5111041"/>
            <a:ext cx="1171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AE724424-D10B-4EF8-9319-18B51821A732}"/>
              </a:ext>
            </a:extLst>
          </p:cNvPr>
          <p:cNvSpPr/>
          <p:nvPr/>
        </p:nvSpPr>
        <p:spPr>
          <a:xfrm>
            <a:off x="2267656" y="6104777"/>
            <a:ext cx="8255365" cy="4564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B2DE239-5B64-4AC9-AC31-CCEF2601F2DC}"/>
              </a:ext>
            </a:extLst>
          </p:cNvPr>
          <p:cNvSpPr txBox="1"/>
          <p:nvPr/>
        </p:nvSpPr>
        <p:spPr>
          <a:xfrm>
            <a:off x="5461755" y="61820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业务微服务集群</a:t>
            </a: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5E0D0CE-5F30-4AB0-B22E-E108C513FA52}"/>
              </a:ext>
            </a:extLst>
          </p:cNvPr>
          <p:cNvCxnSpPr>
            <a:cxnSpLocks/>
          </p:cNvCxnSpPr>
          <p:nvPr/>
        </p:nvCxnSpPr>
        <p:spPr>
          <a:xfrm flipV="1">
            <a:off x="8216902" y="5111041"/>
            <a:ext cx="0" cy="99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E74820BD-78DF-41B7-AC63-8331C3733289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7070895" y="5367860"/>
            <a:ext cx="1" cy="73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C1FCE872-11D7-488A-B8A7-AED8BD076D44}"/>
              </a:ext>
            </a:extLst>
          </p:cNvPr>
          <p:cNvCxnSpPr>
            <a:stCxn id="68" idx="3"/>
          </p:cNvCxnSpPr>
          <p:nvPr/>
        </p:nvCxnSpPr>
        <p:spPr>
          <a:xfrm flipV="1">
            <a:off x="7889337" y="5111041"/>
            <a:ext cx="3388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F4E734E-B76A-42FC-AC95-CA603C7E4499}"/>
              </a:ext>
            </a:extLst>
          </p:cNvPr>
          <p:cNvCxnSpPr>
            <a:stCxn id="53" idx="3"/>
          </p:cNvCxnSpPr>
          <p:nvPr/>
        </p:nvCxnSpPr>
        <p:spPr>
          <a:xfrm flipV="1">
            <a:off x="7880417" y="4398423"/>
            <a:ext cx="3477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A62FBD0D-85C4-494F-9822-45CE4465E1F1}"/>
              </a:ext>
            </a:extLst>
          </p:cNvPr>
          <p:cNvCxnSpPr/>
          <p:nvPr/>
        </p:nvCxnSpPr>
        <p:spPr>
          <a:xfrm flipV="1">
            <a:off x="8228190" y="153811"/>
            <a:ext cx="0" cy="495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4F4E664-5293-478B-B0DF-EE3EE0B17945}"/>
              </a:ext>
            </a:extLst>
          </p:cNvPr>
          <p:cNvCxnSpPr>
            <a:cxnSpLocks/>
          </p:cNvCxnSpPr>
          <p:nvPr/>
        </p:nvCxnSpPr>
        <p:spPr>
          <a:xfrm>
            <a:off x="3901245" y="796657"/>
            <a:ext cx="14588" cy="44371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箭头: 左 6">
            <a:extLst>
              <a:ext uri="{FF2B5EF4-FFF2-40B4-BE49-F238E27FC236}">
                <a16:creationId xmlns:a16="http://schemas.microsoft.com/office/drawing/2014/main" id="{E47C0B7B-2B90-4A98-800B-8693D4888F75}"/>
              </a:ext>
            </a:extLst>
          </p:cNvPr>
          <p:cNvSpPr/>
          <p:nvPr/>
        </p:nvSpPr>
        <p:spPr>
          <a:xfrm>
            <a:off x="3332379" y="2671321"/>
            <a:ext cx="495435" cy="40529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0" y="0"/>
            <a:ext cx="1658983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网关 内部逻辑</a:t>
            </a:r>
          </a:p>
        </p:txBody>
      </p:sp>
    </p:spTree>
    <p:extLst>
      <p:ext uri="{BB962C8B-B14F-4D97-AF65-F5344CB8AC3E}">
        <p14:creationId xmlns:p14="http://schemas.microsoft.com/office/powerpoint/2010/main" val="3604455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0" y="0"/>
            <a:ext cx="2374710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服务治理 配置管理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91" y="1415047"/>
            <a:ext cx="94297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3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0" y="0"/>
            <a:ext cx="2115403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服务治理 配置管理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244"/>
            <a:ext cx="12192000" cy="580139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006561" y="104143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http://192.168.220.83:30070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028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1" y="0"/>
            <a:ext cx="1883390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2"/>
                </a:solidFill>
              </a:rPr>
              <a:t>系统包版本管理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9" y="903906"/>
            <a:ext cx="9582269" cy="552559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909967" y="491363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http://192.168.220.84/</a:t>
            </a:r>
          </a:p>
        </p:txBody>
      </p:sp>
    </p:spTree>
    <p:extLst>
      <p:ext uri="{BB962C8B-B14F-4D97-AF65-F5344CB8AC3E}">
        <p14:creationId xmlns:p14="http://schemas.microsoft.com/office/powerpoint/2010/main" val="240825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0" y="0"/>
            <a:ext cx="2125014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服务治理 </a:t>
            </a:r>
            <a:r>
              <a:rPr lang="zh-CN" altLang="en-US" dirty="0">
                <a:solidFill>
                  <a:schemeClr val="tx2"/>
                </a:solidFill>
              </a:rPr>
              <a:t>日志管理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216352" y="1712071"/>
            <a:ext cx="5761391" cy="3904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23280" y="128161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475955" y="2152991"/>
            <a:ext cx="1777447" cy="1558474"/>
            <a:chOff x="5608092" y="1306552"/>
            <a:chExt cx="1777447" cy="1558474"/>
          </a:xfrm>
        </p:grpSpPr>
        <p:sp>
          <p:nvSpPr>
            <p:cNvPr id="21" name="矩形 20"/>
            <p:cNvSpPr/>
            <p:nvPr/>
          </p:nvSpPr>
          <p:spPr>
            <a:xfrm>
              <a:off x="5608093" y="1675885"/>
              <a:ext cx="1777446" cy="1189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608092" y="1306552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Docker</a:t>
              </a:r>
              <a:endParaRPr lang="zh-CN" altLang="en-US" dirty="0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735245" y="1676524"/>
              <a:ext cx="1527945" cy="1037418"/>
              <a:chOff x="1065490" y="2087150"/>
              <a:chExt cx="1527945" cy="103741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083959" y="2455843"/>
                <a:ext cx="1509476" cy="6687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065490" y="2087150"/>
                <a:ext cx="925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Tomcat</a:t>
                </a:r>
                <a:endParaRPr lang="zh-CN" altLang="en-US" dirty="0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1257869" y="2525139"/>
                <a:ext cx="1055077" cy="53013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EC</a:t>
                </a:r>
                <a:endParaRPr lang="zh-CN" altLang="en-US" dirty="0"/>
              </a:p>
            </p:txBody>
          </p:sp>
        </p:grpSp>
      </p:grpSp>
      <p:cxnSp>
        <p:nvCxnSpPr>
          <p:cNvPr id="28" name="直接箭头连接符 27"/>
          <p:cNvCxnSpPr>
            <a:stCxn id="24" idx="2"/>
          </p:cNvCxnSpPr>
          <p:nvPr/>
        </p:nvCxnSpPr>
        <p:spPr>
          <a:xfrm>
            <a:off x="2376315" y="3560381"/>
            <a:ext cx="0" cy="7503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475955" y="4371872"/>
            <a:ext cx="290656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Docker </a:t>
            </a:r>
            <a:r>
              <a:rPr lang="zh-CN" altLang="en-US" dirty="0"/>
              <a:t>挂载到</a:t>
            </a:r>
            <a:r>
              <a:rPr lang="en-US" altLang="zh-CN" dirty="0"/>
              <a:t>VM</a:t>
            </a:r>
            <a:r>
              <a:rPr lang="zh-CN" altLang="en-US" dirty="0"/>
              <a:t>目录下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475954" y="4994450"/>
            <a:ext cx="536717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/u03/log/</a:t>
            </a:r>
            <a:r>
              <a:rPr lang="en-US" altLang="zh-CN" dirty="0" err="1"/>
              <a:t>ECommercePlatform</a:t>
            </a:r>
            <a:r>
              <a:rPr lang="en-US" altLang="zh-CN" dirty="0"/>
              <a:t>/log4j/ecommerce.log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119257" y="17120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日志管理暂时维持不变</a:t>
            </a:r>
          </a:p>
        </p:txBody>
      </p:sp>
    </p:spTree>
    <p:extLst>
      <p:ext uri="{BB962C8B-B14F-4D97-AF65-F5344CB8AC3E}">
        <p14:creationId xmlns:p14="http://schemas.microsoft.com/office/powerpoint/2010/main" val="158439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6012171" y="2037663"/>
            <a:ext cx="359962" cy="359962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6597634" y="1960706"/>
            <a:ext cx="3510997" cy="58355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79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</a:rPr>
              <a:t>整体架构简介</a:t>
            </a:r>
            <a:endParaRPr lang="en-US" altLang="zh-CN" sz="379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3" name="MH_Number_2"/>
          <p:cNvSpPr/>
          <p:nvPr>
            <p:custDataLst>
              <p:tags r:id="rId3"/>
            </p:custDataLst>
          </p:nvPr>
        </p:nvSpPr>
        <p:spPr>
          <a:xfrm>
            <a:off x="6012171" y="2884682"/>
            <a:ext cx="359962" cy="359962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6597635" y="2807724"/>
            <a:ext cx="2407819" cy="58355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79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</a:rPr>
              <a:t>发布流程</a:t>
            </a:r>
            <a:endParaRPr lang="en-US" altLang="zh-CN" sz="379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5" name="MH_Number_3"/>
          <p:cNvSpPr/>
          <p:nvPr>
            <p:custDataLst>
              <p:tags r:id="rId5"/>
            </p:custDataLst>
          </p:nvPr>
        </p:nvSpPr>
        <p:spPr>
          <a:xfrm>
            <a:off x="6012171" y="3731701"/>
            <a:ext cx="359962" cy="359962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6"/>
            </p:custDataLst>
          </p:nvPr>
        </p:nvSpPr>
        <p:spPr>
          <a:xfrm>
            <a:off x="6597636" y="3654742"/>
            <a:ext cx="2837310" cy="58355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79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</a:rPr>
              <a:t>运维管理</a:t>
            </a:r>
            <a:endParaRPr lang="en-US" altLang="zh-CN" sz="379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7" name="MH_Number_4"/>
          <p:cNvSpPr/>
          <p:nvPr>
            <p:custDataLst>
              <p:tags r:id="rId7"/>
            </p:custDataLst>
          </p:nvPr>
        </p:nvSpPr>
        <p:spPr>
          <a:xfrm>
            <a:off x="6012171" y="4578719"/>
            <a:ext cx="359962" cy="359962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MH_Entry_4"/>
          <p:cNvSpPr/>
          <p:nvPr>
            <p:custDataLst>
              <p:tags r:id="rId8"/>
            </p:custDataLst>
          </p:nvPr>
        </p:nvSpPr>
        <p:spPr>
          <a:xfrm>
            <a:off x="6597635" y="4501760"/>
            <a:ext cx="2407819" cy="58355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79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</a:rPr>
              <a:t>未来规划</a:t>
            </a:r>
            <a:endParaRPr lang="en-US" altLang="zh-CN" sz="379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19" name="MH_Others_1"/>
          <p:cNvSpPr txBox="1"/>
          <p:nvPr>
            <p:custDataLst>
              <p:tags r:id="rId9"/>
            </p:custDataLst>
          </p:nvPr>
        </p:nvSpPr>
        <p:spPr>
          <a:xfrm>
            <a:off x="2067819" y="2678050"/>
            <a:ext cx="2490321" cy="10502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825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20" name="MH_Others_2"/>
          <p:cNvSpPr txBox="1"/>
          <p:nvPr>
            <p:custDataLst>
              <p:tags r:id="rId10"/>
            </p:custDataLst>
          </p:nvPr>
        </p:nvSpPr>
        <p:spPr>
          <a:xfrm>
            <a:off x="2208440" y="3794567"/>
            <a:ext cx="2209080" cy="466923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034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CONTENTS</a:t>
            </a:r>
            <a:endParaRPr lang="zh-CN" altLang="en-US" sz="3034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0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-1" y="0"/>
            <a:ext cx="2481941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服务治理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服务器</a:t>
            </a:r>
            <a:r>
              <a:rPr lang="zh-CN" altLang="en-US" dirty="0">
                <a:solidFill>
                  <a:schemeClr val="tx1"/>
                </a:solidFill>
              </a:rPr>
              <a:t>资源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3" y="940621"/>
            <a:ext cx="10643535" cy="517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6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-1" y="0"/>
            <a:ext cx="2481941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服务治理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服务器</a:t>
            </a:r>
            <a:r>
              <a:rPr lang="zh-CN" altLang="en-US" dirty="0">
                <a:solidFill>
                  <a:schemeClr val="tx1"/>
                </a:solidFill>
              </a:rPr>
              <a:t>资源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B2EBD2-E40A-4404-AAC1-093E94863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2" y="643712"/>
            <a:ext cx="10325155" cy="621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4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-1" y="0"/>
            <a:ext cx="2481941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服务治理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服务器</a:t>
            </a:r>
            <a:r>
              <a:rPr lang="zh-CN" altLang="en-US" dirty="0">
                <a:solidFill>
                  <a:schemeClr val="tx1"/>
                </a:solidFill>
              </a:rPr>
              <a:t>资源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ED46D5-4A20-4A2A-9693-3FB5095A8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4" y="784262"/>
            <a:ext cx="11135932" cy="581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3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-1" y="0"/>
            <a:ext cx="2481941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服务治理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网络</a:t>
            </a:r>
            <a:r>
              <a:rPr lang="zh-CN" altLang="en-US" dirty="0">
                <a:solidFill>
                  <a:schemeClr val="tx1"/>
                </a:solidFill>
              </a:rPr>
              <a:t>资源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038"/>
            <a:ext cx="12192000" cy="638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08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-1" y="0"/>
            <a:ext cx="2481941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服务治理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网络</a:t>
            </a:r>
            <a:r>
              <a:rPr lang="zh-CN" altLang="en-US" dirty="0">
                <a:solidFill>
                  <a:schemeClr val="tx1"/>
                </a:solidFill>
              </a:rPr>
              <a:t>资源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B3C93A-5C7D-4017-A92C-65F1C3138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2" y="793235"/>
            <a:ext cx="11342632" cy="59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28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-1" y="0"/>
            <a:ext cx="2481941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服务治理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接口</a:t>
            </a:r>
            <a:r>
              <a:rPr lang="zh-CN" altLang="en-US" dirty="0">
                <a:solidFill>
                  <a:schemeClr val="tx1"/>
                </a:solidFill>
              </a:rPr>
              <a:t>资源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3EAAD1-BD4C-44D2-B0C3-FD408E1AE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7" y="941135"/>
            <a:ext cx="10994265" cy="541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79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-1" y="0"/>
            <a:ext cx="2481941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服务治理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接口</a:t>
            </a:r>
            <a:r>
              <a:rPr lang="zh-CN" altLang="en-US" dirty="0">
                <a:solidFill>
                  <a:schemeClr val="tx1"/>
                </a:solidFill>
              </a:rPr>
              <a:t>资源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C5F674-6A4D-4D03-9BD8-3E77A4834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82" y="1651112"/>
            <a:ext cx="11303128" cy="40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73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196056" y="2733221"/>
            <a:ext cx="32624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60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</a:rPr>
              <a:t>发布流程</a:t>
            </a:r>
            <a:endParaRPr lang="en-US" altLang="zh-CN" sz="6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2369624" y="2456223"/>
            <a:ext cx="155363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96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02</a:t>
            </a:r>
            <a:endParaRPr lang="zh-CN" altLang="en-US" sz="96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0" y="-2843"/>
            <a:ext cx="1658983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发布流程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CCB5B6-C6FA-4DB6-8F86-03F0BFBED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73" y="975930"/>
            <a:ext cx="10364646" cy="21720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779C3E-AF80-4829-B36C-CCAD2B0E3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05" y="2812082"/>
            <a:ext cx="8413183" cy="351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92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0" y="-2843"/>
            <a:ext cx="1658983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发布流程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4EE03E-D725-4D81-979C-703CC9356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52" y="194811"/>
            <a:ext cx="7668695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0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196056" y="2733221"/>
            <a:ext cx="480131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60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</a:rPr>
              <a:t>整体架构简介</a:t>
            </a:r>
            <a:endParaRPr lang="en-US" altLang="zh-CN" sz="6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2369624" y="2456223"/>
            <a:ext cx="155363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96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01</a:t>
            </a:r>
            <a:endParaRPr lang="zh-CN" altLang="en-US" sz="96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2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-1" y="0"/>
            <a:ext cx="2481941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压力测试报告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6339E6-EAB3-4C97-9DDE-DB21A4AEA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41" y="1601429"/>
            <a:ext cx="3493707" cy="349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79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-1" y="0"/>
            <a:ext cx="2481941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现在上线计划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7116" y="1099458"/>
            <a:ext cx="3474028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原则</a:t>
            </a:r>
            <a:r>
              <a:rPr lang="en-US" altLang="zh-CN" dirty="0"/>
              <a:t>: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非核心系统部署上线测试验证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不能影响核心业务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331030" y="2548208"/>
            <a:ext cx="3200400" cy="1608934"/>
            <a:chOff x="1730830" y="1578430"/>
            <a:chExt cx="3200400" cy="1608934"/>
          </a:xfrm>
        </p:grpSpPr>
        <p:sp>
          <p:nvSpPr>
            <p:cNvPr id="7" name="文本框 6"/>
            <p:cNvSpPr txBox="1"/>
            <p:nvPr/>
          </p:nvSpPr>
          <p:spPr>
            <a:xfrm>
              <a:off x="1829099" y="1710035"/>
              <a:ext cx="3102131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dirty="0"/>
                <a:t>语音助手  上线验证测试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en-US" altLang="zh-CN" dirty="0"/>
                <a:t>Spring CMS</a:t>
              </a:r>
              <a:r>
                <a:rPr lang="zh-CN" altLang="en-US" dirty="0"/>
                <a:t>上线验证测试</a:t>
              </a:r>
            </a:p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dirty="0"/>
                <a:t>部分</a:t>
              </a:r>
              <a:r>
                <a:rPr lang="en-US" altLang="zh-CN" dirty="0"/>
                <a:t>EC</a:t>
              </a:r>
              <a:r>
                <a:rPr lang="zh-CN" altLang="en-US" dirty="0"/>
                <a:t>上线</a:t>
              </a:r>
              <a:r>
                <a:rPr lang="en-US" altLang="zh-CN" dirty="0"/>
                <a:t> </a:t>
              </a:r>
              <a:r>
                <a:rPr lang="zh-CN" altLang="en-US" dirty="0"/>
                <a:t>上线验证测试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dirty="0"/>
                <a:t>全部</a:t>
              </a:r>
              <a:r>
                <a:rPr lang="en-US" altLang="zh-CN" dirty="0"/>
                <a:t>EC</a:t>
              </a:r>
              <a:r>
                <a:rPr lang="zh-CN" altLang="en-US" dirty="0"/>
                <a:t>上线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dirty="0"/>
                <a:t>业务中台持续部署上线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730830" y="1578430"/>
              <a:ext cx="3200400" cy="16089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6620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-1" y="0"/>
            <a:ext cx="2481941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现在上线计划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339567-828D-4CEB-8601-CDB7D1D97152}"/>
              </a:ext>
            </a:extLst>
          </p:cNvPr>
          <p:cNvSpPr/>
          <p:nvPr/>
        </p:nvSpPr>
        <p:spPr>
          <a:xfrm>
            <a:off x="3709115" y="2009104"/>
            <a:ext cx="3039415" cy="553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负载均衡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C8AE53BD-BCDD-4697-9344-D86C4431D4BB}"/>
              </a:ext>
            </a:extLst>
          </p:cNvPr>
          <p:cNvCxnSpPr>
            <a:stCxn id="2" idx="2"/>
          </p:cNvCxnSpPr>
          <p:nvPr/>
        </p:nvCxnSpPr>
        <p:spPr>
          <a:xfrm rot="5400000">
            <a:off x="3889421" y="2279560"/>
            <a:ext cx="1056067" cy="1622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E41C18A5-6A1E-4714-AA6C-5895A3C02AC9}"/>
              </a:ext>
            </a:extLst>
          </p:cNvPr>
          <p:cNvSpPr/>
          <p:nvPr/>
        </p:nvSpPr>
        <p:spPr>
          <a:xfrm>
            <a:off x="2356834" y="3296992"/>
            <a:ext cx="1146220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EC</a:t>
            </a:r>
            <a:r>
              <a:rPr lang="zh-CN" altLang="en-US" dirty="0">
                <a:solidFill>
                  <a:schemeClr val="tx1"/>
                </a:solidFill>
              </a:rPr>
              <a:t>集群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1D43A45-72F8-4368-8AEC-9614FC3697C1}"/>
              </a:ext>
            </a:extLst>
          </p:cNvPr>
          <p:cNvCxnSpPr/>
          <p:nvPr/>
        </p:nvCxnSpPr>
        <p:spPr>
          <a:xfrm>
            <a:off x="5228824" y="3618963"/>
            <a:ext cx="1519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C05230E-2612-4D3A-8ED9-0642F960025F}"/>
              </a:ext>
            </a:extLst>
          </p:cNvPr>
          <p:cNvSpPr/>
          <p:nvPr/>
        </p:nvSpPr>
        <p:spPr>
          <a:xfrm>
            <a:off x="6748530" y="3331944"/>
            <a:ext cx="1146220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kong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5219EED-0194-4F99-A938-37EA27F3F5E7}"/>
              </a:ext>
            </a:extLst>
          </p:cNvPr>
          <p:cNvCxnSpPr>
            <a:stCxn id="13" idx="2"/>
          </p:cNvCxnSpPr>
          <p:nvPr/>
        </p:nvCxnSpPr>
        <p:spPr>
          <a:xfrm>
            <a:off x="7321640" y="3905982"/>
            <a:ext cx="0" cy="57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0D5BAFC-F5CB-45D1-AD3B-89299AEFFCAA}"/>
              </a:ext>
            </a:extLst>
          </p:cNvPr>
          <p:cNvSpPr/>
          <p:nvPr/>
        </p:nvSpPr>
        <p:spPr>
          <a:xfrm>
            <a:off x="6561791" y="4494727"/>
            <a:ext cx="1519697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EC</a:t>
            </a:r>
            <a:r>
              <a:rPr lang="zh-CN" altLang="en-US" dirty="0">
                <a:solidFill>
                  <a:schemeClr val="tx1"/>
                </a:solidFill>
              </a:rPr>
              <a:t>容器集群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D45132-2E63-4303-8AF0-E14902BBA900}"/>
              </a:ext>
            </a:extLst>
          </p:cNvPr>
          <p:cNvSpPr/>
          <p:nvPr/>
        </p:nvSpPr>
        <p:spPr>
          <a:xfrm>
            <a:off x="5977943" y="3090928"/>
            <a:ext cx="2687392" cy="22666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110636-4541-4E39-81F7-A48C161424B9}"/>
              </a:ext>
            </a:extLst>
          </p:cNvPr>
          <p:cNvSpPr txBox="1"/>
          <p:nvPr/>
        </p:nvSpPr>
        <p:spPr>
          <a:xfrm>
            <a:off x="5422738" y="329699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10%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B865758-9A90-4D36-9400-26FE4977C212}"/>
              </a:ext>
            </a:extLst>
          </p:cNvPr>
          <p:cNvSpPr txBox="1"/>
          <p:nvPr/>
        </p:nvSpPr>
        <p:spPr>
          <a:xfrm>
            <a:off x="4250029" y="331309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249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-1" y="0"/>
            <a:ext cx="2481941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Q&amp;A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DCC4F4-9C26-4C34-B22E-DA67C49203D6}"/>
              </a:ext>
            </a:extLst>
          </p:cNvPr>
          <p:cNvSpPr/>
          <p:nvPr/>
        </p:nvSpPr>
        <p:spPr>
          <a:xfrm>
            <a:off x="3388768" y="2132772"/>
            <a:ext cx="3977783" cy="259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</a:rPr>
              <a:t>安全性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</a:rPr>
              <a:t>发布流程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</a:rPr>
              <a:t>网络管理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</a:rPr>
              <a:t>配置管理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</a:rPr>
              <a:t>系统包版本管理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</a:rPr>
              <a:t>日志管理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</a:rPr>
              <a:t>监控</a:t>
            </a:r>
          </a:p>
        </p:txBody>
      </p:sp>
    </p:spTree>
    <p:extLst>
      <p:ext uri="{BB962C8B-B14F-4D97-AF65-F5344CB8AC3E}">
        <p14:creationId xmlns:p14="http://schemas.microsoft.com/office/powerpoint/2010/main" val="372009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88EDD36-4A44-43EC-AF49-943B6BCE0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254441"/>
            <a:ext cx="6870700" cy="62774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4267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电商总体架构规划</a:t>
            </a:r>
          </a:p>
        </p:txBody>
      </p:sp>
    </p:spTree>
    <p:extLst>
      <p:ext uri="{BB962C8B-B14F-4D97-AF65-F5344CB8AC3E}">
        <p14:creationId xmlns:p14="http://schemas.microsoft.com/office/powerpoint/2010/main" val="150071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355145F4-3C94-4310-A50F-1970F238B67A}"/>
              </a:ext>
            </a:extLst>
          </p:cNvPr>
          <p:cNvGrpSpPr/>
          <p:nvPr/>
        </p:nvGrpSpPr>
        <p:grpSpPr>
          <a:xfrm>
            <a:off x="3772843" y="2892658"/>
            <a:ext cx="1580445" cy="1455606"/>
            <a:chOff x="1422400" y="1809424"/>
            <a:chExt cx="1580445" cy="145560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8602FD6-33A0-4A1A-A734-F63568ECFC73}"/>
                </a:ext>
              </a:extLst>
            </p:cNvPr>
            <p:cNvSpPr/>
            <p:nvPr/>
          </p:nvSpPr>
          <p:spPr>
            <a:xfrm>
              <a:off x="1422401" y="2178757"/>
              <a:ext cx="1580444" cy="1086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3EDB6A-ECFC-4B37-A511-47284C3083E0}"/>
                </a:ext>
              </a:extLst>
            </p:cNvPr>
            <p:cNvSpPr txBox="1"/>
            <p:nvPr/>
          </p:nvSpPr>
          <p:spPr>
            <a:xfrm>
              <a:off x="1422400" y="1809424"/>
              <a:ext cx="5261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VM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FE926FF-81D0-42D9-A95B-7F9C457DE046}"/>
                </a:ext>
              </a:extLst>
            </p:cNvPr>
            <p:cNvSpPr/>
            <p:nvPr/>
          </p:nvSpPr>
          <p:spPr>
            <a:xfrm>
              <a:off x="1628422" y="2713760"/>
              <a:ext cx="1162755" cy="363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EC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91C3753-5364-4672-BD55-913DDD6159CE}"/>
                </a:ext>
              </a:extLst>
            </p:cNvPr>
            <p:cNvSpPr/>
            <p:nvPr/>
          </p:nvSpPr>
          <p:spPr>
            <a:xfrm>
              <a:off x="1574801" y="2331158"/>
              <a:ext cx="1269999" cy="82390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6038E72-EFDB-4E48-BEC8-5E3B61FCC535}"/>
                </a:ext>
              </a:extLst>
            </p:cNvPr>
            <p:cNvSpPr txBox="1"/>
            <p:nvPr/>
          </p:nvSpPr>
          <p:spPr>
            <a:xfrm>
              <a:off x="1574801" y="2325704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tomcat</a:t>
              </a:r>
              <a:endParaRPr lang="zh-CN" altLang="en-US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6B30E90-ADA8-4E32-8F40-8108680B6B6A}"/>
              </a:ext>
            </a:extLst>
          </p:cNvPr>
          <p:cNvGrpSpPr/>
          <p:nvPr/>
        </p:nvGrpSpPr>
        <p:grpSpPr>
          <a:xfrm>
            <a:off x="1967102" y="2892658"/>
            <a:ext cx="1580445" cy="1455606"/>
            <a:chOff x="1422400" y="1809424"/>
            <a:chExt cx="1580445" cy="1455606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0EF7362-5EC8-40C9-A331-09F7663708AB}"/>
                </a:ext>
              </a:extLst>
            </p:cNvPr>
            <p:cNvSpPr/>
            <p:nvPr/>
          </p:nvSpPr>
          <p:spPr>
            <a:xfrm>
              <a:off x="1422401" y="2178757"/>
              <a:ext cx="1580444" cy="1086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DBF5C96-818A-4F8B-93B0-CD187A56E987}"/>
                </a:ext>
              </a:extLst>
            </p:cNvPr>
            <p:cNvSpPr txBox="1"/>
            <p:nvPr/>
          </p:nvSpPr>
          <p:spPr>
            <a:xfrm>
              <a:off x="1422400" y="1809424"/>
              <a:ext cx="5261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VM</a:t>
              </a:r>
              <a:endParaRPr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1A4DBEE-725F-42A2-8A4C-C139584B5112}"/>
                </a:ext>
              </a:extLst>
            </p:cNvPr>
            <p:cNvSpPr/>
            <p:nvPr/>
          </p:nvSpPr>
          <p:spPr>
            <a:xfrm>
              <a:off x="1628422" y="2713760"/>
              <a:ext cx="1162755" cy="363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EC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F868554-E3D8-4149-AF16-4C36CA69139C}"/>
                </a:ext>
              </a:extLst>
            </p:cNvPr>
            <p:cNvSpPr/>
            <p:nvPr/>
          </p:nvSpPr>
          <p:spPr>
            <a:xfrm>
              <a:off x="1574801" y="2331158"/>
              <a:ext cx="1269999" cy="82390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2432824-D439-431E-BA4B-F3215DCCC44E}"/>
                </a:ext>
              </a:extLst>
            </p:cNvPr>
            <p:cNvSpPr txBox="1"/>
            <p:nvPr/>
          </p:nvSpPr>
          <p:spPr>
            <a:xfrm>
              <a:off x="1574801" y="2325704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tomcat</a:t>
              </a:r>
              <a:endParaRPr lang="zh-CN" altLang="en-US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BB570C41-20A4-4A98-A961-5DA79FC7F12C}"/>
              </a:ext>
            </a:extLst>
          </p:cNvPr>
          <p:cNvGrpSpPr/>
          <p:nvPr/>
        </p:nvGrpSpPr>
        <p:grpSpPr>
          <a:xfrm>
            <a:off x="5578584" y="2892658"/>
            <a:ext cx="1580445" cy="1455606"/>
            <a:chOff x="1422400" y="1809424"/>
            <a:chExt cx="1580445" cy="1455606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C198058-1E37-4ACF-B2A8-B04D8A5089BE}"/>
                </a:ext>
              </a:extLst>
            </p:cNvPr>
            <p:cNvSpPr/>
            <p:nvPr/>
          </p:nvSpPr>
          <p:spPr>
            <a:xfrm>
              <a:off x="1422401" y="2178757"/>
              <a:ext cx="1580444" cy="1086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9AC9F0A-596E-4196-822D-A2163A315E4B}"/>
                </a:ext>
              </a:extLst>
            </p:cNvPr>
            <p:cNvSpPr txBox="1"/>
            <p:nvPr/>
          </p:nvSpPr>
          <p:spPr>
            <a:xfrm>
              <a:off x="1422400" y="1809424"/>
              <a:ext cx="5261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VM</a:t>
              </a:r>
              <a:endParaRPr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5219252-1799-4706-9000-4316DA1600A2}"/>
                </a:ext>
              </a:extLst>
            </p:cNvPr>
            <p:cNvSpPr/>
            <p:nvPr/>
          </p:nvSpPr>
          <p:spPr>
            <a:xfrm>
              <a:off x="1628422" y="2713760"/>
              <a:ext cx="1162755" cy="363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EC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849DF955-8DCE-41A9-BAB1-5A59978B55F4}"/>
                </a:ext>
              </a:extLst>
            </p:cNvPr>
            <p:cNvSpPr/>
            <p:nvPr/>
          </p:nvSpPr>
          <p:spPr>
            <a:xfrm>
              <a:off x="1574801" y="2331158"/>
              <a:ext cx="1269999" cy="82390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C0DB876-FE0D-4D6B-9963-4F098CDDCFCB}"/>
                </a:ext>
              </a:extLst>
            </p:cNvPr>
            <p:cNvSpPr txBox="1"/>
            <p:nvPr/>
          </p:nvSpPr>
          <p:spPr>
            <a:xfrm>
              <a:off x="1574801" y="2325704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tomcat</a:t>
              </a:r>
              <a:endParaRPr lang="zh-CN" altLang="en-US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37F2531-AB82-4792-BDD3-68FB37974AEA}"/>
              </a:ext>
            </a:extLst>
          </p:cNvPr>
          <p:cNvGrpSpPr/>
          <p:nvPr/>
        </p:nvGrpSpPr>
        <p:grpSpPr>
          <a:xfrm>
            <a:off x="7384325" y="2892658"/>
            <a:ext cx="1580445" cy="1455606"/>
            <a:chOff x="1422400" y="1809424"/>
            <a:chExt cx="1580445" cy="145560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074D037-D62A-4737-9B10-F9C455F25041}"/>
                </a:ext>
              </a:extLst>
            </p:cNvPr>
            <p:cNvSpPr/>
            <p:nvPr/>
          </p:nvSpPr>
          <p:spPr>
            <a:xfrm>
              <a:off x="1422401" y="2178757"/>
              <a:ext cx="1580444" cy="1086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CA91917-1228-4022-833D-A30F512296D4}"/>
                </a:ext>
              </a:extLst>
            </p:cNvPr>
            <p:cNvSpPr txBox="1"/>
            <p:nvPr/>
          </p:nvSpPr>
          <p:spPr>
            <a:xfrm>
              <a:off x="1422400" y="1809424"/>
              <a:ext cx="5261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VM</a:t>
              </a:r>
              <a:endParaRPr lang="zh-CN" altLang="en-US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3831E470-384F-4F33-A8A7-32374EAB96C5}"/>
                </a:ext>
              </a:extLst>
            </p:cNvPr>
            <p:cNvSpPr/>
            <p:nvPr/>
          </p:nvSpPr>
          <p:spPr>
            <a:xfrm>
              <a:off x="1628422" y="2713760"/>
              <a:ext cx="1162755" cy="363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EC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910A3D6-C7EF-4EF3-A7BB-1F53F0C5D0DD}"/>
                </a:ext>
              </a:extLst>
            </p:cNvPr>
            <p:cNvSpPr/>
            <p:nvPr/>
          </p:nvSpPr>
          <p:spPr>
            <a:xfrm>
              <a:off x="1574801" y="2331158"/>
              <a:ext cx="1269999" cy="82390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0944D1F-1762-4703-8ABB-FA0B513CCC5B}"/>
                </a:ext>
              </a:extLst>
            </p:cNvPr>
            <p:cNvSpPr txBox="1"/>
            <p:nvPr/>
          </p:nvSpPr>
          <p:spPr>
            <a:xfrm>
              <a:off x="1574801" y="2325704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tomcat</a:t>
              </a:r>
              <a:endParaRPr lang="zh-CN" altLang="en-US" dirty="0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8AF320E-62A5-42B6-AE66-CC65D3519801}"/>
              </a:ext>
            </a:extLst>
          </p:cNvPr>
          <p:cNvGrpSpPr/>
          <p:nvPr/>
        </p:nvGrpSpPr>
        <p:grpSpPr>
          <a:xfrm>
            <a:off x="1967090" y="4956257"/>
            <a:ext cx="1580445" cy="1086274"/>
            <a:chOff x="1422400" y="1809424"/>
            <a:chExt cx="1580445" cy="108627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DF4988C1-9DC1-44F5-9CBA-5A652B144CE2}"/>
                </a:ext>
              </a:extLst>
            </p:cNvPr>
            <p:cNvSpPr/>
            <p:nvPr/>
          </p:nvSpPr>
          <p:spPr>
            <a:xfrm>
              <a:off x="1422401" y="2178757"/>
              <a:ext cx="1580444" cy="7169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B9978A46-EC5F-44EA-9D2B-429CCCFABF3A}"/>
                </a:ext>
              </a:extLst>
            </p:cNvPr>
            <p:cNvSpPr txBox="1"/>
            <p:nvPr/>
          </p:nvSpPr>
          <p:spPr>
            <a:xfrm>
              <a:off x="1422400" y="1809424"/>
              <a:ext cx="5261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VM</a:t>
              </a:r>
              <a:endParaRPr lang="zh-CN" altLang="en-US" dirty="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44EC124-C3D5-409A-BA0D-F07363A40B15}"/>
                </a:ext>
              </a:extLst>
            </p:cNvPr>
            <p:cNvSpPr/>
            <p:nvPr/>
          </p:nvSpPr>
          <p:spPr>
            <a:xfrm>
              <a:off x="1574801" y="2318563"/>
              <a:ext cx="1162755" cy="363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Redis</a:t>
              </a:r>
              <a:r>
                <a:rPr lang="en-US" altLang="zh-CN" sz="1200" dirty="0">
                  <a:solidFill>
                    <a:schemeClr val="tx1"/>
                  </a:solidFill>
                </a:rPr>
                <a:t> -Master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E6324943-3409-4EE4-B7A8-6B7EC6EC5EE0}"/>
              </a:ext>
            </a:extLst>
          </p:cNvPr>
          <p:cNvGrpSpPr/>
          <p:nvPr/>
        </p:nvGrpSpPr>
        <p:grpSpPr>
          <a:xfrm>
            <a:off x="5578572" y="4956257"/>
            <a:ext cx="1580445" cy="1086274"/>
            <a:chOff x="1422400" y="1809424"/>
            <a:chExt cx="1580445" cy="1086274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FE60115-E02D-4948-85B9-5CB109F9B9F7}"/>
                </a:ext>
              </a:extLst>
            </p:cNvPr>
            <p:cNvSpPr/>
            <p:nvPr/>
          </p:nvSpPr>
          <p:spPr>
            <a:xfrm>
              <a:off x="1422401" y="2178757"/>
              <a:ext cx="1580444" cy="7169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5F3D94A4-C8BB-48A6-9BF2-9C81F9F06134}"/>
                </a:ext>
              </a:extLst>
            </p:cNvPr>
            <p:cNvSpPr txBox="1"/>
            <p:nvPr/>
          </p:nvSpPr>
          <p:spPr>
            <a:xfrm>
              <a:off x="1422400" y="1809424"/>
              <a:ext cx="5261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VM</a:t>
              </a:r>
              <a:endParaRPr lang="zh-CN" altLang="en-US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6AD0A9EE-A1E8-4FB0-BB87-8217B633758D}"/>
                </a:ext>
              </a:extLst>
            </p:cNvPr>
            <p:cNvSpPr/>
            <p:nvPr/>
          </p:nvSpPr>
          <p:spPr>
            <a:xfrm>
              <a:off x="1574801" y="2318562"/>
              <a:ext cx="1162755" cy="363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MySQL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AB0A031E-D155-469E-BDA9-199EEA4C13CA}"/>
              </a:ext>
            </a:extLst>
          </p:cNvPr>
          <p:cNvGrpSpPr/>
          <p:nvPr/>
        </p:nvGrpSpPr>
        <p:grpSpPr>
          <a:xfrm>
            <a:off x="7384313" y="4956257"/>
            <a:ext cx="1580445" cy="1086274"/>
            <a:chOff x="1422400" y="1809424"/>
            <a:chExt cx="1580445" cy="1086274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46BCFD4-A13E-499D-AA48-21DCE066C7F4}"/>
                </a:ext>
              </a:extLst>
            </p:cNvPr>
            <p:cNvSpPr/>
            <p:nvPr/>
          </p:nvSpPr>
          <p:spPr>
            <a:xfrm>
              <a:off x="1422401" y="2178757"/>
              <a:ext cx="1580444" cy="7169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15BE3C7-BA76-41D3-AD59-53EA9995BCF5}"/>
                </a:ext>
              </a:extLst>
            </p:cNvPr>
            <p:cNvSpPr txBox="1"/>
            <p:nvPr/>
          </p:nvSpPr>
          <p:spPr>
            <a:xfrm>
              <a:off x="1422400" y="1809424"/>
              <a:ext cx="5261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VM</a:t>
              </a:r>
              <a:endParaRPr lang="zh-CN" altLang="en-US" dirty="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CBC83AB-8A7A-4C22-9AAE-C37D42923B3A}"/>
                </a:ext>
              </a:extLst>
            </p:cNvPr>
            <p:cNvSpPr/>
            <p:nvPr/>
          </p:nvSpPr>
          <p:spPr>
            <a:xfrm>
              <a:off x="1574801" y="2318562"/>
              <a:ext cx="1162755" cy="363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FTP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73B42B01-2AB7-402A-AC25-E9674AA68BE6}"/>
              </a:ext>
            </a:extLst>
          </p:cNvPr>
          <p:cNvSpPr/>
          <p:nvPr/>
        </p:nvSpPr>
        <p:spPr>
          <a:xfrm>
            <a:off x="3425782" y="2113979"/>
            <a:ext cx="6038308" cy="363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LBS</a:t>
            </a: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2F6E9E82-9927-4CE7-995B-7A0777A3267C}"/>
              </a:ext>
            </a:extLst>
          </p:cNvPr>
          <p:cNvCxnSpPr>
            <a:cxnSpLocks/>
            <a:stCxn id="103" idx="2"/>
            <a:endCxn id="123" idx="0"/>
          </p:cNvCxnSpPr>
          <p:nvPr/>
        </p:nvCxnSpPr>
        <p:spPr>
          <a:xfrm>
            <a:off x="6444936" y="2477858"/>
            <a:ext cx="1" cy="32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CC76D55C-425C-426D-A72F-BABDBF5BA304}"/>
              </a:ext>
            </a:extLst>
          </p:cNvPr>
          <p:cNvGrpSpPr/>
          <p:nvPr/>
        </p:nvGrpSpPr>
        <p:grpSpPr>
          <a:xfrm>
            <a:off x="4111992" y="658721"/>
            <a:ext cx="4612606" cy="548064"/>
            <a:chOff x="2010241" y="406946"/>
            <a:chExt cx="3100847" cy="54806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54BEBD91-7982-47CB-894B-A68E2836AC55}"/>
                </a:ext>
              </a:extLst>
            </p:cNvPr>
            <p:cNvSpPr/>
            <p:nvPr/>
          </p:nvSpPr>
          <p:spPr>
            <a:xfrm>
              <a:off x="2010241" y="432628"/>
              <a:ext cx="1162755" cy="5223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App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9605D6C1-4B69-4DD2-8046-44C422B24E54}"/>
                </a:ext>
              </a:extLst>
            </p:cNvPr>
            <p:cNvSpPr/>
            <p:nvPr/>
          </p:nvSpPr>
          <p:spPr>
            <a:xfrm>
              <a:off x="3948333" y="406946"/>
              <a:ext cx="1162755" cy="5142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Web</a:t>
              </a:r>
              <a:r>
                <a:rPr lang="zh-CN" altLang="en-US" dirty="0">
                  <a:solidFill>
                    <a:schemeClr val="tx1"/>
                  </a:solidFill>
                </a:rPr>
                <a:t>控制台</a:t>
              </a:r>
            </a:p>
          </p:txBody>
        </p: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F91BA7B-E48A-44FE-BC9E-AC9E29F19982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6425729" y="1475841"/>
            <a:ext cx="57621" cy="65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C2506049-F5A2-4964-86FD-B0293A3314CC}"/>
              </a:ext>
            </a:extLst>
          </p:cNvPr>
          <p:cNvGrpSpPr/>
          <p:nvPr/>
        </p:nvGrpSpPr>
        <p:grpSpPr>
          <a:xfrm>
            <a:off x="3778571" y="4956257"/>
            <a:ext cx="1580445" cy="1086274"/>
            <a:chOff x="1422400" y="1809424"/>
            <a:chExt cx="1580445" cy="1086274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8D3E749E-B03A-4F0A-B234-062F46732888}"/>
                </a:ext>
              </a:extLst>
            </p:cNvPr>
            <p:cNvSpPr/>
            <p:nvPr/>
          </p:nvSpPr>
          <p:spPr>
            <a:xfrm>
              <a:off x="1422401" y="2178757"/>
              <a:ext cx="1580444" cy="7169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0A9A8954-27D0-4C76-9009-23C76A301755}"/>
                </a:ext>
              </a:extLst>
            </p:cNvPr>
            <p:cNvSpPr txBox="1"/>
            <p:nvPr/>
          </p:nvSpPr>
          <p:spPr>
            <a:xfrm>
              <a:off x="1422400" y="1809424"/>
              <a:ext cx="5261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VM</a:t>
              </a:r>
              <a:endParaRPr lang="zh-CN" altLang="en-US" dirty="0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0368D396-15E0-462F-AE3D-FF9C5634FD6D}"/>
                </a:ext>
              </a:extLst>
            </p:cNvPr>
            <p:cNvSpPr/>
            <p:nvPr/>
          </p:nvSpPr>
          <p:spPr>
            <a:xfrm>
              <a:off x="1574801" y="2318563"/>
              <a:ext cx="1162755" cy="363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Redis</a:t>
              </a:r>
              <a:r>
                <a:rPr lang="en-US" altLang="zh-CN" sz="1200" dirty="0">
                  <a:solidFill>
                    <a:schemeClr val="tx1"/>
                  </a:solidFill>
                </a:rPr>
                <a:t> -Salve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C1689C10-BF64-4AA5-BE55-20596B912CCA}"/>
              </a:ext>
            </a:extLst>
          </p:cNvPr>
          <p:cNvCxnSpPr>
            <a:stCxn id="86" idx="3"/>
            <a:endCxn id="116" idx="1"/>
          </p:cNvCxnSpPr>
          <p:nvPr/>
        </p:nvCxnSpPr>
        <p:spPr>
          <a:xfrm>
            <a:off x="3547535" y="5684061"/>
            <a:ext cx="2310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8BBCF876-3189-4B25-A9A6-4660DABF6932}"/>
              </a:ext>
            </a:extLst>
          </p:cNvPr>
          <p:cNvSpPr/>
          <p:nvPr/>
        </p:nvSpPr>
        <p:spPr>
          <a:xfrm>
            <a:off x="1859572" y="2807000"/>
            <a:ext cx="9170729" cy="16425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4BA7243-676B-48C7-85A1-847CFEA2B57D}"/>
              </a:ext>
            </a:extLst>
          </p:cNvPr>
          <p:cNvSpPr/>
          <p:nvPr/>
        </p:nvSpPr>
        <p:spPr>
          <a:xfrm>
            <a:off x="1859561" y="4843644"/>
            <a:ext cx="7388852" cy="13471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949EC37-DDCA-48B4-8017-15360E3957CA}"/>
              </a:ext>
            </a:extLst>
          </p:cNvPr>
          <p:cNvCxnSpPr>
            <a:cxnSpLocks/>
          </p:cNvCxnSpPr>
          <p:nvPr/>
        </p:nvCxnSpPr>
        <p:spPr>
          <a:xfrm flipH="1">
            <a:off x="4298937" y="4474635"/>
            <a:ext cx="12" cy="35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48997303-71F0-497E-99F2-6281A09C34E4}"/>
              </a:ext>
            </a:extLst>
          </p:cNvPr>
          <p:cNvSpPr/>
          <p:nvPr/>
        </p:nvSpPr>
        <p:spPr>
          <a:xfrm>
            <a:off x="9555920" y="4843644"/>
            <a:ext cx="1474381" cy="13471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4CE3FD8-28A7-4958-932F-A6C186BD8C3D}"/>
              </a:ext>
            </a:extLst>
          </p:cNvPr>
          <p:cNvSpPr/>
          <p:nvPr/>
        </p:nvSpPr>
        <p:spPr>
          <a:xfrm>
            <a:off x="9715274" y="5154096"/>
            <a:ext cx="1162755" cy="722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外部系统</a:t>
            </a: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45D51639-4219-47F9-8CAF-405BDF89B08C}"/>
              </a:ext>
            </a:extLst>
          </p:cNvPr>
          <p:cNvGrpSpPr/>
          <p:nvPr/>
        </p:nvGrpSpPr>
        <p:grpSpPr>
          <a:xfrm>
            <a:off x="9167685" y="2875918"/>
            <a:ext cx="1580445" cy="1455606"/>
            <a:chOff x="1422400" y="1809424"/>
            <a:chExt cx="1580445" cy="1455606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A05965F-91B2-4561-8F84-3814A8078132}"/>
                </a:ext>
              </a:extLst>
            </p:cNvPr>
            <p:cNvSpPr/>
            <p:nvPr/>
          </p:nvSpPr>
          <p:spPr>
            <a:xfrm>
              <a:off x="1422401" y="2178757"/>
              <a:ext cx="1580444" cy="1086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939C1079-F3A7-480F-9FF0-5B1939386ED4}"/>
                </a:ext>
              </a:extLst>
            </p:cNvPr>
            <p:cNvSpPr txBox="1"/>
            <p:nvPr/>
          </p:nvSpPr>
          <p:spPr>
            <a:xfrm>
              <a:off x="1422400" y="1809424"/>
              <a:ext cx="5261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VM</a:t>
              </a:r>
              <a:endParaRPr lang="zh-CN" altLang="en-US" dirty="0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F131FC3-BD09-4C25-9883-6F80E8BFBB5B}"/>
                </a:ext>
              </a:extLst>
            </p:cNvPr>
            <p:cNvSpPr/>
            <p:nvPr/>
          </p:nvSpPr>
          <p:spPr>
            <a:xfrm>
              <a:off x="1628422" y="2713760"/>
              <a:ext cx="1162755" cy="363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EC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A4DE46F2-5ACD-4629-A3B7-B88F8366D3C7}"/>
                </a:ext>
              </a:extLst>
            </p:cNvPr>
            <p:cNvSpPr/>
            <p:nvPr/>
          </p:nvSpPr>
          <p:spPr>
            <a:xfrm>
              <a:off x="1574801" y="2331158"/>
              <a:ext cx="1269999" cy="82390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0ABC325D-ECBA-42CA-859A-1ED2E13B1506}"/>
                </a:ext>
              </a:extLst>
            </p:cNvPr>
            <p:cNvSpPr txBox="1"/>
            <p:nvPr/>
          </p:nvSpPr>
          <p:spPr>
            <a:xfrm>
              <a:off x="1574801" y="2325704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tomcat</a:t>
              </a:r>
              <a:endParaRPr lang="zh-CN" altLang="en-US" dirty="0"/>
            </a:p>
          </p:txBody>
        </p:sp>
      </p:grp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AC32DCF3-7AE1-4043-8D4B-6B2AE4FC4D94}"/>
              </a:ext>
            </a:extLst>
          </p:cNvPr>
          <p:cNvCxnSpPr>
            <a:cxnSpLocks/>
          </p:cNvCxnSpPr>
          <p:nvPr/>
        </p:nvCxnSpPr>
        <p:spPr>
          <a:xfrm>
            <a:off x="8942511" y="4474635"/>
            <a:ext cx="22247" cy="36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65176EC-25E7-4469-9C8B-7847556EEC43}"/>
              </a:ext>
            </a:extLst>
          </p:cNvPr>
          <p:cNvSpPr txBox="1"/>
          <p:nvPr/>
        </p:nvSpPr>
        <p:spPr>
          <a:xfrm>
            <a:off x="1796325" y="19577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机房</a:t>
            </a:r>
          </a:p>
        </p:txBody>
      </p:sp>
      <p:sp>
        <p:nvSpPr>
          <p:cNvPr id="4" name="矩形 3"/>
          <p:cNvSpPr/>
          <p:nvPr/>
        </p:nvSpPr>
        <p:spPr>
          <a:xfrm>
            <a:off x="1409700" y="1854937"/>
            <a:ext cx="10147299" cy="46897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409701" y="585232"/>
            <a:ext cx="10147298" cy="8906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0" y="42677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现在移动后台</a:t>
            </a:r>
            <a:r>
              <a:rPr lang="en-US" altLang="zh-CN" dirty="0"/>
              <a:t>EC</a:t>
            </a:r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160850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C6CE170-2978-46AD-8EF7-10830022ABE0}"/>
              </a:ext>
            </a:extLst>
          </p:cNvPr>
          <p:cNvGrpSpPr/>
          <p:nvPr/>
        </p:nvGrpSpPr>
        <p:grpSpPr>
          <a:xfrm>
            <a:off x="2536724" y="2619256"/>
            <a:ext cx="7188039" cy="1341120"/>
            <a:chOff x="1174280" y="1865376"/>
            <a:chExt cx="7188039" cy="1341120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E166EF4-6E6F-4470-8F06-92069C552E58}"/>
                </a:ext>
              </a:extLst>
            </p:cNvPr>
            <p:cNvSpPr/>
            <p:nvPr/>
          </p:nvSpPr>
          <p:spPr>
            <a:xfrm>
              <a:off x="1174280" y="1865376"/>
              <a:ext cx="7188039" cy="134112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47A90C8-5173-4C4B-98FA-B5CF85D7B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1782" y="2000428"/>
              <a:ext cx="704275" cy="1028685"/>
            </a:xfrm>
            <a:prstGeom prst="rect">
              <a:avLst/>
            </a:prstGeom>
          </p:spPr>
        </p:pic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id="{17F302FC-4463-4353-AAB6-CA1C65A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2299" y="2000427"/>
              <a:ext cx="704275" cy="1028685"/>
            </a:xfrm>
            <a:prstGeom prst="rect">
              <a:avLst/>
            </a:prstGeom>
          </p:spPr>
        </p:pic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BF2A0B0C-52E4-4F9C-97AE-54E04B98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2816" y="2021592"/>
              <a:ext cx="704275" cy="1028685"/>
            </a:xfrm>
            <a:prstGeom prst="rect">
              <a:avLst/>
            </a:prstGeom>
          </p:spPr>
        </p:pic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B66BC683-DBD7-4A24-87EC-8E22B845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3149" y="2021592"/>
              <a:ext cx="704275" cy="1028685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36906E0-F721-45BB-BFC8-2758B19A2D82}"/>
              </a:ext>
            </a:extLst>
          </p:cNvPr>
          <p:cNvGrpSpPr/>
          <p:nvPr/>
        </p:nvGrpSpPr>
        <p:grpSpPr>
          <a:xfrm>
            <a:off x="2467237" y="4255750"/>
            <a:ext cx="7257526" cy="2404025"/>
            <a:chOff x="1875185" y="4222553"/>
            <a:chExt cx="7257526" cy="240402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CFE8DB3-D1C9-40B8-A120-952D5F8B7E13}"/>
                </a:ext>
              </a:extLst>
            </p:cNvPr>
            <p:cNvGrpSpPr/>
            <p:nvPr/>
          </p:nvGrpSpPr>
          <p:grpSpPr>
            <a:xfrm>
              <a:off x="1944672" y="4530330"/>
              <a:ext cx="7188039" cy="2096248"/>
              <a:chOff x="1944672" y="4530330"/>
              <a:chExt cx="7188039" cy="2096248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B0C01F97-E22C-4077-9D88-7F480FCAFA85}"/>
                  </a:ext>
                </a:extLst>
              </p:cNvPr>
              <p:cNvGrpSpPr/>
              <p:nvPr/>
            </p:nvGrpSpPr>
            <p:grpSpPr>
              <a:xfrm>
                <a:off x="2105066" y="4652257"/>
                <a:ext cx="1479907" cy="1854328"/>
                <a:chOff x="2105066" y="4652257"/>
                <a:chExt cx="1479907" cy="1854328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58E08AB9-79E2-4B82-B580-3E1F5FE4FE50}"/>
                    </a:ext>
                  </a:extLst>
                </p:cNvPr>
                <p:cNvGrpSpPr/>
                <p:nvPr/>
              </p:nvGrpSpPr>
              <p:grpSpPr>
                <a:xfrm>
                  <a:off x="2169403" y="4687406"/>
                  <a:ext cx="1227492" cy="1741401"/>
                  <a:chOff x="1377350" y="2068690"/>
                  <a:chExt cx="1227492" cy="1741401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4F9223C8-1B1F-4CCD-8209-21E67138F872}"/>
                      </a:ext>
                    </a:extLst>
                  </p:cNvPr>
                  <p:cNvGrpSpPr/>
                  <p:nvPr/>
                </p:nvGrpSpPr>
                <p:grpSpPr>
                  <a:xfrm>
                    <a:off x="1501092" y="2416119"/>
                    <a:ext cx="1103750" cy="1393972"/>
                    <a:chOff x="1501092" y="2416119"/>
                    <a:chExt cx="1103750" cy="1393972"/>
                  </a:xfrm>
                </p:grpSpPr>
                <p:pic>
                  <p:nvPicPr>
                    <p:cNvPr id="35" name="图片 34">
                      <a:extLst>
                        <a:ext uri="{FF2B5EF4-FFF2-40B4-BE49-F238E27FC236}">
                          <a16:creationId xmlns:a16="http://schemas.microsoft.com/office/drawing/2014/main" id="{E325DBB0-F196-48F2-AA5E-BCDA50BCD0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501092" y="2416119"/>
                      <a:ext cx="798950" cy="10891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" name="图片 35">
                      <a:extLst>
                        <a:ext uri="{FF2B5EF4-FFF2-40B4-BE49-F238E27FC236}">
                          <a16:creationId xmlns:a16="http://schemas.microsoft.com/office/drawing/2014/main" id="{69655BA9-8210-45BA-AFC9-DFD8204B09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653492" y="2568519"/>
                      <a:ext cx="798950" cy="10891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图片 36">
                      <a:extLst>
                        <a:ext uri="{FF2B5EF4-FFF2-40B4-BE49-F238E27FC236}">
                          <a16:creationId xmlns:a16="http://schemas.microsoft.com/office/drawing/2014/main" id="{71E5E865-1C62-4BB8-B6B2-1B7CFEFDDF8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805892" y="2720919"/>
                      <a:ext cx="798950" cy="108917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055B2F0F-599D-4D45-9F15-9D4BE958C416}"/>
                      </a:ext>
                    </a:extLst>
                  </p:cNvPr>
                  <p:cNvSpPr/>
                  <p:nvPr/>
                </p:nvSpPr>
                <p:spPr>
                  <a:xfrm>
                    <a:off x="1377350" y="2068690"/>
                    <a:ext cx="1212059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1400" dirty="0"/>
                      <a:t>业务系统</a:t>
                    </a:r>
                    <a:r>
                      <a:rPr lang="en-US" altLang="zh-CN" sz="1400" dirty="0"/>
                      <a:t>A</a:t>
                    </a:r>
                  </a:p>
                </p:txBody>
              </p:sp>
            </p:grp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5F136F3F-144A-4265-A4BE-658B25A92233}"/>
                    </a:ext>
                  </a:extLst>
                </p:cNvPr>
                <p:cNvSpPr/>
                <p:nvPr/>
              </p:nvSpPr>
              <p:spPr>
                <a:xfrm>
                  <a:off x="2105066" y="4652257"/>
                  <a:ext cx="1479907" cy="1854328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5451138D-4C30-4E4C-9BD8-2789DB58C8A5}"/>
                  </a:ext>
                </a:extLst>
              </p:cNvPr>
              <p:cNvGrpSpPr/>
              <p:nvPr/>
            </p:nvGrpSpPr>
            <p:grpSpPr>
              <a:xfrm>
                <a:off x="3874341" y="4651900"/>
                <a:ext cx="1479907" cy="1854328"/>
                <a:chOff x="2105066" y="4652257"/>
                <a:chExt cx="1479907" cy="1854328"/>
              </a:xfrm>
            </p:grpSpPr>
            <p:grpSp>
              <p:nvGrpSpPr>
                <p:cNvPr id="102" name="组合 101">
                  <a:extLst>
                    <a:ext uri="{FF2B5EF4-FFF2-40B4-BE49-F238E27FC236}">
                      <a16:creationId xmlns:a16="http://schemas.microsoft.com/office/drawing/2014/main" id="{11506CB7-A053-48DA-8916-6412221B157E}"/>
                    </a:ext>
                  </a:extLst>
                </p:cNvPr>
                <p:cNvGrpSpPr/>
                <p:nvPr/>
              </p:nvGrpSpPr>
              <p:grpSpPr>
                <a:xfrm>
                  <a:off x="2169403" y="4687406"/>
                  <a:ext cx="1227492" cy="1741401"/>
                  <a:chOff x="1377350" y="2068690"/>
                  <a:chExt cx="1227492" cy="1741401"/>
                </a:xfrm>
              </p:grpSpPr>
              <p:grpSp>
                <p:nvGrpSpPr>
                  <p:cNvPr id="104" name="组合 103">
                    <a:extLst>
                      <a:ext uri="{FF2B5EF4-FFF2-40B4-BE49-F238E27FC236}">
                        <a16:creationId xmlns:a16="http://schemas.microsoft.com/office/drawing/2014/main" id="{45F5A8DE-BB43-4669-8310-86C2BBCFC9D7}"/>
                      </a:ext>
                    </a:extLst>
                  </p:cNvPr>
                  <p:cNvGrpSpPr/>
                  <p:nvPr/>
                </p:nvGrpSpPr>
                <p:grpSpPr>
                  <a:xfrm>
                    <a:off x="1501092" y="2416119"/>
                    <a:ext cx="1103750" cy="1393972"/>
                    <a:chOff x="1501092" y="2416119"/>
                    <a:chExt cx="1103750" cy="1393972"/>
                  </a:xfrm>
                </p:grpSpPr>
                <p:pic>
                  <p:nvPicPr>
                    <p:cNvPr id="106" name="图片 105">
                      <a:extLst>
                        <a:ext uri="{FF2B5EF4-FFF2-40B4-BE49-F238E27FC236}">
                          <a16:creationId xmlns:a16="http://schemas.microsoft.com/office/drawing/2014/main" id="{0B0FD796-3C7F-4C89-8A6D-A87E1DE979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501092" y="2416119"/>
                      <a:ext cx="798950" cy="10891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图片 106">
                      <a:extLst>
                        <a:ext uri="{FF2B5EF4-FFF2-40B4-BE49-F238E27FC236}">
                          <a16:creationId xmlns:a16="http://schemas.microsoft.com/office/drawing/2014/main" id="{B602AEC2-9035-498F-BB2F-E51744D2FE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653492" y="2568519"/>
                      <a:ext cx="798950" cy="10891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8" name="图片 107">
                      <a:extLst>
                        <a:ext uri="{FF2B5EF4-FFF2-40B4-BE49-F238E27FC236}">
                          <a16:creationId xmlns:a16="http://schemas.microsoft.com/office/drawing/2014/main" id="{F6673C19-F5A8-4C28-B4CB-0DDB9A3502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805892" y="2720919"/>
                      <a:ext cx="798950" cy="108917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6FFDECCF-01EF-4E71-82B3-1AD3DFD48235}"/>
                      </a:ext>
                    </a:extLst>
                  </p:cNvPr>
                  <p:cNvSpPr/>
                  <p:nvPr/>
                </p:nvSpPr>
                <p:spPr>
                  <a:xfrm>
                    <a:off x="1377350" y="2068690"/>
                    <a:ext cx="1212059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1400" dirty="0"/>
                      <a:t>业务系统</a:t>
                    </a:r>
                    <a:r>
                      <a:rPr lang="en-US" altLang="zh-CN" sz="1400" dirty="0"/>
                      <a:t>B</a:t>
                    </a:r>
                  </a:p>
                </p:txBody>
              </p:sp>
            </p:grp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62477D25-D2CE-400C-B8C1-EA09CF045C18}"/>
                    </a:ext>
                  </a:extLst>
                </p:cNvPr>
                <p:cNvSpPr/>
                <p:nvPr/>
              </p:nvSpPr>
              <p:spPr>
                <a:xfrm>
                  <a:off x="2105066" y="4652257"/>
                  <a:ext cx="1479907" cy="1854328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99BE9947-46A9-4052-98F7-BCAA0C9354F8}"/>
                  </a:ext>
                </a:extLst>
              </p:cNvPr>
              <p:cNvGrpSpPr/>
              <p:nvPr/>
            </p:nvGrpSpPr>
            <p:grpSpPr>
              <a:xfrm>
                <a:off x="5652452" y="4651900"/>
                <a:ext cx="1479907" cy="1854328"/>
                <a:chOff x="2105066" y="4652257"/>
                <a:chExt cx="1479907" cy="1854328"/>
              </a:xfrm>
            </p:grpSpPr>
            <p:grpSp>
              <p:nvGrpSpPr>
                <p:cNvPr id="110" name="组合 109">
                  <a:extLst>
                    <a:ext uri="{FF2B5EF4-FFF2-40B4-BE49-F238E27FC236}">
                      <a16:creationId xmlns:a16="http://schemas.microsoft.com/office/drawing/2014/main" id="{7D2BE358-E954-4A59-85A6-BC34D4D4F13C}"/>
                    </a:ext>
                  </a:extLst>
                </p:cNvPr>
                <p:cNvGrpSpPr/>
                <p:nvPr/>
              </p:nvGrpSpPr>
              <p:grpSpPr>
                <a:xfrm>
                  <a:off x="2169403" y="4687406"/>
                  <a:ext cx="1227492" cy="1741401"/>
                  <a:chOff x="1377350" y="2068690"/>
                  <a:chExt cx="1227492" cy="1741401"/>
                </a:xfrm>
              </p:grpSpPr>
              <p:grpSp>
                <p:nvGrpSpPr>
                  <p:cNvPr id="112" name="组合 111">
                    <a:extLst>
                      <a:ext uri="{FF2B5EF4-FFF2-40B4-BE49-F238E27FC236}">
                        <a16:creationId xmlns:a16="http://schemas.microsoft.com/office/drawing/2014/main" id="{AA304BA1-4CD1-4CC4-BB56-E79E11574DBF}"/>
                      </a:ext>
                    </a:extLst>
                  </p:cNvPr>
                  <p:cNvGrpSpPr/>
                  <p:nvPr/>
                </p:nvGrpSpPr>
                <p:grpSpPr>
                  <a:xfrm>
                    <a:off x="1501092" y="2416119"/>
                    <a:ext cx="1103750" cy="1393972"/>
                    <a:chOff x="1501092" y="2416119"/>
                    <a:chExt cx="1103750" cy="1393972"/>
                  </a:xfrm>
                </p:grpSpPr>
                <p:pic>
                  <p:nvPicPr>
                    <p:cNvPr id="114" name="图片 113">
                      <a:extLst>
                        <a:ext uri="{FF2B5EF4-FFF2-40B4-BE49-F238E27FC236}">
                          <a16:creationId xmlns:a16="http://schemas.microsoft.com/office/drawing/2014/main" id="{4CA49882-E956-4804-A659-BDFBE9D3F5F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501092" y="2416119"/>
                      <a:ext cx="798950" cy="10891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5" name="图片 114">
                      <a:extLst>
                        <a:ext uri="{FF2B5EF4-FFF2-40B4-BE49-F238E27FC236}">
                          <a16:creationId xmlns:a16="http://schemas.microsoft.com/office/drawing/2014/main" id="{6840653A-B2EC-4B63-B55F-82938B4306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653492" y="2568519"/>
                      <a:ext cx="798950" cy="10891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6" name="图片 115">
                      <a:extLst>
                        <a:ext uri="{FF2B5EF4-FFF2-40B4-BE49-F238E27FC236}">
                          <a16:creationId xmlns:a16="http://schemas.microsoft.com/office/drawing/2014/main" id="{B7F756B6-A7B5-49FE-856B-52D8F23622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805892" y="2720919"/>
                      <a:ext cx="798950" cy="108917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E776A02F-B6F3-4A61-912B-7E674DCF83F4}"/>
                      </a:ext>
                    </a:extLst>
                  </p:cNvPr>
                  <p:cNvSpPr/>
                  <p:nvPr/>
                </p:nvSpPr>
                <p:spPr>
                  <a:xfrm>
                    <a:off x="1377350" y="2068690"/>
                    <a:ext cx="1212059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1400" dirty="0"/>
                      <a:t>业务系统</a:t>
                    </a:r>
                    <a:r>
                      <a:rPr lang="en-US" altLang="zh-CN" sz="1400" dirty="0"/>
                      <a:t>C</a:t>
                    </a:r>
                  </a:p>
                </p:txBody>
              </p:sp>
            </p:grp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0870D666-7589-4EFC-B4E6-2EF4442A3677}"/>
                    </a:ext>
                  </a:extLst>
                </p:cNvPr>
                <p:cNvSpPr/>
                <p:nvPr/>
              </p:nvSpPr>
              <p:spPr>
                <a:xfrm>
                  <a:off x="2105066" y="4652257"/>
                  <a:ext cx="1479907" cy="1854328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FF6C5218-F1CA-4C5A-B82B-35A6A6042102}"/>
                  </a:ext>
                </a:extLst>
              </p:cNvPr>
              <p:cNvGrpSpPr/>
              <p:nvPr/>
            </p:nvGrpSpPr>
            <p:grpSpPr>
              <a:xfrm>
                <a:off x="7468204" y="4651900"/>
                <a:ext cx="1479907" cy="1854328"/>
                <a:chOff x="2105066" y="4652257"/>
                <a:chExt cx="1479907" cy="1854328"/>
              </a:xfrm>
            </p:grpSpPr>
            <p:grpSp>
              <p:nvGrpSpPr>
                <p:cNvPr id="118" name="组合 117">
                  <a:extLst>
                    <a:ext uri="{FF2B5EF4-FFF2-40B4-BE49-F238E27FC236}">
                      <a16:creationId xmlns:a16="http://schemas.microsoft.com/office/drawing/2014/main" id="{12F37F01-E805-4121-B654-6DB0A23A6288}"/>
                    </a:ext>
                  </a:extLst>
                </p:cNvPr>
                <p:cNvGrpSpPr/>
                <p:nvPr/>
              </p:nvGrpSpPr>
              <p:grpSpPr>
                <a:xfrm>
                  <a:off x="2169403" y="4687406"/>
                  <a:ext cx="1227492" cy="1741401"/>
                  <a:chOff x="1377350" y="2068690"/>
                  <a:chExt cx="1227492" cy="1741401"/>
                </a:xfrm>
              </p:grpSpPr>
              <p:grpSp>
                <p:nvGrpSpPr>
                  <p:cNvPr id="120" name="组合 119">
                    <a:extLst>
                      <a:ext uri="{FF2B5EF4-FFF2-40B4-BE49-F238E27FC236}">
                        <a16:creationId xmlns:a16="http://schemas.microsoft.com/office/drawing/2014/main" id="{37D2AD4B-2675-4E4D-B150-6B559B529425}"/>
                      </a:ext>
                    </a:extLst>
                  </p:cNvPr>
                  <p:cNvGrpSpPr/>
                  <p:nvPr/>
                </p:nvGrpSpPr>
                <p:grpSpPr>
                  <a:xfrm>
                    <a:off x="1501092" y="2416119"/>
                    <a:ext cx="1103750" cy="1393972"/>
                    <a:chOff x="1501092" y="2416119"/>
                    <a:chExt cx="1103750" cy="1393972"/>
                  </a:xfrm>
                </p:grpSpPr>
                <p:pic>
                  <p:nvPicPr>
                    <p:cNvPr id="122" name="图片 121">
                      <a:extLst>
                        <a:ext uri="{FF2B5EF4-FFF2-40B4-BE49-F238E27FC236}">
                          <a16:creationId xmlns:a16="http://schemas.microsoft.com/office/drawing/2014/main" id="{D115713F-D441-4557-A119-4F59801AA12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501092" y="2416119"/>
                      <a:ext cx="798950" cy="10891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3" name="图片 122">
                      <a:extLst>
                        <a:ext uri="{FF2B5EF4-FFF2-40B4-BE49-F238E27FC236}">
                          <a16:creationId xmlns:a16="http://schemas.microsoft.com/office/drawing/2014/main" id="{D0E892C2-7D8C-4068-84DE-683E313728A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653492" y="2568519"/>
                      <a:ext cx="798950" cy="10891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4" name="图片 123">
                      <a:extLst>
                        <a:ext uri="{FF2B5EF4-FFF2-40B4-BE49-F238E27FC236}">
                          <a16:creationId xmlns:a16="http://schemas.microsoft.com/office/drawing/2014/main" id="{9AE6B7CD-9B96-422F-A8F6-8729C50EE7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805892" y="2720919"/>
                      <a:ext cx="798950" cy="108917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21" name="矩形 120">
                    <a:extLst>
                      <a:ext uri="{FF2B5EF4-FFF2-40B4-BE49-F238E27FC236}">
                        <a16:creationId xmlns:a16="http://schemas.microsoft.com/office/drawing/2014/main" id="{FE43AC9B-A136-4614-A637-062D26A4333C}"/>
                      </a:ext>
                    </a:extLst>
                  </p:cNvPr>
                  <p:cNvSpPr/>
                  <p:nvPr/>
                </p:nvSpPr>
                <p:spPr>
                  <a:xfrm>
                    <a:off x="1377350" y="2068690"/>
                    <a:ext cx="1212059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1400" dirty="0"/>
                      <a:t>业务系统</a:t>
                    </a:r>
                    <a:r>
                      <a:rPr lang="en-US" altLang="zh-CN" sz="1400" dirty="0"/>
                      <a:t>D</a:t>
                    </a:r>
                  </a:p>
                </p:txBody>
              </p:sp>
            </p:grp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3790D184-6DDC-4541-B0ED-0FBBF1A90B97}"/>
                    </a:ext>
                  </a:extLst>
                </p:cNvPr>
                <p:cNvSpPr/>
                <p:nvPr/>
              </p:nvSpPr>
              <p:spPr>
                <a:xfrm>
                  <a:off x="2105066" y="4652257"/>
                  <a:ext cx="1479907" cy="1854328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3A6E6CA-061A-45B8-BD2D-5B56DBDC4EFF}"/>
                  </a:ext>
                </a:extLst>
              </p:cNvPr>
              <p:cNvSpPr/>
              <p:nvPr/>
            </p:nvSpPr>
            <p:spPr>
              <a:xfrm>
                <a:off x="1944672" y="4530330"/>
                <a:ext cx="7188039" cy="20962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151360-6882-4769-BBEB-18EEF0CA7254}"/>
                </a:ext>
              </a:extLst>
            </p:cNvPr>
            <p:cNvSpPr txBox="1"/>
            <p:nvPr/>
          </p:nvSpPr>
          <p:spPr>
            <a:xfrm>
              <a:off x="1875185" y="4222553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后端业务微服务集群</a:t>
              </a:r>
            </a:p>
          </p:txBody>
        </p: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FBA40B3-005A-4923-AAEC-0F07EFB7F04B}"/>
              </a:ext>
            </a:extLst>
          </p:cNvPr>
          <p:cNvSpPr txBox="1"/>
          <p:nvPr/>
        </p:nvSpPr>
        <p:spPr>
          <a:xfrm>
            <a:off x="2491118" y="227064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微服务网关集群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713B554-D8D7-4E65-890E-00E65DBE359F}"/>
              </a:ext>
            </a:extLst>
          </p:cNvPr>
          <p:cNvGrpSpPr/>
          <p:nvPr/>
        </p:nvGrpSpPr>
        <p:grpSpPr>
          <a:xfrm>
            <a:off x="2549139" y="824631"/>
            <a:ext cx="3695366" cy="1050348"/>
            <a:chOff x="2761455" y="813551"/>
            <a:chExt cx="3695366" cy="1050348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3E03307-8824-4E05-A60E-5C0DACF8692B}"/>
                </a:ext>
              </a:extLst>
            </p:cNvPr>
            <p:cNvSpPr/>
            <p:nvPr/>
          </p:nvSpPr>
          <p:spPr>
            <a:xfrm>
              <a:off x="2761455" y="813551"/>
              <a:ext cx="3695366" cy="105034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CD2D401-8BB7-4327-9091-D50951E63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8099" y="1009043"/>
              <a:ext cx="804234" cy="668362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EDA8208-153B-4746-818F-135948F68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3878" y="950789"/>
              <a:ext cx="808705" cy="80870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88540B5-9125-4940-BF9D-2351418A5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632" y="895996"/>
              <a:ext cx="918290" cy="918290"/>
            </a:xfrm>
            <a:prstGeom prst="rect">
              <a:avLst/>
            </a:prstGeom>
          </p:spPr>
        </p:pic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2E77A1A8-3770-4EEC-8E9D-CF5C2C36C3F6}"/>
              </a:ext>
            </a:extLst>
          </p:cNvPr>
          <p:cNvSpPr txBox="1"/>
          <p:nvPr/>
        </p:nvSpPr>
        <p:spPr>
          <a:xfrm>
            <a:off x="2552532" y="508351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前端 普通用户</a:t>
            </a:r>
          </a:p>
        </p:txBody>
      </p:sp>
      <p:sp>
        <p:nvSpPr>
          <p:cNvPr id="129" name="箭头: 下 128">
            <a:extLst>
              <a:ext uri="{FF2B5EF4-FFF2-40B4-BE49-F238E27FC236}">
                <a16:creationId xmlns:a16="http://schemas.microsoft.com/office/drawing/2014/main" id="{E79D75EB-E2B3-49F9-9E53-174DBE53FD47}"/>
              </a:ext>
            </a:extLst>
          </p:cNvPr>
          <p:cNvSpPr/>
          <p:nvPr/>
        </p:nvSpPr>
        <p:spPr>
          <a:xfrm>
            <a:off x="4734641" y="2041458"/>
            <a:ext cx="514691" cy="47819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AE4DDB-0D75-4BEA-B466-40BF87057C94}"/>
              </a:ext>
            </a:extLst>
          </p:cNvPr>
          <p:cNvCxnSpPr>
            <a:stCxn id="2" idx="3"/>
            <a:endCxn id="91" idx="1"/>
          </p:cNvCxnSpPr>
          <p:nvPr/>
        </p:nvCxnSpPr>
        <p:spPr>
          <a:xfrm flipV="1">
            <a:off x="4258501" y="3268650"/>
            <a:ext cx="746242" cy="1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E618CD6-B982-410C-AD6C-3AADFF7593C8}"/>
              </a:ext>
            </a:extLst>
          </p:cNvPr>
          <p:cNvCxnSpPr/>
          <p:nvPr/>
        </p:nvCxnSpPr>
        <p:spPr>
          <a:xfrm flipV="1">
            <a:off x="5686341" y="3268648"/>
            <a:ext cx="746242" cy="1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5192184-FE13-4059-9077-70840B40171A}"/>
              </a:ext>
            </a:extLst>
          </p:cNvPr>
          <p:cNvCxnSpPr/>
          <p:nvPr/>
        </p:nvCxnSpPr>
        <p:spPr>
          <a:xfrm flipV="1">
            <a:off x="7184443" y="3268648"/>
            <a:ext cx="746242" cy="1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箭头: 下 65">
            <a:extLst>
              <a:ext uri="{FF2B5EF4-FFF2-40B4-BE49-F238E27FC236}">
                <a16:creationId xmlns:a16="http://schemas.microsoft.com/office/drawing/2014/main" id="{57DF7D7C-A8A8-4330-BED6-836F9C117FCA}"/>
              </a:ext>
            </a:extLst>
          </p:cNvPr>
          <p:cNvSpPr/>
          <p:nvPr/>
        </p:nvSpPr>
        <p:spPr>
          <a:xfrm>
            <a:off x="5709018" y="4022854"/>
            <a:ext cx="514691" cy="47819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303B98A-66D1-481F-A322-9E6AF1666AC9}"/>
              </a:ext>
            </a:extLst>
          </p:cNvPr>
          <p:cNvGrpSpPr/>
          <p:nvPr/>
        </p:nvGrpSpPr>
        <p:grpSpPr>
          <a:xfrm>
            <a:off x="6825349" y="525482"/>
            <a:ext cx="1261884" cy="1970529"/>
            <a:chOff x="6825349" y="525482"/>
            <a:chExt cx="1261884" cy="1970529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FE084E1-9F26-4D75-B42F-EC4DF5D57CE2}"/>
                </a:ext>
              </a:extLst>
            </p:cNvPr>
            <p:cNvSpPr/>
            <p:nvPr/>
          </p:nvSpPr>
          <p:spPr>
            <a:xfrm>
              <a:off x="6992442" y="845897"/>
              <a:ext cx="1028254" cy="105034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BC675AF9-7D54-41E5-9F48-00B3EFF58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3757" y="943321"/>
              <a:ext cx="585624" cy="798354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71A7A0A-3B60-4A9B-AAA1-5E25F51E23F3}"/>
                </a:ext>
              </a:extLst>
            </p:cNvPr>
            <p:cNvSpPr txBox="1"/>
            <p:nvPr/>
          </p:nvSpPr>
          <p:spPr>
            <a:xfrm>
              <a:off x="6825349" y="52548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企业内部用户</a:t>
              </a:r>
            </a:p>
          </p:txBody>
        </p:sp>
        <p:sp>
          <p:nvSpPr>
            <p:cNvPr id="67" name="箭头: 下 66">
              <a:extLst>
                <a:ext uri="{FF2B5EF4-FFF2-40B4-BE49-F238E27FC236}">
                  <a16:creationId xmlns:a16="http://schemas.microsoft.com/office/drawing/2014/main" id="{B9BC89D6-7E5B-41E3-9F41-5567F5D853B3}"/>
                </a:ext>
              </a:extLst>
            </p:cNvPr>
            <p:cNvSpPr/>
            <p:nvPr/>
          </p:nvSpPr>
          <p:spPr>
            <a:xfrm>
              <a:off x="7233877" y="2017816"/>
              <a:ext cx="514691" cy="478195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2CAB392-FDEA-4786-A502-F00259DED664}"/>
              </a:ext>
            </a:extLst>
          </p:cNvPr>
          <p:cNvGrpSpPr/>
          <p:nvPr/>
        </p:nvGrpSpPr>
        <p:grpSpPr>
          <a:xfrm>
            <a:off x="8414835" y="554189"/>
            <a:ext cx="1491114" cy="1970529"/>
            <a:chOff x="8414835" y="554189"/>
            <a:chExt cx="1491114" cy="197052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BC852A1-7B7E-4085-BD8E-9DF80F107BFA}"/>
                </a:ext>
              </a:extLst>
            </p:cNvPr>
            <p:cNvSpPr/>
            <p:nvPr/>
          </p:nvSpPr>
          <p:spPr>
            <a:xfrm>
              <a:off x="8581928" y="874604"/>
              <a:ext cx="1028254" cy="105034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17503491-A4AA-4530-A190-DA101144E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3243" y="972028"/>
              <a:ext cx="585624" cy="798354"/>
            </a:xfrm>
            <a:prstGeom prst="rect">
              <a:avLst/>
            </a:prstGeom>
          </p:spPr>
        </p:pic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8C162EC-13B3-4BD7-BD92-F29BBDFFB907}"/>
                </a:ext>
              </a:extLst>
            </p:cNvPr>
            <p:cNvSpPr txBox="1"/>
            <p:nvPr/>
          </p:nvSpPr>
          <p:spPr>
            <a:xfrm>
              <a:off x="8414835" y="554189"/>
              <a:ext cx="1491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第三方合作 用户</a:t>
              </a:r>
            </a:p>
            <a:p>
              <a:endParaRPr lang="zh-CN" altLang="en-US" sz="1400" dirty="0"/>
            </a:p>
          </p:txBody>
        </p:sp>
        <p:sp>
          <p:nvSpPr>
            <p:cNvPr id="70" name="箭头: 下 69">
              <a:extLst>
                <a:ext uri="{FF2B5EF4-FFF2-40B4-BE49-F238E27FC236}">
                  <a16:creationId xmlns:a16="http://schemas.microsoft.com/office/drawing/2014/main" id="{CB3CFF83-1AA2-4410-80EA-F8E5D4B7DB42}"/>
                </a:ext>
              </a:extLst>
            </p:cNvPr>
            <p:cNvSpPr/>
            <p:nvPr/>
          </p:nvSpPr>
          <p:spPr>
            <a:xfrm>
              <a:off x="8823363" y="2046523"/>
              <a:ext cx="514691" cy="478195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0" y="30148"/>
            <a:ext cx="3148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Kubernetes</a:t>
            </a:r>
            <a:r>
              <a:rPr lang="zh-CN" altLang="en-US" dirty="0"/>
              <a:t>容器化架构拓扑图</a:t>
            </a:r>
          </a:p>
        </p:txBody>
      </p:sp>
    </p:spTree>
    <p:extLst>
      <p:ext uri="{BB962C8B-B14F-4D97-AF65-F5344CB8AC3E}">
        <p14:creationId xmlns:p14="http://schemas.microsoft.com/office/powerpoint/2010/main" val="227313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0" y="0"/>
            <a:ext cx="2260600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Docker</a:t>
            </a:r>
            <a:r>
              <a:rPr lang="zh-CN" altLang="en-US" dirty="0">
                <a:solidFill>
                  <a:schemeClr val="tx1"/>
                </a:solidFill>
              </a:rPr>
              <a:t>容器化部署</a:t>
            </a:r>
          </a:p>
        </p:txBody>
      </p:sp>
      <p:sp>
        <p:nvSpPr>
          <p:cNvPr id="10" name="右箭头 9"/>
          <p:cNvSpPr/>
          <p:nvPr/>
        </p:nvSpPr>
        <p:spPr>
          <a:xfrm>
            <a:off x="5465466" y="3194326"/>
            <a:ext cx="1308295" cy="761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443270" y="1940881"/>
            <a:ext cx="1777447" cy="1558474"/>
            <a:chOff x="5608092" y="1306552"/>
            <a:chExt cx="1777447" cy="1558474"/>
          </a:xfrm>
        </p:grpSpPr>
        <p:sp>
          <p:nvSpPr>
            <p:cNvPr id="11" name="矩形 10"/>
            <p:cNvSpPr/>
            <p:nvPr/>
          </p:nvSpPr>
          <p:spPr>
            <a:xfrm>
              <a:off x="5608093" y="1675885"/>
              <a:ext cx="1777446" cy="1189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08092" y="1306552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Docker</a:t>
              </a:r>
              <a:endParaRPr lang="zh-CN" altLang="en-US" dirty="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5735245" y="1676524"/>
              <a:ext cx="1527945" cy="1037418"/>
              <a:chOff x="1065490" y="2087150"/>
              <a:chExt cx="1527945" cy="103741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83959" y="2455843"/>
                <a:ext cx="1509476" cy="6687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065490" y="2087150"/>
                <a:ext cx="925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Tomcat</a:t>
                </a:r>
                <a:endParaRPr lang="zh-CN" altLang="en-US" dirty="0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1257869" y="2525139"/>
                <a:ext cx="1055077" cy="5301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EC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" name="矩形 16"/>
          <p:cNvSpPr/>
          <p:nvPr/>
        </p:nvSpPr>
        <p:spPr>
          <a:xfrm>
            <a:off x="7181724" y="1788271"/>
            <a:ext cx="4431324" cy="3573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188652" y="135781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9628679" y="1969605"/>
            <a:ext cx="1777447" cy="1558474"/>
            <a:chOff x="5608092" y="1306552"/>
            <a:chExt cx="1777447" cy="1558474"/>
          </a:xfrm>
        </p:grpSpPr>
        <p:sp>
          <p:nvSpPr>
            <p:cNvPr id="21" name="矩形 20"/>
            <p:cNvSpPr/>
            <p:nvPr/>
          </p:nvSpPr>
          <p:spPr>
            <a:xfrm>
              <a:off x="5608093" y="1675885"/>
              <a:ext cx="1777446" cy="1189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608092" y="1306552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Docker</a:t>
              </a:r>
              <a:endParaRPr lang="zh-CN" altLang="en-US" dirty="0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735245" y="1676524"/>
              <a:ext cx="1527945" cy="1037418"/>
              <a:chOff x="1065490" y="2087150"/>
              <a:chExt cx="1527945" cy="103741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083959" y="2455843"/>
                <a:ext cx="1509476" cy="6687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065490" y="2087150"/>
                <a:ext cx="925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Tomcat</a:t>
                </a:r>
                <a:endParaRPr lang="zh-CN" altLang="en-US" dirty="0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1257869" y="2525139"/>
                <a:ext cx="1055077" cy="5301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EC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7441327" y="3644334"/>
            <a:ext cx="1777447" cy="1558474"/>
            <a:chOff x="5608092" y="1306552"/>
            <a:chExt cx="1777447" cy="1558474"/>
          </a:xfrm>
        </p:grpSpPr>
        <p:sp>
          <p:nvSpPr>
            <p:cNvPr id="28" name="矩形 27"/>
            <p:cNvSpPr/>
            <p:nvPr/>
          </p:nvSpPr>
          <p:spPr>
            <a:xfrm>
              <a:off x="5608093" y="1675885"/>
              <a:ext cx="1777446" cy="1189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608092" y="1306552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Docker</a:t>
              </a:r>
              <a:endParaRPr lang="zh-CN" altLang="en-US" dirty="0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735245" y="1676524"/>
              <a:ext cx="1527945" cy="1037418"/>
              <a:chOff x="1065490" y="2087150"/>
              <a:chExt cx="1527945" cy="103741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083959" y="2455843"/>
                <a:ext cx="1509476" cy="6687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065490" y="2087150"/>
                <a:ext cx="925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Tomcat</a:t>
                </a:r>
                <a:endParaRPr lang="zh-CN" altLang="en-US" dirty="0"/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1257869" y="2525139"/>
                <a:ext cx="1055077" cy="5301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EC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9846046" y="43829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。。。。。</a:t>
            </a:r>
          </a:p>
        </p:txBody>
      </p:sp>
      <p:sp>
        <p:nvSpPr>
          <p:cNvPr id="49" name="矩形 48"/>
          <p:cNvSpPr/>
          <p:nvPr/>
        </p:nvSpPr>
        <p:spPr>
          <a:xfrm>
            <a:off x="549315" y="1788271"/>
            <a:ext cx="4431324" cy="3573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56243" y="135781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</a:t>
            </a:r>
            <a:endParaRPr lang="zh-CN" altLang="en-US" dirty="0"/>
          </a:p>
        </p:txBody>
      </p:sp>
      <p:grpSp>
        <p:nvGrpSpPr>
          <p:cNvPr id="61" name="组合 60"/>
          <p:cNvGrpSpPr/>
          <p:nvPr/>
        </p:nvGrpSpPr>
        <p:grpSpPr>
          <a:xfrm>
            <a:off x="1869614" y="2708270"/>
            <a:ext cx="1527945" cy="1289331"/>
            <a:chOff x="1065490" y="2087150"/>
            <a:chExt cx="1527945" cy="1289331"/>
          </a:xfrm>
        </p:grpSpPr>
        <p:sp>
          <p:nvSpPr>
            <p:cNvPr id="62" name="矩形 61"/>
            <p:cNvSpPr/>
            <p:nvPr/>
          </p:nvSpPr>
          <p:spPr>
            <a:xfrm>
              <a:off x="1083959" y="2455843"/>
              <a:ext cx="1509476" cy="920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065490" y="2087150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Tomcat</a:t>
              </a:r>
              <a:endParaRPr lang="zh-CN" altLang="en-US" dirty="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1311158" y="2677749"/>
              <a:ext cx="1055077" cy="5301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43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29648B11-4906-4B0C-B18C-309F81DDA5B3}"/>
              </a:ext>
            </a:extLst>
          </p:cNvPr>
          <p:cNvGrpSpPr/>
          <p:nvPr/>
        </p:nvGrpSpPr>
        <p:grpSpPr>
          <a:xfrm>
            <a:off x="474464" y="2180365"/>
            <a:ext cx="2708199" cy="2525688"/>
            <a:chOff x="1750950" y="2234219"/>
            <a:chExt cx="2708199" cy="252568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D8B923E-4D4C-4E5D-A79C-A6B70FA60EC8}"/>
                </a:ext>
              </a:extLst>
            </p:cNvPr>
            <p:cNvSpPr/>
            <p:nvPr/>
          </p:nvSpPr>
          <p:spPr>
            <a:xfrm>
              <a:off x="1751555" y="2619580"/>
              <a:ext cx="2707594" cy="214032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06E4FC9-105F-4B5C-AF68-8DB43C2440AC}"/>
                </a:ext>
              </a:extLst>
            </p:cNvPr>
            <p:cNvSpPr txBox="1"/>
            <p:nvPr/>
          </p:nvSpPr>
          <p:spPr>
            <a:xfrm>
              <a:off x="1750950" y="2234219"/>
              <a:ext cx="1830950" cy="3693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VM   Kubernetes</a:t>
              </a:r>
              <a:endParaRPr lang="zh-CN" altLang="en-US" dirty="0"/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C440E5CA-4EDC-425C-B967-1B371F220D9A}"/>
              </a:ext>
            </a:extLst>
          </p:cNvPr>
          <p:cNvSpPr/>
          <p:nvPr/>
        </p:nvSpPr>
        <p:spPr>
          <a:xfrm>
            <a:off x="183888" y="78288"/>
            <a:ext cx="11824223" cy="670142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3A462FD-4C64-4A3E-8520-5236441335F8}"/>
              </a:ext>
            </a:extLst>
          </p:cNvPr>
          <p:cNvGrpSpPr/>
          <p:nvPr/>
        </p:nvGrpSpPr>
        <p:grpSpPr>
          <a:xfrm>
            <a:off x="5052047" y="719285"/>
            <a:ext cx="1200970" cy="1263635"/>
            <a:chOff x="4327898" y="2412510"/>
            <a:chExt cx="1200970" cy="126363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941C3BB-D6C4-4207-8A0B-C8DBF6F7C1F4}"/>
                </a:ext>
              </a:extLst>
            </p:cNvPr>
            <p:cNvSpPr/>
            <p:nvPr/>
          </p:nvSpPr>
          <p:spPr>
            <a:xfrm>
              <a:off x="4327898" y="2734195"/>
              <a:ext cx="1200970" cy="94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0888C32-099E-48D8-9205-46108ABA9521}"/>
                </a:ext>
              </a:extLst>
            </p:cNvPr>
            <p:cNvGrpSpPr/>
            <p:nvPr/>
          </p:nvGrpSpPr>
          <p:grpSpPr>
            <a:xfrm>
              <a:off x="4457381" y="2847477"/>
              <a:ext cx="965349" cy="693038"/>
              <a:chOff x="5782045" y="2735962"/>
              <a:chExt cx="965349" cy="693038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9D28F28-23A5-4585-942C-46B399C22D62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5802D5A-3CAE-413C-971A-02938A15DCB1}"/>
                  </a:ext>
                </a:extLst>
              </p:cNvPr>
              <p:cNvSpPr txBox="1"/>
              <p:nvPr/>
            </p:nvSpPr>
            <p:spPr>
              <a:xfrm>
                <a:off x="5793287" y="3069547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微服务网关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42752E5-541E-492D-96A9-73B96BD503DA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8B0DAE5-621F-4042-BC30-683209AE1C7B}"/>
                </a:ext>
              </a:extLst>
            </p:cNvPr>
            <p:cNvSpPr txBox="1"/>
            <p:nvPr/>
          </p:nvSpPr>
          <p:spPr>
            <a:xfrm>
              <a:off x="4327898" y="2412510"/>
              <a:ext cx="979755" cy="3077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VM   salve</a:t>
              </a:r>
              <a:endParaRPr lang="zh-CN" altLang="en-US" sz="1400" dirty="0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966A9FCF-0D0C-4E05-AF9E-58370E632DC8}"/>
              </a:ext>
            </a:extLst>
          </p:cNvPr>
          <p:cNvGrpSpPr/>
          <p:nvPr/>
        </p:nvGrpSpPr>
        <p:grpSpPr>
          <a:xfrm>
            <a:off x="7860957" y="2693877"/>
            <a:ext cx="3252592" cy="1260414"/>
            <a:chOff x="4327898" y="2415731"/>
            <a:chExt cx="3252592" cy="126041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1A5452C-F38A-4384-A724-578461BE109F}"/>
                </a:ext>
              </a:extLst>
            </p:cNvPr>
            <p:cNvSpPr/>
            <p:nvPr/>
          </p:nvSpPr>
          <p:spPr>
            <a:xfrm>
              <a:off x="4327898" y="2734195"/>
              <a:ext cx="3252592" cy="94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8D1ED81-8ADF-47E5-ACC6-8CFCFCB6132F}"/>
                </a:ext>
              </a:extLst>
            </p:cNvPr>
            <p:cNvGrpSpPr/>
            <p:nvPr/>
          </p:nvGrpSpPr>
          <p:grpSpPr>
            <a:xfrm>
              <a:off x="4444260" y="2847477"/>
              <a:ext cx="906017" cy="693038"/>
              <a:chOff x="5768924" y="2735962"/>
              <a:chExt cx="906017" cy="693038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2664A6EC-0D76-45FF-9534-10700E08185F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50818163-1155-4ECF-B17D-C7ECF6310CB1}"/>
                  </a:ext>
                </a:extLst>
              </p:cNvPr>
              <p:cNvSpPr txBox="1"/>
              <p:nvPr/>
            </p:nvSpPr>
            <p:spPr>
              <a:xfrm>
                <a:off x="5768924" y="3073114"/>
                <a:ext cx="9060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业务系统</a:t>
                </a:r>
                <a:r>
                  <a:rPr lang="en-US" altLang="zh-CN" sz="1200" dirty="0"/>
                  <a:t>D</a:t>
                </a:r>
                <a:endParaRPr lang="zh-CN" altLang="en-US" sz="1200" dirty="0"/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E26F309-3581-48D0-AB1E-42273885BACB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048C8759-55F9-46C2-BA4D-50CFFA4CE285}"/>
                </a:ext>
              </a:extLst>
            </p:cNvPr>
            <p:cNvSpPr txBox="1"/>
            <p:nvPr/>
          </p:nvSpPr>
          <p:spPr>
            <a:xfrm>
              <a:off x="4327898" y="2415731"/>
              <a:ext cx="979755" cy="3077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VM   salve</a:t>
              </a:r>
              <a:endParaRPr lang="zh-CN" altLang="en-US" sz="1400" dirty="0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E9156906-3B53-4C00-9D8E-B4F37C01EED9}"/>
                </a:ext>
              </a:extLst>
            </p:cNvPr>
            <p:cNvGrpSpPr/>
            <p:nvPr/>
          </p:nvGrpSpPr>
          <p:grpSpPr>
            <a:xfrm>
              <a:off x="5515612" y="2847741"/>
              <a:ext cx="877163" cy="693038"/>
              <a:chOff x="5781831" y="2735962"/>
              <a:chExt cx="877163" cy="693038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AD11439F-47BA-4F91-803F-234E7CA9E9AA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300F4DD-3208-41B2-AE6F-9D7D9A6C3FE0}"/>
                  </a:ext>
                </a:extLst>
              </p:cNvPr>
              <p:cNvSpPr txBox="1"/>
              <p:nvPr/>
            </p:nvSpPr>
            <p:spPr>
              <a:xfrm>
                <a:off x="5781831" y="3072850"/>
                <a:ext cx="8771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业务系统</a:t>
                </a:r>
                <a:r>
                  <a:rPr lang="en-US" altLang="zh-CN" sz="1200" dirty="0"/>
                  <a:t>E</a:t>
                </a:r>
                <a:endParaRPr lang="zh-CN" altLang="en-US" sz="1200" dirty="0"/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0C93B9D-C5AC-441F-8842-FDE4FB4942EC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45C3CF07-6645-4A1E-8653-27638A636A7E}"/>
                </a:ext>
              </a:extLst>
            </p:cNvPr>
            <p:cNvGrpSpPr/>
            <p:nvPr/>
          </p:nvGrpSpPr>
          <p:grpSpPr>
            <a:xfrm>
              <a:off x="6583757" y="2847477"/>
              <a:ext cx="912109" cy="693038"/>
              <a:chOff x="5782045" y="2735962"/>
              <a:chExt cx="912109" cy="693038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F02E7697-A805-40E0-93D0-73EFE8E2008D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F313F6E-CF6C-4CB7-8063-CB23FB43644A}"/>
                  </a:ext>
                </a:extLst>
              </p:cNvPr>
              <p:cNvSpPr txBox="1"/>
              <p:nvPr/>
            </p:nvSpPr>
            <p:spPr>
              <a:xfrm>
                <a:off x="5820197" y="3073113"/>
                <a:ext cx="8739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业务系统</a:t>
                </a:r>
                <a:r>
                  <a:rPr lang="en-US" altLang="zh-CN" sz="1200" dirty="0"/>
                  <a:t>F</a:t>
                </a:r>
                <a:endParaRPr lang="zh-CN" altLang="en-US" sz="1200" dirty="0"/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C39435F-F601-45E5-8F1A-A13FB7AB620E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1C2141DA-111F-44C5-9FB1-49D231CBF6B6}"/>
              </a:ext>
            </a:extLst>
          </p:cNvPr>
          <p:cNvSpPr/>
          <p:nvPr/>
        </p:nvSpPr>
        <p:spPr>
          <a:xfrm>
            <a:off x="621888" y="2925731"/>
            <a:ext cx="804847" cy="710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AD57636-B01B-4D20-8527-89971FEAD3BB}"/>
              </a:ext>
            </a:extLst>
          </p:cNvPr>
          <p:cNvSpPr/>
          <p:nvPr/>
        </p:nvSpPr>
        <p:spPr>
          <a:xfrm>
            <a:off x="2074404" y="2925731"/>
            <a:ext cx="804847" cy="710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A8382475-485A-46FB-A084-49798356E017}"/>
              </a:ext>
            </a:extLst>
          </p:cNvPr>
          <p:cNvSpPr/>
          <p:nvPr/>
        </p:nvSpPr>
        <p:spPr>
          <a:xfrm>
            <a:off x="1362645" y="3869129"/>
            <a:ext cx="804847" cy="710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2E800F7C-EBB3-45D4-BC56-66C38EB8B06F}"/>
              </a:ext>
            </a:extLst>
          </p:cNvPr>
          <p:cNvSpPr/>
          <p:nvPr/>
        </p:nvSpPr>
        <p:spPr>
          <a:xfrm>
            <a:off x="1515036" y="3173118"/>
            <a:ext cx="482527" cy="225287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箭头: 左右 132">
            <a:extLst>
              <a:ext uri="{FF2B5EF4-FFF2-40B4-BE49-F238E27FC236}">
                <a16:creationId xmlns:a16="http://schemas.microsoft.com/office/drawing/2014/main" id="{CEA9F177-97D7-4562-BC1D-09097CC4EBA4}"/>
              </a:ext>
            </a:extLst>
          </p:cNvPr>
          <p:cNvSpPr/>
          <p:nvPr/>
        </p:nvSpPr>
        <p:spPr>
          <a:xfrm rot="6962088">
            <a:off x="2180724" y="3844228"/>
            <a:ext cx="488185" cy="19758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F7E1A95-B9A9-4C32-98ED-F062F16596A9}"/>
              </a:ext>
            </a:extLst>
          </p:cNvPr>
          <p:cNvSpPr/>
          <p:nvPr/>
        </p:nvSpPr>
        <p:spPr>
          <a:xfrm>
            <a:off x="602705" y="3067206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6EE08E9-2A75-45E7-9869-C4F913FA0FF7}"/>
              </a:ext>
            </a:extLst>
          </p:cNvPr>
          <p:cNvSpPr/>
          <p:nvPr/>
        </p:nvSpPr>
        <p:spPr>
          <a:xfrm>
            <a:off x="2068233" y="3080596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50FF3A6-3A51-4412-BE24-915D6CF4F626}"/>
              </a:ext>
            </a:extLst>
          </p:cNvPr>
          <p:cNvSpPr/>
          <p:nvPr/>
        </p:nvSpPr>
        <p:spPr>
          <a:xfrm>
            <a:off x="1355076" y="4010050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36" name="箭头: 左右 135">
            <a:extLst>
              <a:ext uri="{FF2B5EF4-FFF2-40B4-BE49-F238E27FC236}">
                <a16:creationId xmlns:a16="http://schemas.microsoft.com/office/drawing/2014/main" id="{F373A0C0-2D20-4D5A-8B18-2FB935CEE2CC}"/>
              </a:ext>
            </a:extLst>
          </p:cNvPr>
          <p:cNvSpPr/>
          <p:nvPr/>
        </p:nvSpPr>
        <p:spPr>
          <a:xfrm rot="3708711">
            <a:off x="869947" y="3855499"/>
            <a:ext cx="488185" cy="19758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92EA9F13-44EA-4A75-97F8-4D94CD866729}"/>
              </a:ext>
            </a:extLst>
          </p:cNvPr>
          <p:cNvSpPr/>
          <p:nvPr/>
        </p:nvSpPr>
        <p:spPr>
          <a:xfrm>
            <a:off x="4113833" y="2463288"/>
            <a:ext cx="7132504" cy="16324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20CC85E-9EC4-4FFA-BC51-B1F9CC1CE723}"/>
              </a:ext>
            </a:extLst>
          </p:cNvPr>
          <p:cNvSpPr/>
          <p:nvPr/>
        </p:nvSpPr>
        <p:spPr>
          <a:xfrm>
            <a:off x="4113833" y="580572"/>
            <a:ext cx="7132504" cy="159979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2B9B3498-EC2A-40E8-90D4-C1B69883C2B1}"/>
              </a:ext>
            </a:extLst>
          </p:cNvPr>
          <p:cNvGrpSpPr/>
          <p:nvPr/>
        </p:nvGrpSpPr>
        <p:grpSpPr>
          <a:xfrm>
            <a:off x="4349141" y="2683044"/>
            <a:ext cx="3252592" cy="1259978"/>
            <a:chOff x="4327898" y="2416167"/>
            <a:chExt cx="3252592" cy="1259978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D5F76CFC-1932-4B2E-8B28-C0627D121301}"/>
                </a:ext>
              </a:extLst>
            </p:cNvPr>
            <p:cNvSpPr/>
            <p:nvPr/>
          </p:nvSpPr>
          <p:spPr>
            <a:xfrm>
              <a:off x="4327898" y="2734195"/>
              <a:ext cx="3252592" cy="94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695B5CA3-9854-4695-A2B4-45F1B4798AF2}"/>
                </a:ext>
              </a:extLst>
            </p:cNvPr>
            <p:cNvGrpSpPr/>
            <p:nvPr/>
          </p:nvGrpSpPr>
          <p:grpSpPr>
            <a:xfrm>
              <a:off x="4457381" y="2847477"/>
              <a:ext cx="922541" cy="693038"/>
              <a:chOff x="5782045" y="2735962"/>
              <a:chExt cx="922541" cy="693038"/>
            </a:xfrm>
          </p:grpSpPr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22C38525-7848-4E35-A606-A8E6FE1A74A6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0EE7CCE8-3AC8-4419-AA2F-4243FF2DDA24}"/>
                  </a:ext>
                </a:extLst>
              </p:cNvPr>
              <p:cNvSpPr txBox="1"/>
              <p:nvPr/>
            </p:nvSpPr>
            <p:spPr>
              <a:xfrm>
                <a:off x="5806583" y="3084385"/>
                <a:ext cx="8980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业务系统</a:t>
                </a:r>
                <a:r>
                  <a:rPr lang="en-US" altLang="zh-CN" sz="1200" dirty="0"/>
                  <a:t>A</a:t>
                </a:r>
                <a:endParaRPr lang="zh-CN" altLang="en-US" sz="1200" dirty="0"/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4BBBEDDA-589D-4A07-A4F9-2086EE36EDA2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E1AD051E-3F6C-44E5-BDDB-F2A40F7DD98E}"/>
                </a:ext>
              </a:extLst>
            </p:cNvPr>
            <p:cNvSpPr txBox="1"/>
            <p:nvPr/>
          </p:nvSpPr>
          <p:spPr>
            <a:xfrm>
              <a:off x="4327898" y="2416167"/>
              <a:ext cx="979755" cy="3077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VM   salve</a:t>
              </a:r>
              <a:endParaRPr lang="zh-CN" altLang="en-US" sz="1400" dirty="0"/>
            </a:p>
          </p:txBody>
        </p: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382EFCC1-3E6C-411E-A5E1-6E2285CC4D70}"/>
                </a:ext>
              </a:extLst>
            </p:cNvPr>
            <p:cNvGrpSpPr/>
            <p:nvPr/>
          </p:nvGrpSpPr>
          <p:grpSpPr>
            <a:xfrm>
              <a:off x="5515826" y="2847741"/>
              <a:ext cx="898023" cy="693038"/>
              <a:chOff x="5782045" y="2735962"/>
              <a:chExt cx="898023" cy="693038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5B2C98A9-1699-4BCE-911C-335ACB65B393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1974A23-141E-4E3E-970C-61FEFEA38035}"/>
                  </a:ext>
                </a:extLst>
              </p:cNvPr>
              <p:cNvSpPr txBox="1"/>
              <p:nvPr/>
            </p:nvSpPr>
            <p:spPr>
              <a:xfrm>
                <a:off x="5793287" y="3084120"/>
                <a:ext cx="8867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业务系统</a:t>
                </a:r>
                <a:r>
                  <a:rPr lang="en-US" altLang="zh-CN" sz="1200" dirty="0"/>
                  <a:t>B</a:t>
                </a:r>
                <a:endParaRPr lang="zh-CN" altLang="en-US" sz="1200" dirty="0"/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89EC6036-9726-43C7-907D-EE2BB27D247B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45F9E4DC-7171-4226-8D42-58D03CA3A306}"/>
                </a:ext>
              </a:extLst>
            </p:cNvPr>
            <p:cNvGrpSpPr/>
            <p:nvPr/>
          </p:nvGrpSpPr>
          <p:grpSpPr>
            <a:xfrm>
              <a:off x="6583623" y="2847477"/>
              <a:ext cx="896399" cy="693038"/>
              <a:chOff x="5781911" y="2735962"/>
              <a:chExt cx="896399" cy="693038"/>
            </a:xfrm>
          </p:grpSpPr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E7285DC9-DAD0-4B1D-80DA-29E6CAC1520F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8F88D609-88B2-4535-84EA-8C406B15E19B}"/>
                  </a:ext>
                </a:extLst>
              </p:cNvPr>
              <p:cNvSpPr txBox="1"/>
              <p:nvPr/>
            </p:nvSpPr>
            <p:spPr>
              <a:xfrm>
                <a:off x="5781911" y="3084383"/>
                <a:ext cx="896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业务系统</a:t>
                </a:r>
                <a:r>
                  <a:rPr lang="en-US" altLang="zh-CN" sz="1200" dirty="0"/>
                  <a:t>C</a:t>
                </a:r>
                <a:endParaRPr lang="zh-CN" altLang="en-US" sz="1200" dirty="0"/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5D05D122-5404-4A44-AD60-D3D1D872A050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F926ECD5-99D4-4611-B945-7E6A18B50105}"/>
              </a:ext>
            </a:extLst>
          </p:cNvPr>
          <p:cNvGrpSpPr/>
          <p:nvPr/>
        </p:nvGrpSpPr>
        <p:grpSpPr>
          <a:xfrm>
            <a:off x="7197764" y="741870"/>
            <a:ext cx="1200970" cy="1263635"/>
            <a:chOff x="4327898" y="2412510"/>
            <a:chExt cx="1200970" cy="1263635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6B242A69-088B-4F7B-AE6F-8EADB868CAE9}"/>
                </a:ext>
              </a:extLst>
            </p:cNvPr>
            <p:cNvSpPr/>
            <p:nvPr/>
          </p:nvSpPr>
          <p:spPr>
            <a:xfrm>
              <a:off x="4327898" y="2734195"/>
              <a:ext cx="1200970" cy="94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ED055F95-AB3C-47B6-8C26-3003B5758A78}"/>
                </a:ext>
              </a:extLst>
            </p:cNvPr>
            <p:cNvGrpSpPr/>
            <p:nvPr/>
          </p:nvGrpSpPr>
          <p:grpSpPr>
            <a:xfrm>
              <a:off x="4457381" y="2847477"/>
              <a:ext cx="963150" cy="693038"/>
              <a:chOff x="5782045" y="2735962"/>
              <a:chExt cx="963150" cy="693038"/>
            </a:xfrm>
          </p:grpSpPr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DC84B414-C1A6-4E24-A732-40A2BD3DF788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3AE6224D-D910-4791-BD28-D3AA00D55B9B}"/>
                  </a:ext>
                </a:extLst>
              </p:cNvPr>
              <p:cNvSpPr txBox="1"/>
              <p:nvPr/>
            </p:nvSpPr>
            <p:spPr>
              <a:xfrm>
                <a:off x="5791088" y="3046962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微服务网关</a:t>
                </a:r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80731AA0-2523-48E5-B587-69E226113F4B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EDC969E5-96DF-401B-9F11-327506168367}"/>
                </a:ext>
              </a:extLst>
            </p:cNvPr>
            <p:cNvSpPr txBox="1"/>
            <p:nvPr/>
          </p:nvSpPr>
          <p:spPr>
            <a:xfrm>
              <a:off x="4327898" y="2412510"/>
              <a:ext cx="979755" cy="3077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VM   salve</a:t>
              </a:r>
              <a:endParaRPr lang="zh-CN" altLang="en-US" sz="1400" dirty="0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AFC71FBA-7EE9-4EE8-82E9-8578C2F4D12D}"/>
              </a:ext>
            </a:extLst>
          </p:cNvPr>
          <p:cNvGrpSpPr/>
          <p:nvPr/>
        </p:nvGrpSpPr>
        <p:grpSpPr>
          <a:xfrm>
            <a:off x="9349042" y="741870"/>
            <a:ext cx="1200970" cy="1263635"/>
            <a:chOff x="4327898" y="2412510"/>
            <a:chExt cx="1200970" cy="1263635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742FBA4D-70E5-4713-B543-DA2983239AAB}"/>
                </a:ext>
              </a:extLst>
            </p:cNvPr>
            <p:cNvSpPr/>
            <p:nvPr/>
          </p:nvSpPr>
          <p:spPr>
            <a:xfrm>
              <a:off x="4327898" y="2734195"/>
              <a:ext cx="1200970" cy="94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553A3FC-D210-441A-B032-0279941356FB}"/>
                </a:ext>
              </a:extLst>
            </p:cNvPr>
            <p:cNvGrpSpPr/>
            <p:nvPr/>
          </p:nvGrpSpPr>
          <p:grpSpPr>
            <a:xfrm>
              <a:off x="4457381" y="2847477"/>
              <a:ext cx="966484" cy="693038"/>
              <a:chOff x="5782045" y="2735962"/>
              <a:chExt cx="966484" cy="693038"/>
            </a:xfrm>
          </p:grpSpPr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4C99C95D-40A0-49F5-8AB2-DFA39973F0A8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9517EB45-6C85-4B35-92F4-41272157A893}"/>
                  </a:ext>
                </a:extLst>
              </p:cNvPr>
              <p:cNvSpPr txBox="1"/>
              <p:nvPr/>
            </p:nvSpPr>
            <p:spPr>
              <a:xfrm>
                <a:off x="5794422" y="3046962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微服务网关</a:t>
                </a:r>
              </a:p>
            </p:txBody>
          </p: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DBEBD5D0-944A-4AB1-9069-E8F4966D093B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B58D9ADD-F90F-4C1F-8334-828B5748D76B}"/>
                </a:ext>
              </a:extLst>
            </p:cNvPr>
            <p:cNvSpPr txBox="1"/>
            <p:nvPr/>
          </p:nvSpPr>
          <p:spPr>
            <a:xfrm>
              <a:off x="4327898" y="2412510"/>
              <a:ext cx="979755" cy="3077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VM   salve</a:t>
              </a:r>
              <a:endParaRPr lang="zh-CN" altLang="en-US" sz="1400" dirty="0"/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506A29D5-62F5-43AB-9BD7-286E37C4E9AE}"/>
              </a:ext>
            </a:extLst>
          </p:cNvPr>
          <p:cNvGrpSpPr/>
          <p:nvPr/>
        </p:nvGrpSpPr>
        <p:grpSpPr>
          <a:xfrm>
            <a:off x="7860957" y="4733484"/>
            <a:ext cx="3252592" cy="1263636"/>
            <a:chOff x="4327898" y="2412509"/>
            <a:chExt cx="3252592" cy="1263636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84944D7E-9CBB-41BD-AF39-1C14B8DA1C88}"/>
                </a:ext>
              </a:extLst>
            </p:cNvPr>
            <p:cNvSpPr/>
            <p:nvPr/>
          </p:nvSpPr>
          <p:spPr>
            <a:xfrm>
              <a:off x="4327898" y="2734195"/>
              <a:ext cx="3252592" cy="94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957B9ADB-D2CF-4894-8B8E-071EFB953B4C}"/>
                </a:ext>
              </a:extLst>
            </p:cNvPr>
            <p:cNvGrpSpPr/>
            <p:nvPr/>
          </p:nvGrpSpPr>
          <p:grpSpPr>
            <a:xfrm>
              <a:off x="4457381" y="2847477"/>
              <a:ext cx="873451" cy="693038"/>
              <a:chOff x="5782045" y="2735962"/>
              <a:chExt cx="873451" cy="693038"/>
            </a:xfrm>
          </p:grpSpPr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368D7DB1-EFAB-40D0-81C3-48FBA47E665A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4F1B6E17-F3C8-41D3-A157-664C244A33C5}"/>
                  </a:ext>
                </a:extLst>
              </p:cNvPr>
              <p:cNvSpPr txBox="1"/>
              <p:nvPr/>
            </p:nvSpPr>
            <p:spPr>
              <a:xfrm>
                <a:off x="5821824" y="3082386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缓存组件</a:t>
                </a:r>
              </a:p>
            </p:txBody>
          </p:sp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F7A6A0CF-C138-4748-B39F-9F8A8107B157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AAB708F0-D1EE-4A4C-8BCE-A1569D14F0F4}"/>
                </a:ext>
              </a:extLst>
            </p:cNvPr>
            <p:cNvSpPr txBox="1"/>
            <p:nvPr/>
          </p:nvSpPr>
          <p:spPr>
            <a:xfrm>
              <a:off x="4337917" y="2412509"/>
              <a:ext cx="979755" cy="3077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VM   salve</a:t>
              </a:r>
              <a:endParaRPr lang="zh-CN" altLang="en-US" sz="1400" dirty="0"/>
            </a:p>
          </p:txBody>
        </p: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53EA24D8-2957-4972-8651-86B788E756CF}"/>
                </a:ext>
              </a:extLst>
            </p:cNvPr>
            <p:cNvGrpSpPr/>
            <p:nvPr/>
          </p:nvGrpSpPr>
          <p:grpSpPr>
            <a:xfrm>
              <a:off x="5515826" y="2847741"/>
              <a:ext cx="873451" cy="693038"/>
              <a:chOff x="5782045" y="2735962"/>
              <a:chExt cx="873451" cy="693038"/>
            </a:xfrm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8B870D81-6F6F-40D0-9168-93F4F8472D79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B456DFB7-C8C2-4435-AE1F-089B3E703D84}"/>
                  </a:ext>
                </a:extLst>
              </p:cNvPr>
              <p:cNvSpPr txBox="1"/>
              <p:nvPr/>
            </p:nvSpPr>
            <p:spPr>
              <a:xfrm>
                <a:off x="5881890" y="3082414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数据库</a:t>
                </a:r>
              </a:p>
            </p:txBody>
          </p: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FB6D08EC-4945-4337-9A90-42F86AB78219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31D9E422-3AE4-4A88-AD3C-A2DB369A9E7B}"/>
                </a:ext>
              </a:extLst>
            </p:cNvPr>
            <p:cNvGrpSpPr/>
            <p:nvPr/>
          </p:nvGrpSpPr>
          <p:grpSpPr>
            <a:xfrm>
              <a:off x="6543363" y="2847477"/>
              <a:ext cx="1031051" cy="693038"/>
              <a:chOff x="5741651" y="2735962"/>
              <a:chExt cx="1031051" cy="693038"/>
            </a:xfrm>
          </p:grpSpPr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8AEE5A65-1068-4449-8C9E-0B326F80C4E3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ED67C6F-63AE-4759-8D3A-A393DE0ECAEB}"/>
                  </a:ext>
                </a:extLst>
              </p:cNvPr>
              <p:cNvSpPr txBox="1"/>
              <p:nvPr/>
            </p:nvSpPr>
            <p:spPr>
              <a:xfrm>
                <a:off x="5741651" y="3085569"/>
                <a:ext cx="10310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日志收集分析</a:t>
                </a:r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1FD799B1-A01E-4919-8687-AF290BC5C066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</p:grpSp>
      <p:sp>
        <p:nvSpPr>
          <p:cNvPr id="185" name="矩形 184">
            <a:extLst>
              <a:ext uri="{FF2B5EF4-FFF2-40B4-BE49-F238E27FC236}">
                <a16:creationId xmlns:a16="http://schemas.microsoft.com/office/drawing/2014/main" id="{128EA950-8222-49B8-A02C-A253A3D60AB7}"/>
              </a:ext>
            </a:extLst>
          </p:cNvPr>
          <p:cNvSpPr/>
          <p:nvPr/>
        </p:nvSpPr>
        <p:spPr>
          <a:xfrm>
            <a:off x="4113833" y="4506117"/>
            <a:ext cx="7132504" cy="16324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45037B84-5349-47BA-B7C7-BBB60C1FE59D}"/>
              </a:ext>
            </a:extLst>
          </p:cNvPr>
          <p:cNvGrpSpPr/>
          <p:nvPr/>
        </p:nvGrpSpPr>
        <p:grpSpPr>
          <a:xfrm>
            <a:off x="4349141" y="4724202"/>
            <a:ext cx="3252592" cy="1261649"/>
            <a:chOff x="4327898" y="2414496"/>
            <a:chExt cx="3252592" cy="1261649"/>
          </a:xfrm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D182AEB9-275E-4DE6-936B-E88C1F5471E8}"/>
                </a:ext>
              </a:extLst>
            </p:cNvPr>
            <p:cNvSpPr/>
            <p:nvPr/>
          </p:nvSpPr>
          <p:spPr>
            <a:xfrm>
              <a:off x="4327898" y="2734195"/>
              <a:ext cx="3252592" cy="94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A1BDDBB9-8425-4C73-9984-512F8146CF6D}"/>
                </a:ext>
              </a:extLst>
            </p:cNvPr>
            <p:cNvGrpSpPr/>
            <p:nvPr/>
          </p:nvGrpSpPr>
          <p:grpSpPr>
            <a:xfrm>
              <a:off x="4457381" y="2847477"/>
              <a:ext cx="873451" cy="693038"/>
              <a:chOff x="5782045" y="2735962"/>
              <a:chExt cx="873451" cy="693038"/>
            </a:xfrm>
          </p:grpSpPr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E102E9AD-C665-4767-9D53-BE59A516855A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E41394AD-9697-4440-9A06-EE1700244DA6}"/>
                  </a:ext>
                </a:extLst>
              </p:cNvPr>
              <p:cNvSpPr txBox="1"/>
              <p:nvPr/>
            </p:nvSpPr>
            <p:spPr>
              <a:xfrm>
                <a:off x="5782045" y="309365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配置中心</a:t>
                </a:r>
              </a:p>
            </p:txBody>
          </p:sp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0E24C73C-CE9D-451B-B3D7-EA4A7BE46642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9062D83C-9EA5-4BCB-9916-E0E79BF0A5AF}"/>
                </a:ext>
              </a:extLst>
            </p:cNvPr>
            <p:cNvSpPr txBox="1"/>
            <p:nvPr/>
          </p:nvSpPr>
          <p:spPr>
            <a:xfrm>
              <a:off x="4327898" y="2414496"/>
              <a:ext cx="979755" cy="3077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VM   salve</a:t>
              </a:r>
              <a:endParaRPr lang="zh-CN" altLang="en-US" sz="1400" dirty="0"/>
            </a:p>
          </p:txBody>
        </p:sp>
        <p:grpSp>
          <p:nvGrpSpPr>
            <p:cNvPr id="190" name="组合 189">
              <a:extLst>
                <a:ext uri="{FF2B5EF4-FFF2-40B4-BE49-F238E27FC236}">
                  <a16:creationId xmlns:a16="http://schemas.microsoft.com/office/drawing/2014/main" id="{6408D6CB-3D80-4850-A890-0F685DC96025}"/>
                </a:ext>
              </a:extLst>
            </p:cNvPr>
            <p:cNvGrpSpPr/>
            <p:nvPr/>
          </p:nvGrpSpPr>
          <p:grpSpPr>
            <a:xfrm>
              <a:off x="5515826" y="2847741"/>
              <a:ext cx="873451" cy="693038"/>
              <a:chOff x="5782045" y="2735962"/>
              <a:chExt cx="873451" cy="693038"/>
            </a:xfrm>
          </p:grpSpPr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F288E551-89D9-4903-AF7E-6E80180A17F6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7CE2ABDD-1B54-46DE-9AEB-32908FF7917F}"/>
                  </a:ext>
                </a:extLst>
              </p:cNvPr>
              <p:cNvSpPr txBox="1"/>
              <p:nvPr/>
            </p:nvSpPr>
            <p:spPr>
              <a:xfrm>
                <a:off x="5808421" y="308118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消息队列</a:t>
                </a:r>
              </a:p>
            </p:txBody>
          </p: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56BEA88-77E3-4D96-B64A-BF801C6D8F8E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E52145AF-BD56-4EB4-9590-61A9AE207616}"/>
                </a:ext>
              </a:extLst>
            </p:cNvPr>
            <p:cNvGrpSpPr/>
            <p:nvPr/>
          </p:nvGrpSpPr>
          <p:grpSpPr>
            <a:xfrm>
              <a:off x="6583757" y="2847477"/>
              <a:ext cx="873451" cy="693038"/>
              <a:chOff x="5782045" y="2735962"/>
              <a:chExt cx="873451" cy="693038"/>
            </a:xfrm>
          </p:grpSpPr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287FF836-D403-48CF-A6A3-D5D0BD8205E3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5689800-1349-41D9-AA47-75B147AFC164}"/>
                  </a:ext>
                </a:extLst>
              </p:cNvPr>
              <p:cNvSpPr txBox="1"/>
              <p:nvPr/>
            </p:nvSpPr>
            <p:spPr>
              <a:xfrm>
                <a:off x="5818872" y="3081449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链路监控</a:t>
                </a:r>
              </a:p>
            </p:txBody>
          </p:sp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94F36BAC-EE81-4E91-BCB6-616493299B14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</p:grpSp>
      <p:sp>
        <p:nvSpPr>
          <p:cNvPr id="201" name="箭头: 左右 200">
            <a:extLst>
              <a:ext uri="{FF2B5EF4-FFF2-40B4-BE49-F238E27FC236}">
                <a16:creationId xmlns:a16="http://schemas.microsoft.com/office/drawing/2014/main" id="{63F22A54-7ED4-4175-BD05-8995AA5880DA}"/>
              </a:ext>
            </a:extLst>
          </p:cNvPr>
          <p:cNvSpPr/>
          <p:nvPr/>
        </p:nvSpPr>
        <p:spPr>
          <a:xfrm rot="12645535">
            <a:off x="3071986" y="4948071"/>
            <a:ext cx="1097797" cy="18638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箭头: 左右 201">
            <a:extLst>
              <a:ext uri="{FF2B5EF4-FFF2-40B4-BE49-F238E27FC236}">
                <a16:creationId xmlns:a16="http://schemas.microsoft.com/office/drawing/2014/main" id="{C28817BF-6EC6-44C0-B20B-261E1B4682EF}"/>
              </a:ext>
            </a:extLst>
          </p:cNvPr>
          <p:cNvSpPr/>
          <p:nvPr/>
        </p:nvSpPr>
        <p:spPr>
          <a:xfrm rot="8286344">
            <a:off x="3023459" y="1889730"/>
            <a:ext cx="1097797" cy="18638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箭头: 左右 202">
            <a:extLst>
              <a:ext uri="{FF2B5EF4-FFF2-40B4-BE49-F238E27FC236}">
                <a16:creationId xmlns:a16="http://schemas.microsoft.com/office/drawing/2014/main" id="{5300D16B-07FD-4004-9535-04BFF4E8507F}"/>
              </a:ext>
            </a:extLst>
          </p:cNvPr>
          <p:cNvSpPr/>
          <p:nvPr/>
        </p:nvSpPr>
        <p:spPr>
          <a:xfrm rot="10800000">
            <a:off x="3232924" y="3314128"/>
            <a:ext cx="777820" cy="14864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84DB41E-D84A-4161-8CCC-410EBE2186F7}"/>
              </a:ext>
            </a:extLst>
          </p:cNvPr>
          <p:cNvSpPr txBox="1"/>
          <p:nvPr/>
        </p:nvSpPr>
        <p:spPr>
          <a:xfrm>
            <a:off x="4034825" y="423055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服务治理</a:t>
            </a: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E7325025-E0FF-41F3-A533-BD95C6CB4C86}"/>
              </a:ext>
            </a:extLst>
          </p:cNvPr>
          <p:cNvSpPr txBox="1"/>
          <p:nvPr/>
        </p:nvSpPr>
        <p:spPr>
          <a:xfrm>
            <a:off x="4025532" y="221622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业务微服务集群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9AC916CF-0B50-4750-B4B4-AF19C8D58CF7}"/>
              </a:ext>
            </a:extLst>
          </p:cNvPr>
          <p:cNvSpPr txBox="1"/>
          <p:nvPr/>
        </p:nvSpPr>
        <p:spPr>
          <a:xfrm>
            <a:off x="4067166" y="2883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网关集群</a:t>
            </a:r>
          </a:p>
        </p:txBody>
      </p:sp>
      <p:sp>
        <p:nvSpPr>
          <p:cNvPr id="115" name="矩形 114"/>
          <p:cNvSpPr/>
          <p:nvPr/>
        </p:nvSpPr>
        <p:spPr>
          <a:xfrm>
            <a:off x="179412" y="127841"/>
            <a:ext cx="3148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Kubernetes</a:t>
            </a:r>
            <a:r>
              <a:rPr lang="zh-CN" altLang="en-US" dirty="0"/>
              <a:t>容器化逻辑架构图</a:t>
            </a:r>
          </a:p>
        </p:txBody>
      </p:sp>
    </p:spTree>
    <p:extLst>
      <p:ext uri="{BB962C8B-B14F-4D97-AF65-F5344CB8AC3E}">
        <p14:creationId xmlns:p14="http://schemas.microsoft.com/office/powerpoint/2010/main" val="30550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6848" y="1645137"/>
            <a:ext cx="4805452" cy="3722137"/>
            <a:chOff x="1029958" y="1268122"/>
            <a:chExt cx="4805452" cy="3722137"/>
          </a:xfrm>
        </p:grpSpPr>
        <p:sp>
          <p:nvSpPr>
            <p:cNvPr id="2" name="矩形 1"/>
            <p:cNvSpPr/>
            <p:nvPr/>
          </p:nvSpPr>
          <p:spPr>
            <a:xfrm>
              <a:off x="1029958" y="1273628"/>
              <a:ext cx="4805452" cy="371663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034040" y="1268122"/>
              <a:ext cx="1627085" cy="3682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Master Node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809624" y="3878152"/>
            <a:ext cx="4402165" cy="48106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API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805089" y="4636393"/>
            <a:ext cx="3018011" cy="574169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Etcd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3059" y="3142600"/>
            <a:ext cx="1259347" cy="481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Scheduler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14095" y="3142599"/>
            <a:ext cx="2144555" cy="481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 Manager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0" y="-2843"/>
            <a:ext cx="2681662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Kubernetes </a:t>
            </a:r>
            <a:r>
              <a:rPr lang="zh-CN" altLang="en-US" b="1" dirty="0">
                <a:solidFill>
                  <a:schemeClr val="tx1"/>
                </a:solidFill>
              </a:rPr>
              <a:t>部署架构图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64E2D97-95B8-4EDE-AC71-E533E9DF4EFE}"/>
              </a:ext>
            </a:extLst>
          </p:cNvPr>
          <p:cNvSpPr/>
          <p:nvPr/>
        </p:nvSpPr>
        <p:spPr>
          <a:xfrm>
            <a:off x="6929311" y="349107"/>
            <a:ext cx="4805452" cy="18660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3A73297-48E2-4F6C-95AE-EAFA7631A988}"/>
              </a:ext>
            </a:extLst>
          </p:cNvPr>
          <p:cNvSpPr/>
          <p:nvPr/>
        </p:nvSpPr>
        <p:spPr>
          <a:xfrm>
            <a:off x="6934197" y="349107"/>
            <a:ext cx="1627085" cy="368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Salve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17735360-7337-4FB8-9385-792086A200C3}"/>
              </a:ext>
            </a:extLst>
          </p:cNvPr>
          <p:cNvGrpSpPr/>
          <p:nvPr/>
        </p:nvGrpSpPr>
        <p:grpSpPr>
          <a:xfrm>
            <a:off x="7130954" y="850675"/>
            <a:ext cx="4402165" cy="607112"/>
            <a:chOff x="768378" y="1921956"/>
            <a:chExt cx="4402165" cy="607112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A818C3A-769C-4CBE-A945-A26EAECE2418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DF14829-2254-4CA6-B283-6BAAC0DA811C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Docker Daemon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165DB79-B2B2-4575-947C-F4B0DB22A938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00" dirty="0">
                  <a:solidFill>
                    <a:schemeClr val="tx1"/>
                  </a:solidFill>
                </a:rPr>
                <a:t> Proxy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56801F9-1E15-4601-94F1-8A8CC7B660B0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7" name="图片 86">
            <a:extLst>
              <a:ext uri="{FF2B5EF4-FFF2-40B4-BE49-F238E27FC236}">
                <a16:creationId xmlns:a16="http://schemas.microsoft.com/office/drawing/2014/main" id="{CDFAEB4C-F6B2-4466-87E8-8DAA842CD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757" y="1588378"/>
            <a:ext cx="873964" cy="496960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EE3A54BF-F4E1-4671-80DA-95DD77D332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504" y="1589626"/>
            <a:ext cx="873964" cy="496960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047F13EF-61C8-4F10-A477-D96E0C81DE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59" y="1581059"/>
            <a:ext cx="873964" cy="496960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C1F0F454-B646-41A9-9A65-38C7A0CBB0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14" y="1588378"/>
            <a:ext cx="873964" cy="496960"/>
          </a:xfrm>
          <a:prstGeom prst="rect">
            <a:avLst/>
          </a:prstGeom>
        </p:spPr>
      </p:pic>
      <p:sp>
        <p:nvSpPr>
          <p:cNvPr id="91" name="矩形 90">
            <a:extLst>
              <a:ext uri="{FF2B5EF4-FFF2-40B4-BE49-F238E27FC236}">
                <a16:creationId xmlns:a16="http://schemas.microsoft.com/office/drawing/2014/main" id="{5BBC3C55-CB76-4062-9037-3B333A875FF0}"/>
              </a:ext>
            </a:extLst>
          </p:cNvPr>
          <p:cNvSpPr/>
          <p:nvPr/>
        </p:nvSpPr>
        <p:spPr>
          <a:xfrm>
            <a:off x="6968715" y="2434096"/>
            <a:ext cx="4805452" cy="18660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FE1E813-C966-4750-9FE8-AE0E85EDB666}"/>
              </a:ext>
            </a:extLst>
          </p:cNvPr>
          <p:cNvSpPr/>
          <p:nvPr/>
        </p:nvSpPr>
        <p:spPr>
          <a:xfrm>
            <a:off x="6973601" y="2434096"/>
            <a:ext cx="1627085" cy="368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Salve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43161ECC-BAF9-4FB1-A184-43640035B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61" y="3673367"/>
            <a:ext cx="873964" cy="496960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14CEEA5F-ACC8-460A-A6A8-F113431623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908" y="3674615"/>
            <a:ext cx="873964" cy="496960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BBCC65B4-DCE3-415E-949A-267EDC3D84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463" y="3666048"/>
            <a:ext cx="873964" cy="49696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083E486-DC7B-4F1D-8090-6CE5AED481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018" y="3673367"/>
            <a:ext cx="873964" cy="496960"/>
          </a:xfrm>
          <a:prstGeom prst="rect">
            <a:avLst/>
          </a:prstGeom>
        </p:spPr>
      </p:pic>
      <p:sp>
        <p:nvSpPr>
          <p:cNvPr id="102" name="矩形 101">
            <a:extLst>
              <a:ext uri="{FF2B5EF4-FFF2-40B4-BE49-F238E27FC236}">
                <a16:creationId xmlns:a16="http://schemas.microsoft.com/office/drawing/2014/main" id="{CEBC42CD-52DD-4277-8BC0-C9F06D690B50}"/>
              </a:ext>
            </a:extLst>
          </p:cNvPr>
          <p:cNvSpPr/>
          <p:nvPr/>
        </p:nvSpPr>
        <p:spPr>
          <a:xfrm>
            <a:off x="6968715" y="4524987"/>
            <a:ext cx="4805452" cy="18660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31BE5F4E-28DC-42B8-A8F5-A0CE7E6AA4B2}"/>
              </a:ext>
            </a:extLst>
          </p:cNvPr>
          <p:cNvSpPr/>
          <p:nvPr/>
        </p:nvSpPr>
        <p:spPr>
          <a:xfrm>
            <a:off x="6973601" y="4524987"/>
            <a:ext cx="1627085" cy="368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Salve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79219BD2-AF66-4BF2-91D7-FB7BD9A7F2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61" y="5764258"/>
            <a:ext cx="873964" cy="496960"/>
          </a:xfrm>
          <a:prstGeom prst="rect">
            <a:avLst/>
          </a:prstGeom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id="{6B855924-C118-417A-A5E6-63C6EB2E33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908" y="5765506"/>
            <a:ext cx="873964" cy="496960"/>
          </a:xfrm>
          <a:prstGeom prst="rect">
            <a:avLst/>
          </a:prstGeom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4FEC5074-B010-4A3C-B846-166FCB8FC2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463" y="5756939"/>
            <a:ext cx="873964" cy="496960"/>
          </a:xfrm>
          <a:prstGeom prst="rect">
            <a:avLst/>
          </a:prstGeom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98C6D1A0-052A-4DC1-BBFE-4C64B18A16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018" y="5764258"/>
            <a:ext cx="873964" cy="496960"/>
          </a:xfrm>
          <a:prstGeom prst="rect">
            <a:avLst/>
          </a:prstGeom>
        </p:spPr>
      </p:pic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74EA4D03-706C-4D58-9A32-DD1F38EDAC2B}"/>
              </a:ext>
            </a:extLst>
          </p:cNvPr>
          <p:cNvGrpSpPr/>
          <p:nvPr/>
        </p:nvGrpSpPr>
        <p:grpSpPr>
          <a:xfrm>
            <a:off x="7159976" y="2899094"/>
            <a:ext cx="4402165" cy="607112"/>
            <a:chOff x="768378" y="1921956"/>
            <a:chExt cx="4402165" cy="607112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40DFCC0A-125B-4567-A6EB-1708E770DA30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00D37F6E-58D9-4A62-8B65-34EDEC71E3EF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Docker Daemon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0723D0BD-FAE3-48D0-A62C-54ACE382D91D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00" dirty="0">
                  <a:solidFill>
                    <a:schemeClr val="tx1"/>
                  </a:solidFill>
                </a:rPr>
                <a:t> Proxy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0132958E-3AFA-4B39-9059-A2EFE7D4DCFF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8E218B9-408E-4B3F-8128-EA2419AFFA09}"/>
              </a:ext>
            </a:extLst>
          </p:cNvPr>
          <p:cNvGrpSpPr/>
          <p:nvPr/>
        </p:nvGrpSpPr>
        <p:grpSpPr>
          <a:xfrm>
            <a:off x="7265471" y="5074798"/>
            <a:ext cx="4402165" cy="607112"/>
            <a:chOff x="768378" y="1921956"/>
            <a:chExt cx="4402165" cy="607112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3C7D46D9-4B10-4B8D-896E-31125153CA97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E1C7C0F0-6DAC-4F0A-AAF3-DC0E5A2658B1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Docker Daemon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82F572BB-AAEA-4A42-91B6-1806261EC316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00" dirty="0">
                  <a:solidFill>
                    <a:schemeClr val="tx1"/>
                  </a:solidFill>
                </a:rPr>
                <a:t> Proxy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3E7592F4-B6D8-4CA6-9ED2-7056059F7434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416808D7-E9C9-4FDE-B02A-917D690EC80D}"/>
              </a:ext>
            </a:extLst>
          </p:cNvPr>
          <p:cNvGrpSpPr/>
          <p:nvPr/>
        </p:nvGrpSpPr>
        <p:grpSpPr>
          <a:xfrm>
            <a:off x="809624" y="2259394"/>
            <a:ext cx="4402165" cy="607112"/>
            <a:chOff x="768378" y="1921956"/>
            <a:chExt cx="4402165" cy="607112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0133D5D9-4AB4-4421-B1EB-73B9199485F7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16DBAFF2-E973-4950-A686-CD39693BF336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Docker Daemon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374844B2-39F0-49F5-9629-0632EA906D55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00" dirty="0">
                  <a:solidFill>
                    <a:schemeClr val="tx1"/>
                  </a:solidFill>
                </a:rPr>
                <a:t> Proxy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E4DD1C6-D6AB-423F-8992-8F3DBB07193E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47E3EFD-F4BE-4372-92D3-E58210570770}"/>
              </a:ext>
            </a:extLst>
          </p:cNvPr>
          <p:cNvCxnSpPr>
            <a:cxnSpLocks/>
            <a:stCxn id="86" idx="1"/>
            <a:endCxn id="5" idx="3"/>
          </p:cNvCxnSpPr>
          <p:nvPr/>
        </p:nvCxnSpPr>
        <p:spPr>
          <a:xfrm flipH="1">
            <a:off x="5211789" y="1154231"/>
            <a:ext cx="1919165" cy="296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A88B037-7155-45E2-91F9-52063B3BA2C0}"/>
              </a:ext>
            </a:extLst>
          </p:cNvPr>
          <p:cNvCxnSpPr>
            <a:stCxn id="117" idx="1"/>
            <a:endCxn id="5" idx="3"/>
          </p:cNvCxnSpPr>
          <p:nvPr/>
        </p:nvCxnSpPr>
        <p:spPr>
          <a:xfrm flipH="1">
            <a:off x="5211789" y="3202650"/>
            <a:ext cx="1948187" cy="91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F1EF104-F027-4AFC-B00C-F1A41A7DA899}"/>
              </a:ext>
            </a:extLst>
          </p:cNvPr>
          <p:cNvCxnSpPr>
            <a:stCxn id="102" idx="1"/>
            <a:endCxn id="5" idx="3"/>
          </p:cNvCxnSpPr>
          <p:nvPr/>
        </p:nvCxnSpPr>
        <p:spPr>
          <a:xfrm flipH="1" flipV="1">
            <a:off x="5211789" y="4118685"/>
            <a:ext cx="1756926" cy="133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8B4CC73-8EE0-467E-8919-666C136A8D11}"/>
              </a:ext>
            </a:extLst>
          </p:cNvPr>
          <p:cNvCxnSpPr/>
          <p:nvPr/>
        </p:nvCxnSpPr>
        <p:spPr>
          <a:xfrm>
            <a:off x="2082406" y="4359217"/>
            <a:ext cx="0" cy="27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D07FD51-69FF-46FA-A47E-A84E0A5887F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452353" y="3623665"/>
            <a:ext cx="380" cy="25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8605D149-C67B-4D6D-BB23-B00CCAE9558F}"/>
              </a:ext>
            </a:extLst>
          </p:cNvPr>
          <p:cNvCxnSpPr>
            <a:cxnSpLocks/>
          </p:cNvCxnSpPr>
          <p:nvPr/>
        </p:nvCxnSpPr>
        <p:spPr>
          <a:xfrm flipH="1">
            <a:off x="3396313" y="3621124"/>
            <a:ext cx="380" cy="25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5B19930A-D1CB-4E02-B6D8-B39581704CDA}"/>
              </a:ext>
            </a:extLst>
          </p:cNvPr>
          <p:cNvCxnSpPr>
            <a:cxnSpLocks/>
          </p:cNvCxnSpPr>
          <p:nvPr/>
        </p:nvCxnSpPr>
        <p:spPr>
          <a:xfrm>
            <a:off x="4758136" y="2871500"/>
            <a:ext cx="0" cy="104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524</Words>
  <Application>Microsoft Office PowerPoint</Application>
  <PresentationFormat>宽屏</PresentationFormat>
  <Paragraphs>217</Paragraphs>
  <Slides>33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Roboto-Regular</vt:lpstr>
      <vt:lpstr>等线</vt:lpstr>
      <vt:lpstr>等线 Light</vt:lpstr>
      <vt:lpstr>方正正粗黑简体</vt:lpstr>
      <vt:lpstr>黑体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chenyun</dc:creator>
  <cp:lastModifiedBy>chenyun</cp:lastModifiedBy>
  <cp:revision>513</cp:revision>
  <dcterms:created xsi:type="dcterms:W3CDTF">2018-03-08T05:42:29Z</dcterms:created>
  <dcterms:modified xsi:type="dcterms:W3CDTF">2018-05-24T01:18:40Z</dcterms:modified>
</cp:coreProperties>
</file>