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56" r:id="rId4"/>
    <p:sldId id="266" r:id="rId5"/>
    <p:sldId id="258" r:id="rId6"/>
    <p:sldId id="268" r:id="rId7"/>
    <p:sldId id="267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6" autoAdjust="0"/>
    <p:restoredTop sz="95373" autoAdjust="0"/>
  </p:normalViewPr>
  <p:slideViewPr>
    <p:cSldViewPr snapToGrid="0">
      <p:cViewPr varScale="1">
        <p:scale>
          <a:sx n="80" d="100"/>
          <a:sy n="80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17386-DBE3-4B89-9134-C057284CAECF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5AB5D-A4F9-4DE1-AE1B-89ED20A63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0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5AB5D-A4F9-4DE1-AE1B-89ED20A6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4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7460E-98D1-47B4-81B6-AB220800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7F4AC-8ABC-4E6E-839B-411EE8BD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84C95-6E92-4E7C-9300-909516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57011-C102-4BE1-971E-C5869AB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E61F6-C10C-4B49-8C67-EFF01E7F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987B-A941-4A2C-AC11-19D8838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20EA6-B8BF-479E-83F4-286407EA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63668-8200-4A3C-B97A-F71E333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53348-A83B-4B56-98E1-95A37CB0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B651F-8692-4B80-9DE1-113FE72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4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B1B97-ABCE-4A27-9288-026F6922A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45FBF-BE12-4610-9609-58BE810C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CA1CC-3B99-4FB9-AF06-AEBD5F16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1786B-1C1D-41BB-B78E-FCB38289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D6F3-0AD4-4A63-BD46-1CF18960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AAAC-E0A9-4A8C-8320-DFB7D238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CD687-8DC4-4E9B-A288-C8DFE4F3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BCE4B-D9F0-45C0-94AA-143033B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38C01-D9CA-4F03-AEE0-FDBB7640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D8679-FF11-499D-9FE3-059CC64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9E77-0CD5-43DB-B7ED-0884E610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AF62-F47A-460B-83AD-E357D208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2805-DD1D-43C5-B8C4-66946367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9B67C-57E4-480A-8F17-77DF5F85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6CAA7-F210-40D5-9784-970C479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A1BD-0B51-4C1C-8A55-3EB11A6B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CC97D-29AC-4C06-A29D-BFE93A64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6B4CD-9F41-4355-93BD-1BBD8B95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84270-B30C-48AA-884C-263DEA0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4D2A5-DC7D-410E-9BB4-18C2504E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AFAB6-D2B3-44E5-80E8-44D7E7D9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2202-9AD4-447D-99C9-439B5D87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9D7EC-B732-48DA-B760-A709C4BE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66475-D410-43C5-ABEB-8AF53529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5F8C3-8D10-452F-8556-3D125B5C7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C3F70-C598-47F7-8CD4-82FD0CB31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529EB-D1EA-4BFA-82E9-AA9ACD77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38B836-B72B-4203-8FE2-37ABBAA3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BF721-1523-4F7D-B97E-E4A6C3F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B0A3-B695-4E9D-A3DE-B5D0F0A2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B3BF7-196A-42DD-9D35-B1E59707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14F20-87B5-47CF-AAAE-6CA74D18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AD6CF-154A-479B-86ED-F5286462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11DFF-B3F2-40A4-8C8D-ABE5BAB3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9373F-DA7B-45B9-84BE-76B55DC5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66668-BC44-40EB-A5CA-9C43738B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8ACC-FFEA-4E8A-98EF-BB9F0F88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45B09-1B94-440E-9D97-2C6561E3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52C0E-6B58-4981-AE78-929321F2A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66584-8F04-450A-8D72-93D73D14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517FF-9F1E-4F40-A1E7-278F37BB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6C440-AE24-492C-8531-4DDACFB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74BE-9205-4AAB-B071-5FD9CFD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A64B04-BBA2-4AD1-AA96-718FF514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ADE0F-14F0-49F0-B51A-2D8AE933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20ACF-A3F2-48BB-AE29-7F0A3D91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E249E-DA6C-4F86-A897-A70055B9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A809D-0091-4504-98A5-0B3AE65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93B85B-F9D6-4232-9D12-534050D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F0550-45D4-4A24-B15D-6768CC38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3B5E5-2DFB-4DDF-8DB7-4535367E1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4F01-726F-4F84-91D2-24C6B3137B5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D4F95-CBED-4573-BF83-05DAB016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BBD0C-7429-4EF2-A86F-074CC44DA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C1BC-530A-4D3E-ABA5-AF7EA160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ABB9DA-BD24-4FB9-A499-F5B918AC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" y="1624584"/>
            <a:ext cx="10625042" cy="33009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326732-B081-4964-B8D5-9D7CB26F8D05}"/>
              </a:ext>
            </a:extLst>
          </p:cNvPr>
          <p:cNvSpPr/>
          <p:nvPr/>
        </p:nvSpPr>
        <p:spPr>
          <a:xfrm>
            <a:off x="2638359" y="1394085"/>
            <a:ext cx="2014360" cy="46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操作系统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rhel</a:t>
            </a:r>
            <a:r>
              <a:rPr lang="en-US" altLang="zh-CN" b="1" dirty="0">
                <a:solidFill>
                  <a:srgbClr val="FF0000"/>
                </a:solidFill>
              </a:rPr>
              <a:t> 7.2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868C6-07B9-471A-ADAD-3303A58EC5B9}"/>
              </a:ext>
            </a:extLst>
          </p:cNvPr>
          <p:cNvSpPr/>
          <p:nvPr/>
        </p:nvSpPr>
        <p:spPr>
          <a:xfrm>
            <a:off x="0" y="-2843"/>
            <a:ext cx="1813810" cy="73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测试环境情况</a:t>
            </a:r>
          </a:p>
        </p:txBody>
      </p:sp>
    </p:spTree>
    <p:extLst>
      <p:ext uri="{BB962C8B-B14F-4D97-AF65-F5344CB8AC3E}">
        <p14:creationId xmlns:p14="http://schemas.microsoft.com/office/powerpoint/2010/main" val="536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1867" y="953951"/>
            <a:ext cx="5584001" cy="4374186"/>
            <a:chOff x="504138" y="986608"/>
            <a:chExt cx="5584001" cy="4374186"/>
          </a:xfrm>
        </p:grpSpPr>
        <p:sp>
          <p:nvSpPr>
            <p:cNvPr id="2" name="矩形 1"/>
            <p:cNvSpPr/>
            <p:nvPr/>
          </p:nvSpPr>
          <p:spPr>
            <a:xfrm>
              <a:off x="1029957" y="1273627"/>
              <a:ext cx="5058182" cy="40871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04138" y="986608"/>
              <a:ext cx="1373647" cy="574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1174566" y="3747482"/>
            <a:ext cx="4098822" cy="4810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Server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2136368" y="4384197"/>
            <a:ext cx="2419606" cy="68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174565" y="3084622"/>
            <a:ext cx="1259347" cy="48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90792" y="2939489"/>
            <a:ext cx="1414490" cy="68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 Manager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174565" y="1809123"/>
            <a:ext cx="4098822" cy="99436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06696" y="1990814"/>
            <a:ext cx="949288" cy="6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80623" y="1990814"/>
            <a:ext cx="1272187" cy="68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1662" y="1990814"/>
            <a:ext cx="904723" cy="69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899715" y="1486826"/>
            <a:ext cx="853271" cy="439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6430506" y="576700"/>
            <a:ext cx="5113361" cy="1703019"/>
            <a:chOff x="6444698" y="962844"/>
            <a:chExt cx="5113361" cy="1703019"/>
          </a:xfrm>
        </p:grpSpPr>
        <p:grpSp>
          <p:nvGrpSpPr>
            <p:cNvPr id="21" name="组合 20"/>
            <p:cNvGrpSpPr/>
            <p:nvPr/>
          </p:nvGrpSpPr>
          <p:grpSpPr>
            <a:xfrm>
              <a:off x="6444698" y="962844"/>
              <a:ext cx="4697436" cy="1703019"/>
              <a:chOff x="504138" y="986608"/>
              <a:chExt cx="7409265" cy="281423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29956" y="1273627"/>
                <a:ext cx="6883447" cy="252721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4138" y="986608"/>
                <a:ext cx="1373647" cy="574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Slave1</a:t>
                </a:r>
                <a:endParaRPr lang="zh-CN" altLang="en-US" dirty="0"/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7027669" y="1526962"/>
              <a:ext cx="3962063" cy="99436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212051" y="1675611"/>
              <a:ext cx="949288" cy="675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9467565" y="1675611"/>
              <a:ext cx="1272187" cy="687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 Daemon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379617" y="1675611"/>
              <a:ext cx="904723" cy="694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Proxy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704788" y="1204665"/>
              <a:ext cx="853271" cy="439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44698" y="2595821"/>
            <a:ext cx="5113361" cy="1703019"/>
            <a:chOff x="6444698" y="3084622"/>
            <a:chExt cx="5113361" cy="1703019"/>
          </a:xfrm>
        </p:grpSpPr>
        <p:grpSp>
          <p:nvGrpSpPr>
            <p:cNvPr id="34" name="组合 33"/>
            <p:cNvGrpSpPr/>
            <p:nvPr/>
          </p:nvGrpSpPr>
          <p:grpSpPr>
            <a:xfrm>
              <a:off x="6444698" y="3084622"/>
              <a:ext cx="4697436" cy="1703019"/>
              <a:chOff x="504138" y="986608"/>
              <a:chExt cx="7409265" cy="281423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29956" y="1273627"/>
                <a:ext cx="6883447" cy="252721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4138" y="986608"/>
                <a:ext cx="1373647" cy="574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Slave2</a:t>
                </a:r>
                <a:endParaRPr lang="zh-CN" altLang="en-US" dirty="0"/>
              </a:p>
            </p:txBody>
          </p:sp>
        </p:grpSp>
        <p:sp>
          <p:nvSpPr>
            <p:cNvPr id="37" name="圆角矩形 36"/>
            <p:cNvSpPr/>
            <p:nvPr/>
          </p:nvSpPr>
          <p:spPr>
            <a:xfrm>
              <a:off x="7027669" y="3648740"/>
              <a:ext cx="3962063" cy="99436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12051" y="3797389"/>
              <a:ext cx="949288" cy="675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9467565" y="3797389"/>
              <a:ext cx="1272187" cy="687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 Daemon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8379617" y="3797389"/>
              <a:ext cx="904723" cy="694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Proxy</a:t>
              </a:r>
              <a:endParaRPr lang="zh-CN" alt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704788" y="3326443"/>
              <a:ext cx="853271" cy="439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52019" y="4689270"/>
            <a:ext cx="5113361" cy="1703019"/>
            <a:chOff x="6444698" y="5033535"/>
            <a:chExt cx="5113361" cy="1703019"/>
          </a:xfrm>
        </p:grpSpPr>
        <p:grpSp>
          <p:nvGrpSpPr>
            <p:cNvPr id="50" name="组合 49"/>
            <p:cNvGrpSpPr/>
            <p:nvPr/>
          </p:nvGrpSpPr>
          <p:grpSpPr>
            <a:xfrm>
              <a:off x="6444698" y="5033535"/>
              <a:ext cx="4697436" cy="1703019"/>
              <a:chOff x="504138" y="986608"/>
              <a:chExt cx="7409265" cy="2814237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29956" y="1273627"/>
                <a:ext cx="6883447" cy="252721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4138" y="986608"/>
                <a:ext cx="1373647" cy="574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Slave3</a:t>
                </a:r>
                <a:endParaRPr lang="zh-CN" altLang="en-US" dirty="0"/>
              </a:p>
            </p:txBody>
          </p:sp>
        </p:grpSp>
        <p:sp>
          <p:nvSpPr>
            <p:cNvPr id="53" name="圆角矩形 52"/>
            <p:cNvSpPr/>
            <p:nvPr/>
          </p:nvSpPr>
          <p:spPr>
            <a:xfrm>
              <a:off x="7027669" y="5597653"/>
              <a:ext cx="3962063" cy="99436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212051" y="5746302"/>
              <a:ext cx="949288" cy="675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67565" y="5746302"/>
              <a:ext cx="1272187" cy="687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 Daemon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8379617" y="5746302"/>
              <a:ext cx="904723" cy="694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Proxy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704788" y="5275356"/>
              <a:ext cx="853271" cy="439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zh-CN" altLang="en-US" dirty="0"/>
            </a:p>
          </p:txBody>
        </p:sp>
      </p:grpSp>
      <p:cxnSp>
        <p:nvCxnSpPr>
          <p:cNvPr id="62" name="直接箭头连接符 61"/>
          <p:cNvCxnSpPr>
            <a:endCxn id="5" idx="3"/>
          </p:cNvCxnSpPr>
          <p:nvPr/>
        </p:nvCxnSpPr>
        <p:spPr>
          <a:xfrm flipH="1">
            <a:off x="5273388" y="1809123"/>
            <a:ext cx="1740090" cy="217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7" idx="1"/>
            <a:endCxn id="5" idx="3"/>
          </p:cNvCxnSpPr>
          <p:nvPr/>
        </p:nvCxnSpPr>
        <p:spPr>
          <a:xfrm flipH="1">
            <a:off x="5273388" y="3657122"/>
            <a:ext cx="1754281" cy="3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3" idx="1"/>
            <a:endCxn id="5" idx="3"/>
          </p:cNvCxnSpPr>
          <p:nvPr/>
        </p:nvCxnSpPr>
        <p:spPr>
          <a:xfrm flipH="1" flipV="1">
            <a:off x="5273388" y="3988015"/>
            <a:ext cx="1761602" cy="176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4899715" y="2867653"/>
            <a:ext cx="35631" cy="87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681662" cy="57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Kubernetes </a:t>
            </a:r>
            <a:r>
              <a:rPr lang="zh-CN" altLang="en-US" b="1" dirty="0"/>
              <a:t>逻辑架构图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B7BDC2-C467-4B80-8267-260B13FCB3B1}"/>
              </a:ext>
            </a:extLst>
          </p:cNvPr>
          <p:cNvSpPr/>
          <p:nvPr/>
        </p:nvSpPr>
        <p:spPr>
          <a:xfrm>
            <a:off x="187767" y="6161790"/>
            <a:ext cx="2014360" cy="46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操作系统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rhel</a:t>
            </a:r>
            <a:r>
              <a:rPr lang="en-US" altLang="zh-CN" b="1" dirty="0">
                <a:solidFill>
                  <a:srgbClr val="FF0000"/>
                </a:solidFill>
              </a:rPr>
              <a:t> 7.2</a:t>
            </a:r>
          </a:p>
        </p:txBody>
      </p:sp>
    </p:spTree>
    <p:extLst>
      <p:ext uri="{BB962C8B-B14F-4D97-AF65-F5344CB8AC3E}">
        <p14:creationId xmlns:p14="http://schemas.microsoft.com/office/powerpoint/2010/main" val="38354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219A4D1-AFB0-4672-B45B-2EE20FFD78E8}"/>
              </a:ext>
            </a:extLst>
          </p:cNvPr>
          <p:cNvGrpSpPr/>
          <p:nvPr/>
        </p:nvGrpSpPr>
        <p:grpSpPr>
          <a:xfrm>
            <a:off x="795992" y="2923496"/>
            <a:ext cx="10833299" cy="3382925"/>
            <a:chOff x="961523" y="2946014"/>
            <a:chExt cx="10833299" cy="3382925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CD7B95D-8DBA-4309-801A-3C16D2433026}"/>
                </a:ext>
              </a:extLst>
            </p:cNvPr>
            <p:cNvSpPr/>
            <p:nvPr/>
          </p:nvSpPr>
          <p:spPr>
            <a:xfrm>
              <a:off x="961523" y="2946014"/>
              <a:ext cx="10833299" cy="3382925"/>
            </a:xfrm>
            <a:prstGeom prst="roundRect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F3F088-ECE6-409A-8D4B-6D4AA544B8E8}"/>
                </a:ext>
              </a:extLst>
            </p:cNvPr>
            <p:cNvSpPr txBox="1"/>
            <p:nvPr/>
          </p:nvSpPr>
          <p:spPr>
            <a:xfrm>
              <a:off x="1177459" y="3146952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Kubernetes</a:t>
              </a:r>
              <a:r>
                <a:rPr lang="zh-CN" altLang="en-US" sz="2400" b="1" dirty="0"/>
                <a:t>集群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C826C4-E212-4397-90E2-42F0F0F8540D}"/>
              </a:ext>
            </a:extLst>
          </p:cNvPr>
          <p:cNvGrpSpPr/>
          <p:nvPr/>
        </p:nvGrpSpPr>
        <p:grpSpPr>
          <a:xfrm>
            <a:off x="5262541" y="3044084"/>
            <a:ext cx="2994427" cy="996462"/>
            <a:chOff x="1239999" y="3983615"/>
            <a:chExt cx="2994427" cy="99646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17DE740-FA52-4B04-A00C-4BE3ACD98E7B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29454C-5672-4F20-B687-7ECC3385504D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B5ECE250-148F-41D0-86B8-FA9641101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D92EBFF8-320E-4349-A03E-A2DF8F396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75CF2187-EBA8-49CD-A186-7870506F6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16F9D66-EC95-44FE-8194-876BBA2D30B7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salve-node1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84754BA-DC64-4202-9F33-FA607798559D}"/>
              </a:ext>
            </a:extLst>
          </p:cNvPr>
          <p:cNvGrpSpPr/>
          <p:nvPr/>
        </p:nvGrpSpPr>
        <p:grpSpPr>
          <a:xfrm>
            <a:off x="5263163" y="4041428"/>
            <a:ext cx="2994427" cy="996462"/>
            <a:chOff x="1239999" y="3983615"/>
            <a:chExt cx="2994427" cy="99646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3987C07-C3D7-4885-B45E-7FCF78D5B513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F371664-9FE3-4FBB-B2F8-1CE66A09149F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F7F6CD11-299A-44FE-AF42-72F7F1BCF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3D68AB0D-9A2A-42C1-B766-72B10125D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CABA3473-4309-4529-8DF0-38EC48794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8BB3A2-B60A-4E81-A165-C00984304017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salve-node2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C6B11CF-1247-4C2B-B537-59AA4CFFD48D}"/>
              </a:ext>
            </a:extLst>
          </p:cNvPr>
          <p:cNvGrpSpPr/>
          <p:nvPr/>
        </p:nvGrpSpPr>
        <p:grpSpPr>
          <a:xfrm>
            <a:off x="5262541" y="5006805"/>
            <a:ext cx="2994427" cy="996462"/>
            <a:chOff x="1239999" y="3983615"/>
            <a:chExt cx="2994427" cy="996462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44AB279-4F07-491E-B275-11BF2BBC0025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52EB269-7051-4723-A0E4-DEA28AE3682E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B7373134-51E2-48FC-BDBF-189114F3B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3B5F4ADC-BD37-44C9-8F9C-4BEC1A0E9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2B0DF2AB-DF29-46DA-A1D3-223988D85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AECEC60-F1B4-433E-9C6A-5404633227FD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salve-node3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5F98CF5-823F-4D8C-B8B6-E74993B634B7}"/>
              </a:ext>
            </a:extLst>
          </p:cNvPr>
          <p:cNvGrpSpPr/>
          <p:nvPr/>
        </p:nvGrpSpPr>
        <p:grpSpPr>
          <a:xfrm>
            <a:off x="8428824" y="3026129"/>
            <a:ext cx="2994427" cy="996462"/>
            <a:chOff x="1239999" y="3983615"/>
            <a:chExt cx="2994427" cy="99646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15F796D-0F75-485F-B390-B07FD7070C08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4D23EAE-40DE-4853-9C2F-7259DA055E83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DE8B8FDF-2B8A-4212-B0EE-D284A935A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E5EA085-C58E-44CD-BA7A-7FC7F736B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79904C14-4AFD-4F3B-AA96-3E6EF5889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4D767FB-6070-4171-AC7D-BA86103EEB6E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salve-node4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E28E17B-B21F-4C59-8EA0-074B891552D9}"/>
              </a:ext>
            </a:extLst>
          </p:cNvPr>
          <p:cNvGrpSpPr/>
          <p:nvPr/>
        </p:nvGrpSpPr>
        <p:grpSpPr>
          <a:xfrm>
            <a:off x="8428823" y="4041428"/>
            <a:ext cx="2994427" cy="996462"/>
            <a:chOff x="1239999" y="3983615"/>
            <a:chExt cx="2994427" cy="99646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73BBD31-4A93-4F1A-90DF-2E261C764F96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437A58-7C22-46B7-BACE-8FDB52E2CC4D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FB1FFB02-57B9-4B29-8D9A-B6D703F63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BCFED33F-ED08-4729-9BE6-BD599131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5B3E09B4-7FA7-421B-8CB3-0E2E3146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E81660E-9474-403F-B7E7-C73DECF66C6A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salve-node5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FC695A2-557E-4F20-B0F8-6B65BFA1F486}"/>
              </a:ext>
            </a:extLst>
          </p:cNvPr>
          <p:cNvGrpSpPr/>
          <p:nvPr/>
        </p:nvGrpSpPr>
        <p:grpSpPr>
          <a:xfrm>
            <a:off x="8428822" y="5006706"/>
            <a:ext cx="2994427" cy="996462"/>
            <a:chOff x="1239999" y="3983615"/>
            <a:chExt cx="2994427" cy="996462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881725C-1E5C-4B9E-ADF0-9BE526F128A8}"/>
                </a:ext>
              </a:extLst>
            </p:cNvPr>
            <p:cNvGrpSpPr/>
            <p:nvPr/>
          </p:nvGrpSpPr>
          <p:grpSpPr>
            <a:xfrm>
              <a:off x="1239999" y="4308334"/>
              <a:ext cx="2994427" cy="671743"/>
              <a:chOff x="1239999" y="4308334"/>
              <a:chExt cx="2994427" cy="67174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8BEE7A5-AA62-4ED2-81E9-074367A414D1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2994427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6" name="图片 65">
                <a:extLst>
                  <a:ext uri="{FF2B5EF4-FFF2-40B4-BE49-F238E27FC236}">
                    <a16:creationId xmlns:a16="http://schemas.microsoft.com/office/drawing/2014/main" id="{B7F2A340-9A3A-4279-B977-43E56B5A7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1F082BFB-6EF5-4F9F-A635-2635CE406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334" y="4397559"/>
                <a:ext cx="873964" cy="496960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17125B8D-48AD-4F1A-8BB1-FB2DF8C39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920" y="4380437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75084C3-4A6F-4BD9-9795-BF5165D02030}"/>
                </a:ext>
              </a:extLst>
            </p:cNvPr>
            <p:cNvSpPr txBox="1"/>
            <p:nvPr/>
          </p:nvSpPr>
          <p:spPr>
            <a:xfrm>
              <a:off x="1239999" y="398361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salve-node6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296535" y="3803353"/>
            <a:ext cx="1146326" cy="918201"/>
            <a:chOff x="470654" y="491942"/>
            <a:chExt cx="1146326" cy="91820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C819B21-06A4-4718-BC65-A659D76EE58B}"/>
                </a:ext>
              </a:extLst>
            </p:cNvPr>
            <p:cNvGrpSpPr/>
            <p:nvPr/>
          </p:nvGrpSpPr>
          <p:grpSpPr>
            <a:xfrm>
              <a:off x="510685" y="832529"/>
              <a:ext cx="1106295" cy="577614"/>
              <a:chOff x="1564106" y="2598825"/>
              <a:chExt cx="1626032" cy="107181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E49419-34F6-4261-9D42-34D07F805189}"/>
                  </a:ext>
                </a:extLst>
              </p:cNvPr>
              <p:cNvSpPr/>
              <p:nvPr/>
            </p:nvSpPr>
            <p:spPr>
              <a:xfrm>
                <a:off x="1733431" y="2738738"/>
                <a:ext cx="1287378" cy="774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Master1</a:t>
                </a:r>
                <a:endParaRPr lang="zh-CN" altLang="en-US" sz="14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DDC018-C849-4076-BC56-9E01B06A4621}"/>
                  </a:ext>
                </a:extLst>
              </p:cNvPr>
              <p:cNvSpPr/>
              <p:nvPr/>
            </p:nvSpPr>
            <p:spPr>
              <a:xfrm>
                <a:off x="1564106" y="2598825"/>
                <a:ext cx="1626032" cy="10718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6FA2152-73D2-4EF5-A98D-D6AC3C17D419}"/>
                </a:ext>
              </a:extLst>
            </p:cNvPr>
            <p:cNvSpPr txBox="1"/>
            <p:nvPr/>
          </p:nvSpPr>
          <p:spPr>
            <a:xfrm>
              <a:off x="470654" y="491942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k8s-node1</a:t>
              </a:r>
              <a:endParaRPr lang="zh-CN" altLang="en-US" sz="1400" b="1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377282" y="4908011"/>
            <a:ext cx="1146326" cy="918201"/>
            <a:chOff x="470654" y="491942"/>
            <a:chExt cx="1146326" cy="918201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C819B21-06A4-4718-BC65-A659D76EE58B}"/>
                </a:ext>
              </a:extLst>
            </p:cNvPr>
            <p:cNvGrpSpPr/>
            <p:nvPr/>
          </p:nvGrpSpPr>
          <p:grpSpPr>
            <a:xfrm>
              <a:off x="510685" y="832529"/>
              <a:ext cx="1106295" cy="577614"/>
              <a:chOff x="1564106" y="2598825"/>
              <a:chExt cx="1626032" cy="1071812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D4E49419-34F6-4261-9D42-34D07F805189}"/>
                  </a:ext>
                </a:extLst>
              </p:cNvPr>
              <p:cNvSpPr/>
              <p:nvPr/>
            </p:nvSpPr>
            <p:spPr>
              <a:xfrm>
                <a:off x="1733431" y="2738738"/>
                <a:ext cx="1287378" cy="774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Master2</a:t>
                </a:r>
                <a:endParaRPr lang="zh-CN" altLang="en-US" sz="140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3DDC018-C849-4076-BC56-9E01B06A4621}"/>
                  </a:ext>
                </a:extLst>
              </p:cNvPr>
              <p:cNvSpPr/>
              <p:nvPr/>
            </p:nvSpPr>
            <p:spPr>
              <a:xfrm>
                <a:off x="1564106" y="2598825"/>
                <a:ext cx="1626032" cy="10718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6FA2152-73D2-4EF5-A98D-D6AC3C17D419}"/>
                </a:ext>
              </a:extLst>
            </p:cNvPr>
            <p:cNvSpPr txBox="1"/>
            <p:nvPr/>
          </p:nvSpPr>
          <p:spPr>
            <a:xfrm>
              <a:off x="470654" y="491942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k8s-node2</a:t>
              </a:r>
              <a:endParaRPr lang="zh-CN" altLang="en-US" sz="1400" b="1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134200" y="4916937"/>
            <a:ext cx="1146326" cy="918201"/>
            <a:chOff x="470654" y="491942"/>
            <a:chExt cx="1146326" cy="91820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7C819B21-06A4-4718-BC65-A659D76EE58B}"/>
                </a:ext>
              </a:extLst>
            </p:cNvPr>
            <p:cNvGrpSpPr/>
            <p:nvPr/>
          </p:nvGrpSpPr>
          <p:grpSpPr>
            <a:xfrm>
              <a:off x="510685" y="832529"/>
              <a:ext cx="1106295" cy="577614"/>
              <a:chOff x="1564106" y="2598825"/>
              <a:chExt cx="1626032" cy="1071812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4E49419-34F6-4261-9D42-34D07F805189}"/>
                  </a:ext>
                </a:extLst>
              </p:cNvPr>
              <p:cNvSpPr/>
              <p:nvPr/>
            </p:nvSpPr>
            <p:spPr>
              <a:xfrm>
                <a:off x="1733431" y="2738738"/>
                <a:ext cx="1287378" cy="7740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Master3</a:t>
                </a:r>
                <a:endParaRPr lang="zh-CN" altLang="en-US" sz="1400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3DDC018-C849-4076-BC56-9E01B06A4621}"/>
                  </a:ext>
                </a:extLst>
              </p:cNvPr>
              <p:cNvSpPr/>
              <p:nvPr/>
            </p:nvSpPr>
            <p:spPr>
              <a:xfrm>
                <a:off x="1564106" y="2598825"/>
                <a:ext cx="1626032" cy="10718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6FA2152-73D2-4EF5-A98D-D6AC3C17D419}"/>
                </a:ext>
              </a:extLst>
            </p:cNvPr>
            <p:cNvSpPr txBox="1"/>
            <p:nvPr/>
          </p:nvSpPr>
          <p:spPr>
            <a:xfrm>
              <a:off x="470654" y="491942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k8s-node3</a:t>
              </a:r>
              <a:endParaRPr lang="zh-CN" altLang="en-US" sz="1400" b="1" dirty="0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B4C1A817-5909-4623-A05D-04F28A010D8E}"/>
              </a:ext>
            </a:extLst>
          </p:cNvPr>
          <p:cNvSpPr/>
          <p:nvPr/>
        </p:nvSpPr>
        <p:spPr>
          <a:xfrm>
            <a:off x="1248435" y="3802864"/>
            <a:ext cx="3314554" cy="22003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右箭头 93"/>
          <p:cNvSpPr/>
          <p:nvPr/>
        </p:nvSpPr>
        <p:spPr>
          <a:xfrm rot="19251738">
            <a:off x="1682232" y="4608695"/>
            <a:ext cx="663678" cy="2257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右箭头 94"/>
          <p:cNvSpPr/>
          <p:nvPr/>
        </p:nvSpPr>
        <p:spPr>
          <a:xfrm rot="2227088">
            <a:off x="3456203" y="4649294"/>
            <a:ext cx="663678" cy="2257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左右箭头 95"/>
          <p:cNvSpPr/>
          <p:nvPr/>
        </p:nvSpPr>
        <p:spPr>
          <a:xfrm>
            <a:off x="2544979" y="5465222"/>
            <a:ext cx="595941" cy="1624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6C0BC74-CE11-4AC7-847B-3543FA00495A}"/>
              </a:ext>
            </a:extLst>
          </p:cNvPr>
          <p:cNvGrpSpPr/>
          <p:nvPr/>
        </p:nvGrpSpPr>
        <p:grpSpPr>
          <a:xfrm>
            <a:off x="8630578" y="665542"/>
            <a:ext cx="2998713" cy="1783912"/>
            <a:chOff x="7501665" y="322652"/>
            <a:chExt cx="2998713" cy="1783912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9C09894F-EE99-41E9-BCF2-A33D9105BBD7}"/>
                </a:ext>
              </a:extLst>
            </p:cNvPr>
            <p:cNvGrpSpPr/>
            <p:nvPr/>
          </p:nvGrpSpPr>
          <p:grpSpPr>
            <a:xfrm>
              <a:off x="7501665" y="322652"/>
              <a:ext cx="2998713" cy="1783912"/>
              <a:chOff x="3353809" y="249536"/>
              <a:chExt cx="2998713" cy="1783912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565F327-047D-4C22-8857-181A5B4577CB}"/>
                  </a:ext>
                </a:extLst>
              </p:cNvPr>
              <p:cNvSpPr txBox="1"/>
              <p:nvPr/>
            </p:nvSpPr>
            <p:spPr>
              <a:xfrm>
                <a:off x="3353809" y="249536"/>
                <a:ext cx="264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Docker</a:t>
                </a:r>
                <a:r>
                  <a:rPr lang="zh-CN" altLang="en-US" dirty="0"/>
                  <a:t>镜像库 </a:t>
                </a:r>
                <a:r>
                  <a:rPr lang="en-US" altLang="zh-CN" dirty="0"/>
                  <a:t>[harbor]</a:t>
                </a:r>
                <a:endParaRPr lang="zh-CN" altLang="en-US" dirty="0"/>
              </a:p>
            </p:txBody>
          </p:sp>
          <p:sp>
            <p:nvSpPr>
              <p:cNvPr id="106" name="矩形: 圆角 25">
                <a:extLst>
                  <a:ext uri="{FF2B5EF4-FFF2-40B4-BE49-F238E27FC236}">
                    <a16:creationId xmlns:a16="http://schemas.microsoft.com/office/drawing/2014/main" id="{9C0C673B-8C6C-4EE5-8937-78A4668F7D12}"/>
                  </a:ext>
                </a:extLst>
              </p:cNvPr>
              <p:cNvSpPr/>
              <p:nvPr/>
            </p:nvSpPr>
            <p:spPr>
              <a:xfrm>
                <a:off x="3353809" y="676475"/>
                <a:ext cx="2998713" cy="1356973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056042F3-D1DB-4726-910E-13230CD6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665" y="879544"/>
              <a:ext cx="873964" cy="496960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0F60F220-14FB-457B-AF04-D73BBE097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0500" y="879544"/>
              <a:ext cx="873964" cy="49696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052BF55-14E3-4882-8943-963774E3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395" y="886068"/>
              <a:ext cx="873964" cy="496960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4A0F17A2-D48A-4FBA-AA08-10BF1AAD6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236" y="1470116"/>
              <a:ext cx="873964" cy="496960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D4E90AA7-E719-40BF-B351-56D1D25C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071" y="1470116"/>
              <a:ext cx="873964" cy="496960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EDFF5A07-0885-42BF-A511-AFBE16BB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66" y="1476640"/>
              <a:ext cx="873964" cy="496960"/>
            </a:xfrm>
            <a:prstGeom prst="rect">
              <a:avLst/>
            </a:prstGeom>
          </p:spPr>
        </p:pic>
      </p:grpSp>
      <p:cxnSp>
        <p:nvCxnSpPr>
          <p:cNvPr id="108" name="直接箭头连接符 107"/>
          <p:cNvCxnSpPr>
            <a:endCxn id="30" idx="1"/>
          </p:cNvCxnSpPr>
          <p:nvPr/>
        </p:nvCxnSpPr>
        <p:spPr>
          <a:xfrm flipV="1">
            <a:off x="4609556" y="3704675"/>
            <a:ext cx="652985" cy="356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37" idx="1"/>
          </p:cNvCxnSpPr>
          <p:nvPr/>
        </p:nvCxnSpPr>
        <p:spPr>
          <a:xfrm flipV="1">
            <a:off x="4629611" y="4702019"/>
            <a:ext cx="633552" cy="11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44" idx="1"/>
          </p:cNvCxnSpPr>
          <p:nvPr/>
        </p:nvCxnSpPr>
        <p:spPr>
          <a:xfrm>
            <a:off x="4609556" y="5667296"/>
            <a:ext cx="652985" cy="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06" idx="2"/>
          </p:cNvCxnSpPr>
          <p:nvPr/>
        </p:nvCxnSpPr>
        <p:spPr>
          <a:xfrm flipV="1">
            <a:off x="10129934" y="2449454"/>
            <a:ext cx="1" cy="47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6C0BC74-CE11-4AC7-847B-3543FA00495A}"/>
              </a:ext>
            </a:extLst>
          </p:cNvPr>
          <p:cNvGrpSpPr/>
          <p:nvPr/>
        </p:nvGrpSpPr>
        <p:grpSpPr>
          <a:xfrm>
            <a:off x="8528715" y="-4879"/>
            <a:ext cx="3261539" cy="1809788"/>
            <a:chOff x="7238839" y="296776"/>
            <a:chExt cx="3261539" cy="180978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C09894F-EE99-41E9-BCF2-A33D9105BBD7}"/>
                </a:ext>
              </a:extLst>
            </p:cNvPr>
            <p:cNvGrpSpPr/>
            <p:nvPr/>
          </p:nvGrpSpPr>
          <p:grpSpPr>
            <a:xfrm>
              <a:off x="7238839" y="296776"/>
              <a:ext cx="3261539" cy="1809788"/>
              <a:chOff x="3090983" y="223660"/>
              <a:chExt cx="3261539" cy="1809788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65F327-047D-4C22-8857-181A5B4577CB}"/>
                  </a:ext>
                </a:extLst>
              </p:cNvPr>
              <p:cNvSpPr txBox="1"/>
              <p:nvPr/>
            </p:nvSpPr>
            <p:spPr>
              <a:xfrm>
                <a:off x="3090983" y="223660"/>
                <a:ext cx="3128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Docker</a:t>
                </a:r>
                <a:r>
                  <a:rPr lang="zh-CN" altLang="en-US" dirty="0"/>
                  <a:t>基线库 </a:t>
                </a:r>
                <a:r>
                  <a:rPr lang="en-US" altLang="zh-CN" dirty="0"/>
                  <a:t>[Docker hub]</a:t>
                </a:r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9C0C673B-8C6C-4EE5-8937-78A4668F7D12}"/>
                  </a:ext>
                </a:extLst>
              </p:cNvPr>
              <p:cNvSpPr/>
              <p:nvPr/>
            </p:nvSpPr>
            <p:spPr>
              <a:xfrm>
                <a:off x="3353809" y="676475"/>
                <a:ext cx="2998713" cy="1356973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56042F3-D1DB-4726-910E-13230CD6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665" y="879544"/>
              <a:ext cx="873964" cy="49696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F60F220-14FB-457B-AF04-D73BBE097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0500" y="879544"/>
              <a:ext cx="873964" cy="49696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052BF55-14E3-4882-8943-963774E3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395" y="886068"/>
              <a:ext cx="873964" cy="49696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A0F17A2-D48A-4FBA-AA08-10BF1AAD6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236" y="1470116"/>
              <a:ext cx="873964" cy="49696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4E90AA7-E719-40BF-B351-56D1D25C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071" y="1470116"/>
              <a:ext cx="873964" cy="49696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DFF5A07-0885-42BF-A511-AFBE16BB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66" y="1476640"/>
              <a:ext cx="873964" cy="496960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84754BA-DC64-4202-9F33-FA607798559D}"/>
              </a:ext>
            </a:extLst>
          </p:cNvPr>
          <p:cNvGrpSpPr/>
          <p:nvPr/>
        </p:nvGrpSpPr>
        <p:grpSpPr>
          <a:xfrm>
            <a:off x="4836778" y="2332173"/>
            <a:ext cx="1146468" cy="1041075"/>
            <a:chOff x="1203812" y="3939002"/>
            <a:chExt cx="1146468" cy="104107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3987C07-C3D7-4885-B45E-7FCF78D5B513}"/>
                </a:ext>
              </a:extLst>
            </p:cNvPr>
            <p:cNvGrpSpPr/>
            <p:nvPr/>
          </p:nvGrpSpPr>
          <p:grpSpPr>
            <a:xfrm>
              <a:off x="1240000" y="4308334"/>
              <a:ext cx="1106470" cy="671743"/>
              <a:chOff x="1240000" y="4308334"/>
              <a:chExt cx="1106470" cy="67174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F371664-9FE3-4FBB-B2F8-1CE66A09149F}"/>
                  </a:ext>
                </a:extLst>
              </p:cNvPr>
              <p:cNvSpPr/>
              <p:nvPr/>
            </p:nvSpPr>
            <p:spPr>
              <a:xfrm>
                <a:off x="1240000" y="4308334"/>
                <a:ext cx="1106470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F7F6CD11-299A-44FE-AF42-72F7F1BCF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8BB3A2-B60A-4E81-A165-C00984304017}"/>
                </a:ext>
              </a:extLst>
            </p:cNvPr>
            <p:cNvSpPr txBox="1"/>
            <p:nvPr/>
          </p:nvSpPr>
          <p:spPr>
            <a:xfrm>
              <a:off x="1203812" y="3939002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sz="1400" dirty="0"/>
                <a:t>网关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819B21-06A4-4718-BC65-A659D76EE58B}"/>
              </a:ext>
            </a:extLst>
          </p:cNvPr>
          <p:cNvGrpSpPr/>
          <p:nvPr/>
        </p:nvGrpSpPr>
        <p:grpSpPr>
          <a:xfrm>
            <a:off x="624236" y="3165095"/>
            <a:ext cx="2433145" cy="1439827"/>
            <a:chOff x="1844386" y="2155261"/>
            <a:chExt cx="2433145" cy="14398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6A24FD-69B9-4C29-A775-50C8F44B7504}"/>
                </a:ext>
              </a:extLst>
            </p:cNvPr>
            <p:cNvSpPr/>
            <p:nvPr/>
          </p:nvSpPr>
          <p:spPr>
            <a:xfrm>
              <a:off x="2647371" y="2238787"/>
              <a:ext cx="876665" cy="473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Master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DDC018-C849-4076-BC56-9E01B06A4621}"/>
                </a:ext>
              </a:extLst>
            </p:cNvPr>
            <p:cNvSpPr/>
            <p:nvPr/>
          </p:nvSpPr>
          <p:spPr>
            <a:xfrm>
              <a:off x="1844386" y="2155261"/>
              <a:ext cx="2433145" cy="14398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01F34FF-475A-42E4-9234-F88C871C17C1}"/>
              </a:ext>
            </a:extLst>
          </p:cNvPr>
          <p:cNvGrpSpPr/>
          <p:nvPr/>
        </p:nvGrpSpPr>
        <p:grpSpPr>
          <a:xfrm>
            <a:off x="6370596" y="2327808"/>
            <a:ext cx="1146468" cy="1041075"/>
            <a:chOff x="1203812" y="3939002"/>
            <a:chExt cx="1146468" cy="104107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A772D2C-36B0-4F42-A82F-16C13E4C09FD}"/>
                </a:ext>
              </a:extLst>
            </p:cNvPr>
            <p:cNvGrpSpPr/>
            <p:nvPr/>
          </p:nvGrpSpPr>
          <p:grpSpPr>
            <a:xfrm>
              <a:off x="1240000" y="4308334"/>
              <a:ext cx="1106470" cy="671743"/>
              <a:chOff x="1240000" y="4308334"/>
              <a:chExt cx="1106470" cy="671743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799D80A-0E69-41E3-919F-0ECF5968FD93}"/>
                  </a:ext>
                </a:extLst>
              </p:cNvPr>
              <p:cNvSpPr/>
              <p:nvPr/>
            </p:nvSpPr>
            <p:spPr>
              <a:xfrm>
                <a:off x="1240000" y="4308334"/>
                <a:ext cx="1106470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CF212829-C2D4-400B-AA2E-890C766F7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81410A1-8551-4ED5-AB2A-E0378C545122}"/>
                </a:ext>
              </a:extLst>
            </p:cNvPr>
            <p:cNvSpPr txBox="1"/>
            <p:nvPr/>
          </p:nvSpPr>
          <p:spPr>
            <a:xfrm>
              <a:off x="1203812" y="3939002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sz="1400" dirty="0"/>
                <a:t>网关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E312ACA-1554-4019-8BA0-1CADECCE3C72}"/>
              </a:ext>
            </a:extLst>
          </p:cNvPr>
          <p:cNvGrpSpPr/>
          <p:nvPr/>
        </p:nvGrpSpPr>
        <p:grpSpPr>
          <a:xfrm>
            <a:off x="7951173" y="2327808"/>
            <a:ext cx="1146468" cy="1041075"/>
            <a:chOff x="1203812" y="3939002"/>
            <a:chExt cx="1146468" cy="104107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314CE75-6EF1-4069-8B00-2011CA59980E}"/>
                </a:ext>
              </a:extLst>
            </p:cNvPr>
            <p:cNvGrpSpPr/>
            <p:nvPr/>
          </p:nvGrpSpPr>
          <p:grpSpPr>
            <a:xfrm>
              <a:off x="1240000" y="4308334"/>
              <a:ext cx="1106470" cy="671743"/>
              <a:chOff x="1240000" y="4308334"/>
              <a:chExt cx="1106470" cy="67174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CF68087-26EC-4EAC-A264-6B7DC642E39E}"/>
                  </a:ext>
                </a:extLst>
              </p:cNvPr>
              <p:cNvSpPr/>
              <p:nvPr/>
            </p:nvSpPr>
            <p:spPr>
              <a:xfrm>
                <a:off x="1240000" y="4308334"/>
                <a:ext cx="1106470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1" name="图片 100">
                <a:extLst>
                  <a:ext uri="{FF2B5EF4-FFF2-40B4-BE49-F238E27FC236}">
                    <a16:creationId xmlns:a16="http://schemas.microsoft.com/office/drawing/2014/main" id="{8E5F0229-58CF-43D9-9C46-C139AC948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36" y="4397559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6A72C9B-A53F-4ED9-B54A-1097950D5DC9}"/>
                </a:ext>
              </a:extLst>
            </p:cNvPr>
            <p:cNvSpPr txBox="1"/>
            <p:nvPr/>
          </p:nvSpPr>
          <p:spPr>
            <a:xfrm>
              <a:off x="1203812" y="3939002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sz="1400" dirty="0"/>
                <a:t>网关</a:t>
              </a:r>
            </a:p>
          </p:txBody>
        </p: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FFB46EE2-05DB-4205-A2D6-63B71FE4F07E}"/>
              </a:ext>
            </a:extLst>
          </p:cNvPr>
          <p:cNvSpPr/>
          <p:nvPr/>
        </p:nvSpPr>
        <p:spPr>
          <a:xfrm>
            <a:off x="4502702" y="2361070"/>
            <a:ext cx="4860188" cy="10800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89D6E2D-7A96-4C0E-8DCE-EBF47FD1EB07}"/>
              </a:ext>
            </a:extLst>
          </p:cNvPr>
          <p:cNvSpPr/>
          <p:nvPr/>
        </p:nvSpPr>
        <p:spPr>
          <a:xfrm>
            <a:off x="666451" y="5502135"/>
            <a:ext cx="10458679" cy="1245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5B2924E-9F33-4549-BA0F-28DCA0E1F567}"/>
              </a:ext>
            </a:extLst>
          </p:cNvPr>
          <p:cNvGrpSpPr/>
          <p:nvPr/>
        </p:nvGrpSpPr>
        <p:grpSpPr>
          <a:xfrm>
            <a:off x="816492" y="5581601"/>
            <a:ext cx="1505540" cy="1041075"/>
            <a:chOff x="1203812" y="3939002"/>
            <a:chExt cx="1505540" cy="1041075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42B7739-81F2-44AC-AF98-664ED38F9F20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BAFBF79-55ED-4A2E-9E65-56EE118117DF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16" name="图片 115">
                <a:extLst>
                  <a:ext uri="{FF2B5EF4-FFF2-40B4-BE49-F238E27FC236}">
                    <a16:creationId xmlns:a16="http://schemas.microsoft.com/office/drawing/2014/main" id="{554D6556-B4A8-4B98-AE60-F8653113F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C696B61-098F-46DB-8ED5-1DB572B69AA0}"/>
                </a:ext>
              </a:extLst>
            </p:cNvPr>
            <p:cNvSpPr txBox="1"/>
            <p:nvPr/>
          </p:nvSpPr>
          <p:spPr>
            <a:xfrm>
              <a:off x="1203812" y="393900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sz="1400" dirty="0"/>
                <a:t>配置中心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12140EFA-0AB6-4618-8402-08A8B9D8A204}"/>
              </a:ext>
            </a:extLst>
          </p:cNvPr>
          <p:cNvGrpSpPr/>
          <p:nvPr/>
        </p:nvGrpSpPr>
        <p:grpSpPr>
          <a:xfrm>
            <a:off x="2370019" y="5561721"/>
            <a:ext cx="1352906" cy="1057160"/>
            <a:chOff x="1215612" y="3922917"/>
            <a:chExt cx="1352906" cy="1057160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651DA4C-FC80-4E2D-A5C8-82465E08BDD5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3ED5FE3-DDE1-46BE-B48E-519F50222BF1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35EB7438-5633-4EB9-889C-83AF7506C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EE67A94-9DBE-47CC-B6CD-00BECB639F61}"/>
                </a:ext>
              </a:extLst>
            </p:cNvPr>
            <p:cNvSpPr txBox="1"/>
            <p:nvPr/>
          </p:nvSpPr>
          <p:spPr>
            <a:xfrm>
              <a:off x="1215612" y="3922917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en-US" altLang="zh-CN" sz="1400" dirty="0" err="1"/>
                <a:t>Istio</a:t>
              </a:r>
              <a:endParaRPr lang="zh-CN" altLang="en-US" sz="1400" dirty="0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7A4DA4C-D4FC-4A03-B1D9-F1927A217F02}"/>
              </a:ext>
            </a:extLst>
          </p:cNvPr>
          <p:cNvGrpSpPr/>
          <p:nvPr/>
        </p:nvGrpSpPr>
        <p:grpSpPr>
          <a:xfrm>
            <a:off x="5516182" y="5555000"/>
            <a:ext cx="1352906" cy="1057160"/>
            <a:chOff x="1215612" y="3922917"/>
            <a:chExt cx="1352906" cy="105716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F81BB023-5BC6-463F-8DE5-F371A14D2E27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B964968-D1E6-42A5-99EC-75FCE657714C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F9A6041D-39DD-487D-9A81-DEE374722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EA90ACA-3F56-4DF6-83BF-88ADEE5AFDAE}"/>
                </a:ext>
              </a:extLst>
            </p:cNvPr>
            <p:cNvSpPr txBox="1"/>
            <p:nvPr/>
          </p:nvSpPr>
          <p:spPr>
            <a:xfrm>
              <a:off x="1215612" y="392291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dirty="0"/>
                <a:t>其它</a:t>
              </a:r>
              <a:endParaRPr lang="zh-CN" altLang="en-US" sz="1400" dirty="0"/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B4C1A817-5909-4623-A05D-04F28A010D8E}"/>
              </a:ext>
            </a:extLst>
          </p:cNvPr>
          <p:cNvSpPr/>
          <p:nvPr/>
        </p:nvSpPr>
        <p:spPr>
          <a:xfrm>
            <a:off x="211574" y="1808422"/>
            <a:ext cx="11034250" cy="50390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C368A05-3003-4E09-931A-A6BF025887B1}"/>
              </a:ext>
            </a:extLst>
          </p:cNvPr>
          <p:cNvGrpSpPr/>
          <p:nvPr/>
        </p:nvGrpSpPr>
        <p:grpSpPr>
          <a:xfrm>
            <a:off x="3948523" y="5548762"/>
            <a:ext cx="1505540" cy="1057160"/>
            <a:chOff x="1215612" y="3922917"/>
            <a:chExt cx="1505540" cy="1057160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F51EF59-DD7C-47CD-98DA-533C27E030A4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1707DDE-1974-470F-9F9C-026A56093185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514A05A9-D956-4F81-9B35-17EEAE2EA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623C5E9-CDBF-435B-AC7D-D82B3EB864FA}"/>
                </a:ext>
              </a:extLst>
            </p:cNvPr>
            <p:cNvSpPr txBox="1"/>
            <p:nvPr/>
          </p:nvSpPr>
          <p:spPr>
            <a:xfrm>
              <a:off x="1215612" y="3922917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zh-CN" altLang="en-US" sz="1400" dirty="0"/>
                <a:t>资源监控</a:t>
              </a:r>
            </a:p>
          </p:txBody>
        </p: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17689B8-3529-490A-AD94-E3BF646E8300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 flipV="1">
            <a:off x="3057381" y="2901089"/>
            <a:ext cx="1445321" cy="98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AD648684-0E2D-44BD-A901-9251F766E331}"/>
              </a:ext>
            </a:extLst>
          </p:cNvPr>
          <p:cNvCxnSpPr>
            <a:cxnSpLocks/>
            <a:stCxn id="6" idx="3"/>
            <a:endCxn id="103" idx="1"/>
          </p:cNvCxnSpPr>
          <p:nvPr/>
        </p:nvCxnSpPr>
        <p:spPr>
          <a:xfrm>
            <a:off x="3057381" y="3885009"/>
            <a:ext cx="1481409" cy="626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A8BA799-DFC6-49F1-AFB5-D44147F1633A}"/>
              </a:ext>
            </a:extLst>
          </p:cNvPr>
          <p:cNvCxnSpPr>
            <a:cxnSpLocks/>
          </p:cNvCxnSpPr>
          <p:nvPr/>
        </p:nvCxnSpPr>
        <p:spPr>
          <a:xfrm flipH="1">
            <a:off x="1843856" y="4579603"/>
            <a:ext cx="16664" cy="874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137DEF2-4BB1-4FE9-8F8B-8F66EEF89BC5}"/>
              </a:ext>
            </a:extLst>
          </p:cNvPr>
          <p:cNvSpPr txBox="1"/>
          <p:nvPr/>
        </p:nvSpPr>
        <p:spPr>
          <a:xfrm>
            <a:off x="666451" y="51547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服务治理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B2BEC7E-00EB-4A22-92A9-85EBBD9EC98D}"/>
              </a:ext>
            </a:extLst>
          </p:cNvPr>
          <p:cNvSpPr txBox="1"/>
          <p:nvPr/>
        </p:nvSpPr>
        <p:spPr>
          <a:xfrm>
            <a:off x="638156" y="267524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Kubernetes</a:t>
            </a:r>
            <a:endParaRPr lang="zh-CN" altLang="en-US" sz="2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538790" y="3441108"/>
            <a:ext cx="6607094" cy="1674102"/>
            <a:chOff x="4500737" y="3308586"/>
            <a:chExt cx="6607094" cy="1674102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FC695A2-557E-4F20-B0F8-6B65BFA1F486}"/>
                </a:ext>
              </a:extLst>
            </p:cNvPr>
            <p:cNvGrpSpPr/>
            <p:nvPr/>
          </p:nvGrpSpPr>
          <p:grpSpPr>
            <a:xfrm>
              <a:off x="4730104" y="3760899"/>
              <a:ext cx="2994427" cy="996462"/>
              <a:chOff x="1239999" y="3983615"/>
              <a:chExt cx="2994427" cy="996462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881725C-1E5C-4B9E-ADF0-9BE526F128A8}"/>
                  </a:ext>
                </a:extLst>
              </p:cNvPr>
              <p:cNvGrpSpPr/>
              <p:nvPr/>
            </p:nvGrpSpPr>
            <p:grpSpPr>
              <a:xfrm>
                <a:off x="1239999" y="4308334"/>
                <a:ext cx="2994427" cy="671743"/>
                <a:chOff x="1239999" y="4308334"/>
                <a:chExt cx="2994427" cy="671743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8BEE7A5-AA62-4ED2-81E9-074367A414D1}"/>
                    </a:ext>
                  </a:extLst>
                </p:cNvPr>
                <p:cNvSpPr/>
                <p:nvPr/>
              </p:nvSpPr>
              <p:spPr>
                <a:xfrm>
                  <a:off x="1239999" y="4308334"/>
                  <a:ext cx="2994427" cy="6717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B7F2A340-9A3A-4279-B977-43E56B5A7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3236" y="4397559"/>
                  <a:ext cx="873964" cy="496960"/>
                </a:xfrm>
                <a:prstGeom prst="rect">
                  <a:avLst/>
                </a:prstGeom>
              </p:spPr>
            </p:pic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F082BFB-6EF5-4F9F-A635-2635CE4068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334" y="4397559"/>
                  <a:ext cx="873964" cy="496960"/>
                </a:xfrm>
                <a:prstGeom prst="rect">
                  <a:avLst/>
                </a:prstGeom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17125B8D-48AD-4F1A-8BB1-FB2DF8C39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0920" y="4380437"/>
                  <a:ext cx="873964" cy="496960"/>
                </a:xfrm>
                <a:prstGeom prst="rect">
                  <a:avLst/>
                </a:prstGeom>
              </p:spPr>
            </p:pic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75084C3-4A6F-4BD9-9795-BF5165D02030}"/>
                  </a:ext>
                </a:extLst>
              </p:cNvPr>
              <p:cNvSpPr txBox="1"/>
              <p:nvPr/>
            </p:nvSpPr>
            <p:spPr>
              <a:xfrm>
                <a:off x="1239999" y="3983615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salve-</a:t>
                </a:r>
                <a:r>
                  <a:rPr lang="zh-CN" altLang="en-US" dirty="0"/>
                  <a:t>业务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A2B2C0D-FA24-451A-8AF1-4F0824360BAB}"/>
                </a:ext>
              </a:extLst>
            </p:cNvPr>
            <p:cNvSpPr/>
            <p:nvPr/>
          </p:nvSpPr>
          <p:spPr>
            <a:xfrm>
              <a:off x="4500737" y="3775714"/>
              <a:ext cx="6607094" cy="12069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3DE73AA-1EE9-429D-B8B2-C746B72AC242}"/>
                </a:ext>
              </a:extLst>
            </p:cNvPr>
            <p:cNvGrpSpPr/>
            <p:nvPr/>
          </p:nvGrpSpPr>
          <p:grpSpPr>
            <a:xfrm>
              <a:off x="7898086" y="3760899"/>
              <a:ext cx="2994427" cy="996462"/>
              <a:chOff x="1239999" y="3983615"/>
              <a:chExt cx="2994427" cy="996462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43B8C832-4729-465F-9679-92A0544B126E}"/>
                  </a:ext>
                </a:extLst>
              </p:cNvPr>
              <p:cNvGrpSpPr/>
              <p:nvPr/>
            </p:nvGrpSpPr>
            <p:grpSpPr>
              <a:xfrm>
                <a:off x="1239999" y="4308334"/>
                <a:ext cx="2994427" cy="671743"/>
                <a:chOff x="1239999" y="4308334"/>
                <a:chExt cx="2994427" cy="671743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FA396519-ADFC-4A42-BD64-60B3CD78EEED}"/>
                    </a:ext>
                  </a:extLst>
                </p:cNvPr>
                <p:cNvSpPr/>
                <p:nvPr/>
              </p:nvSpPr>
              <p:spPr>
                <a:xfrm>
                  <a:off x="1239999" y="4308334"/>
                  <a:ext cx="2994427" cy="6717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E80927CD-8486-4C85-A459-47B42B8D2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3236" y="4397559"/>
                  <a:ext cx="873964" cy="496960"/>
                </a:xfrm>
                <a:prstGeom prst="rect">
                  <a:avLst/>
                </a:prstGeom>
              </p:spPr>
            </p:pic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5A9542C-B779-469E-AF66-163B5E09D0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334" y="4397559"/>
                  <a:ext cx="873964" cy="496960"/>
                </a:xfrm>
                <a:prstGeom prst="rect">
                  <a:avLst/>
                </a:prstGeom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9FF3BD55-4730-448A-B6BC-B249FAFFB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0920" y="4380437"/>
                  <a:ext cx="873964" cy="496960"/>
                </a:xfrm>
                <a:prstGeom prst="rect">
                  <a:avLst/>
                </a:prstGeom>
              </p:spPr>
            </p:pic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5F3E913-09DA-42EF-8413-3D463521B871}"/>
                  </a:ext>
                </a:extLst>
              </p:cNvPr>
              <p:cNvSpPr txBox="1"/>
              <p:nvPr/>
            </p:nvSpPr>
            <p:spPr>
              <a:xfrm>
                <a:off x="1239999" y="3983615"/>
                <a:ext cx="1370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salve-</a:t>
                </a:r>
                <a:r>
                  <a:rPr lang="zh-CN" altLang="en-US" dirty="0"/>
                  <a:t>业务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136D3DA-D47C-4A4B-9AB0-94C94BA608A7}"/>
                </a:ext>
              </a:extLst>
            </p:cNvPr>
            <p:cNvSpPr txBox="1"/>
            <p:nvPr/>
          </p:nvSpPr>
          <p:spPr>
            <a:xfrm>
              <a:off x="4503773" y="3456323"/>
              <a:ext cx="144142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微服务系统集群</a:t>
              </a: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DC5D3FB5-30EA-4AB4-B4F0-19D1E3B3A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692" y="3308586"/>
              <a:ext cx="3613" cy="467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4E048DB4-7068-410B-9B40-45FF3272D893}"/>
              </a:ext>
            </a:extLst>
          </p:cNvPr>
          <p:cNvSpPr/>
          <p:nvPr/>
        </p:nvSpPr>
        <p:spPr>
          <a:xfrm>
            <a:off x="753868" y="3899142"/>
            <a:ext cx="876665" cy="47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DCC61EB-ED7F-4FE5-A4C3-93A2E728B58E}"/>
              </a:ext>
            </a:extLst>
          </p:cNvPr>
          <p:cNvSpPr/>
          <p:nvPr/>
        </p:nvSpPr>
        <p:spPr>
          <a:xfrm>
            <a:off x="2105667" y="3897582"/>
            <a:ext cx="876665" cy="47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D4C844-58B6-43CA-84B9-E073CB12F2B6}"/>
              </a:ext>
            </a:extLst>
          </p:cNvPr>
          <p:cNvCxnSpPr>
            <a:cxnSpLocks/>
            <a:stCxn id="4" idx="1"/>
            <a:endCxn id="90" idx="0"/>
          </p:cNvCxnSpPr>
          <p:nvPr/>
        </p:nvCxnSpPr>
        <p:spPr>
          <a:xfrm flipH="1">
            <a:off x="1192201" y="3485544"/>
            <a:ext cx="235020" cy="413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E45706A-DAB2-444C-BB48-B6944F439FD3}"/>
              </a:ext>
            </a:extLst>
          </p:cNvPr>
          <p:cNvCxnSpPr>
            <a:cxnSpLocks/>
            <a:stCxn id="133" idx="0"/>
            <a:endCxn id="4" idx="3"/>
          </p:cNvCxnSpPr>
          <p:nvPr/>
        </p:nvCxnSpPr>
        <p:spPr>
          <a:xfrm flipH="1" flipV="1">
            <a:off x="2303886" y="3485544"/>
            <a:ext cx="240114" cy="4120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BE13896-D308-4413-B9FD-60B1056955DB}"/>
              </a:ext>
            </a:extLst>
          </p:cNvPr>
          <p:cNvCxnSpPr>
            <a:cxnSpLocks/>
            <a:stCxn id="133" idx="1"/>
            <a:endCxn id="90" idx="3"/>
          </p:cNvCxnSpPr>
          <p:nvPr/>
        </p:nvCxnSpPr>
        <p:spPr>
          <a:xfrm flipH="1">
            <a:off x="1630533" y="4134505"/>
            <a:ext cx="475134" cy="1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C1778EB-AC09-47C7-A6DE-C858B8A83123}"/>
              </a:ext>
            </a:extLst>
          </p:cNvPr>
          <p:cNvGrpSpPr/>
          <p:nvPr/>
        </p:nvGrpSpPr>
        <p:grpSpPr>
          <a:xfrm>
            <a:off x="7112081" y="5561721"/>
            <a:ext cx="1495922" cy="1057160"/>
            <a:chOff x="1215612" y="3922917"/>
            <a:chExt cx="1495922" cy="1057160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E79E9338-D3DD-4086-B12E-F3F83F24C783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32D8A423-720A-4EC6-B8B7-AAF373E8C468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7FF24618-D56A-4C0F-92D0-34082307C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344465B-665B-4DD7-9060-B8C76670DCF4}"/>
                </a:ext>
              </a:extLst>
            </p:cNvPr>
            <p:cNvSpPr txBox="1"/>
            <p:nvPr/>
          </p:nvSpPr>
          <p:spPr>
            <a:xfrm>
              <a:off x="1215612" y="3922917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salve-MySQL</a:t>
              </a:r>
              <a:endParaRPr lang="zh-CN" altLang="en-US" sz="1400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BD3A102-7FD1-48E1-AFB8-08ED297D4D37}"/>
              </a:ext>
            </a:extLst>
          </p:cNvPr>
          <p:cNvGrpSpPr/>
          <p:nvPr/>
        </p:nvGrpSpPr>
        <p:grpSpPr>
          <a:xfrm>
            <a:off x="8686437" y="5548175"/>
            <a:ext cx="1352906" cy="1057160"/>
            <a:chOff x="1215612" y="3922917"/>
            <a:chExt cx="1352906" cy="1057160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417DDCA7-3AC3-4710-8A80-4AA3BA1AF23E}"/>
                </a:ext>
              </a:extLst>
            </p:cNvPr>
            <p:cNvGrpSpPr/>
            <p:nvPr/>
          </p:nvGrpSpPr>
          <p:grpSpPr>
            <a:xfrm>
              <a:off x="1239999" y="4308334"/>
              <a:ext cx="1328519" cy="671743"/>
              <a:chOff x="1239999" y="4308334"/>
              <a:chExt cx="1328519" cy="671743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1CA48C5-6CBA-4596-BB13-AEA6FFD0EB5B}"/>
                  </a:ext>
                </a:extLst>
              </p:cNvPr>
              <p:cNvSpPr/>
              <p:nvPr/>
            </p:nvSpPr>
            <p:spPr>
              <a:xfrm>
                <a:off x="1239999" y="4308334"/>
                <a:ext cx="1328519" cy="6717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51" name="图片 150">
                <a:extLst>
                  <a:ext uri="{FF2B5EF4-FFF2-40B4-BE49-F238E27FC236}">
                    <a16:creationId xmlns:a16="http://schemas.microsoft.com/office/drawing/2014/main" id="{30C416A0-6A54-429D-AF87-8F4587E50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276" y="4395725"/>
                <a:ext cx="873964" cy="496960"/>
              </a:xfrm>
              <a:prstGeom prst="rect">
                <a:avLst/>
              </a:prstGeom>
            </p:spPr>
          </p:pic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E5EFB24-6812-435A-8E11-C35F8156E35E}"/>
                </a:ext>
              </a:extLst>
            </p:cNvPr>
            <p:cNvSpPr txBox="1"/>
            <p:nvPr/>
          </p:nvSpPr>
          <p:spPr>
            <a:xfrm>
              <a:off x="1215612" y="3922917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salve-</a:t>
              </a:r>
              <a:r>
                <a:rPr lang="en-US" altLang="zh-CN" dirty="0" err="1"/>
                <a:t>redis</a:t>
              </a:r>
              <a:endParaRPr lang="zh-CN" altLang="en-US" sz="1400" dirty="0"/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136D3DA-D47C-4A4B-9AB0-94C94BA608A7}"/>
              </a:ext>
            </a:extLst>
          </p:cNvPr>
          <p:cNvSpPr txBox="1"/>
          <p:nvPr/>
        </p:nvSpPr>
        <p:spPr>
          <a:xfrm>
            <a:off x="4495067" y="2046377"/>
            <a:ext cx="9028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网关集群</a:t>
            </a:r>
          </a:p>
        </p:txBody>
      </p:sp>
    </p:spTree>
    <p:extLst>
      <p:ext uri="{BB962C8B-B14F-4D97-AF65-F5344CB8AC3E}">
        <p14:creationId xmlns:p14="http://schemas.microsoft.com/office/powerpoint/2010/main" val="32679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3507" y="852356"/>
            <a:ext cx="5420140" cy="11833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85163" y="1079265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591802" y="2631954"/>
            <a:ext cx="5420140" cy="2178254"/>
            <a:chOff x="591802" y="2631954"/>
            <a:chExt cx="5420140" cy="2178254"/>
          </a:xfrm>
        </p:grpSpPr>
        <p:grpSp>
          <p:nvGrpSpPr>
            <p:cNvPr id="20" name="组合 19"/>
            <p:cNvGrpSpPr/>
            <p:nvPr/>
          </p:nvGrpSpPr>
          <p:grpSpPr>
            <a:xfrm>
              <a:off x="591802" y="3001286"/>
              <a:ext cx="5420140" cy="1808922"/>
              <a:chOff x="212034" y="4412974"/>
              <a:chExt cx="5420140" cy="180892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2034" y="4412974"/>
                <a:ext cx="5420140" cy="180892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63826" y="5464037"/>
                <a:ext cx="1351722" cy="558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任务处理器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226366" y="5453270"/>
                <a:ext cx="1351722" cy="569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任务处理器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002156" y="5453270"/>
                <a:ext cx="1351722" cy="569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任务处理器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63826" y="4677188"/>
                <a:ext cx="4890052" cy="4853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调度中心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91802" y="2631954"/>
              <a:ext cx="10967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XXX-Job</a:t>
              </a:r>
              <a:endParaRPr lang="zh-CN" altLang="en-US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42123" y="1893459"/>
            <a:ext cx="4450839" cy="1382770"/>
            <a:chOff x="6195390" y="1961321"/>
            <a:chExt cx="4450839" cy="1382770"/>
          </a:xfrm>
        </p:grpSpPr>
        <p:sp>
          <p:nvSpPr>
            <p:cNvPr id="8" name="矩形 7"/>
            <p:cNvSpPr/>
            <p:nvPr/>
          </p:nvSpPr>
          <p:spPr>
            <a:xfrm>
              <a:off x="6195390" y="1961321"/>
              <a:ext cx="4450839" cy="138277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40742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83203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25664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40742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83203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25664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</p:grpSp>
      <p:cxnSp>
        <p:nvCxnSpPr>
          <p:cNvPr id="32" name="直接箭头连接符 31"/>
          <p:cNvCxnSpPr>
            <a:endCxn id="8" idx="1"/>
          </p:cNvCxnSpPr>
          <p:nvPr/>
        </p:nvCxnSpPr>
        <p:spPr>
          <a:xfrm flipV="1">
            <a:off x="6013647" y="2584844"/>
            <a:ext cx="1228476" cy="5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</p:cNvCxnSpPr>
          <p:nvPr/>
        </p:nvCxnSpPr>
        <p:spPr>
          <a:xfrm>
            <a:off x="6013647" y="1444007"/>
            <a:ext cx="1228476" cy="89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763455" y="1069175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4441747" y="1069174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42123" y="1523431"/>
            <a:ext cx="24016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阿里云机房  </a:t>
            </a:r>
            <a:r>
              <a:rPr lang="en-US" altLang="zh-CN" dirty="0" err="1"/>
              <a:t>redis</a:t>
            </a:r>
            <a:r>
              <a:rPr lang="zh-CN" altLang="en-US" dirty="0"/>
              <a:t>集群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48194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分布式任务调度系统</a:t>
            </a:r>
          </a:p>
        </p:txBody>
      </p:sp>
    </p:spTree>
    <p:extLst>
      <p:ext uri="{BB962C8B-B14F-4D97-AF65-F5344CB8AC3E}">
        <p14:creationId xmlns:p14="http://schemas.microsoft.com/office/powerpoint/2010/main" val="22004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34BA3D-26A7-491E-9DD5-F1CAAA9923C4}"/>
              </a:ext>
            </a:extLst>
          </p:cNvPr>
          <p:cNvGrpSpPr/>
          <p:nvPr/>
        </p:nvGrpSpPr>
        <p:grpSpPr>
          <a:xfrm>
            <a:off x="277289" y="454162"/>
            <a:ext cx="5390147" cy="3112893"/>
            <a:chOff x="505327" y="581162"/>
            <a:chExt cx="5390147" cy="311289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8A113A1-412D-4C99-B0CE-5FC4C13359F2}"/>
                </a:ext>
              </a:extLst>
            </p:cNvPr>
            <p:cNvSpPr/>
            <p:nvPr/>
          </p:nvSpPr>
          <p:spPr>
            <a:xfrm>
              <a:off x="505327" y="950495"/>
              <a:ext cx="5390147" cy="27435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A70A8F-68B4-4921-A4A6-2FB2B9126162}"/>
                </a:ext>
              </a:extLst>
            </p:cNvPr>
            <p:cNvSpPr txBox="1"/>
            <p:nvPr/>
          </p:nvSpPr>
          <p:spPr>
            <a:xfrm>
              <a:off x="505327" y="581162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云下机房</a:t>
              </a:r>
            </a:p>
          </p:txBody>
        </p:sp>
      </p:grpSp>
      <p:sp>
        <p:nvSpPr>
          <p:cNvPr id="8" name="圆柱形 7">
            <a:extLst>
              <a:ext uri="{FF2B5EF4-FFF2-40B4-BE49-F238E27FC236}">
                <a16:creationId xmlns:a16="http://schemas.microsoft.com/office/drawing/2014/main" id="{28D8A944-0D5C-4D4D-8333-8F3339683914}"/>
              </a:ext>
            </a:extLst>
          </p:cNvPr>
          <p:cNvSpPr/>
          <p:nvPr/>
        </p:nvSpPr>
        <p:spPr>
          <a:xfrm>
            <a:off x="2575320" y="2643899"/>
            <a:ext cx="2129590" cy="68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7A799B-63CD-4EF7-8DC0-7F5DB40AC2F3}"/>
              </a:ext>
            </a:extLst>
          </p:cNvPr>
          <p:cNvSpPr/>
          <p:nvPr/>
        </p:nvSpPr>
        <p:spPr>
          <a:xfrm>
            <a:off x="582089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41809A-24A0-41FF-8D51-0B52B8D745E6}"/>
              </a:ext>
            </a:extLst>
          </p:cNvPr>
          <p:cNvSpPr/>
          <p:nvPr/>
        </p:nvSpPr>
        <p:spPr>
          <a:xfrm>
            <a:off x="1825352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9F486E-4C32-4519-ADA2-D7CC57AB737F}"/>
              </a:ext>
            </a:extLst>
          </p:cNvPr>
          <p:cNvSpPr/>
          <p:nvPr/>
        </p:nvSpPr>
        <p:spPr>
          <a:xfrm>
            <a:off x="3068615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9A92AD-D0D3-42CA-83FA-619BA368F99F}"/>
              </a:ext>
            </a:extLst>
          </p:cNvPr>
          <p:cNvSpPr/>
          <p:nvPr/>
        </p:nvSpPr>
        <p:spPr>
          <a:xfrm>
            <a:off x="4311878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30" name="圆柱形 29">
            <a:extLst>
              <a:ext uri="{FF2B5EF4-FFF2-40B4-BE49-F238E27FC236}">
                <a16:creationId xmlns:a16="http://schemas.microsoft.com/office/drawing/2014/main" id="{F4ADE1B2-E89A-48BA-943B-BC9B7AA2DFD4}"/>
              </a:ext>
            </a:extLst>
          </p:cNvPr>
          <p:cNvSpPr/>
          <p:nvPr/>
        </p:nvSpPr>
        <p:spPr>
          <a:xfrm>
            <a:off x="691372" y="2643899"/>
            <a:ext cx="1295403" cy="68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en-US" altLang="zh-CN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A307993-B4AF-4E9C-B566-E26A505EE63C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756455" y="173490"/>
            <a:ext cx="338569" cy="3748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0EAFAE-8CF6-45E9-AFD9-F609FA4D98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81110" y="1878625"/>
            <a:ext cx="19048" cy="34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895531B-4D84-4574-A57D-2940548AA6A3}"/>
              </a:ext>
            </a:extLst>
          </p:cNvPr>
          <p:cNvCxnSpPr>
            <a:stCxn id="16" idx="2"/>
          </p:cNvCxnSpPr>
          <p:nvPr/>
        </p:nvCxnSpPr>
        <p:spPr>
          <a:xfrm flipH="1">
            <a:off x="2286562" y="1878625"/>
            <a:ext cx="8022" cy="33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F8F58B5-0624-47DD-A072-F91F5847B433}"/>
              </a:ext>
            </a:extLst>
          </p:cNvPr>
          <p:cNvCxnSpPr>
            <a:cxnSpLocks/>
          </p:cNvCxnSpPr>
          <p:nvPr/>
        </p:nvCxnSpPr>
        <p:spPr>
          <a:xfrm>
            <a:off x="3552884" y="1864078"/>
            <a:ext cx="0" cy="35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D838D6B-9504-429D-80C7-B7F366877598}"/>
              </a:ext>
            </a:extLst>
          </p:cNvPr>
          <p:cNvCxnSpPr>
            <a:cxnSpLocks/>
          </p:cNvCxnSpPr>
          <p:nvPr/>
        </p:nvCxnSpPr>
        <p:spPr>
          <a:xfrm>
            <a:off x="3552884" y="2217191"/>
            <a:ext cx="0" cy="42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CED3F4C-C02A-410A-8EA9-D535B6E13D3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339073" y="2217191"/>
            <a:ext cx="1" cy="42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1DA7B1-C559-4599-B8ED-36F055594BEE}"/>
              </a:ext>
            </a:extLst>
          </p:cNvPr>
          <p:cNvGrpSpPr/>
          <p:nvPr/>
        </p:nvGrpSpPr>
        <p:grpSpPr>
          <a:xfrm>
            <a:off x="221142" y="3911022"/>
            <a:ext cx="2608406" cy="2677656"/>
            <a:chOff x="513348" y="3907532"/>
            <a:chExt cx="2608406" cy="267765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564D791-BC35-4E88-9B95-F4EAA4616A80}"/>
                </a:ext>
              </a:extLst>
            </p:cNvPr>
            <p:cNvSpPr/>
            <p:nvPr/>
          </p:nvSpPr>
          <p:spPr>
            <a:xfrm>
              <a:off x="513348" y="4276864"/>
              <a:ext cx="2608405" cy="2308324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QRTZ_JOB_LISTENERS</a:t>
              </a:r>
            </a:p>
            <a:p>
              <a:r>
                <a:rPr lang="zh-CN" altLang="en-US" sz="1200" dirty="0"/>
                <a:t>QRTZ_TRIGGER_LISTENERS</a:t>
              </a:r>
            </a:p>
            <a:p>
              <a:r>
                <a:rPr lang="zh-CN" altLang="en-US" sz="1200" dirty="0"/>
                <a:t>QRTZ_FIRED_TRIGGERS</a:t>
              </a:r>
            </a:p>
            <a:p>
              <a:r>
                <a:rPr lang="zh-CN" altLang="en-US" sz="1200" dirty="0"/>
                <a:t>QRTZ_PAUSED_TRIGGER_GRPS</a:t>
              </a:r>
            </a:p>
            <a:p>
              <a:r>
                <a:rPr lang="zh-CN" altLang="en-US" sz="1200" dirty="0"/>
                <a:t>QRTZ_SCHEDULER_STATE</a:t>
              </a:r>
            </a:p>
            <a:p>
              <a:r>
                <a:rPr lang="zh-CN" altLang="en-US" sz="1200" dirty="0"/>
                <a:t>QRTZ_LOCKS</a:t>
              </a:r>
            </a:p>
            <a:p>
              <a:r>
                <a:rPr lang="zh-CN" altLang="en-US" sz="1200" dirty="0"/>
                <a:t>QRTZ_SIMPLE_TRIGGERS</a:t>
              </a:r>
            </a:p>
            <a:p>
              <a:r>
                <a:rPr lang="zh-CN" altLang="en-US" sz="1200" dirty="0"/>
                <a:t>QRTZ_CRON_TRIGGERS</a:t>
              </a:r>
            </a:p>
            <a:p>
              <a:r>
                <a:rPr lang="zh-CN" altLang="en-US" sz="1200" dirty="0"/>
                <a:t>QRTZ_TRIGGERS</a:t>
              </a:r>
            </a:p>
            <a:p>
              <a:r>
                <a:rPr lang="zh-CN" altLang="en-US" sz="1200" dirty="0"/>
                <a:t>QRTZ_JOB_DETAILS</a:t>
              </a:r>
            </a:p>
            <a:p>
              <a:r>
                <a:rPr lang="zh-CN" altLang="en-US" sz="1200" dirty="0"/>
                <a:t>QRTZ_CALENDARS</a:t>
              </a:r>
            </a:p>
            <a:p>
              <a:r>
                <a:rPr lang="zh-CN" altLang="en-US" sz="1200" dirty="0"/>
                <a:t>QRTZ_BLOB_TRIGGERS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432618-ABAC-4303-954C-5C067004E44C}"/>
                </a:ext>
              </a:extLst>
            </p:cNvPr>
            <p:cNvSpPr/>
            <p:nvPr/>
          </p:nvSpPr>
          <p:spPr>
            <a:xfrm>
              <a:off x="513348" y="3907532"/>
              <a:ext cx="2608406" cy="276999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数据库表 </a:t>
              </a:r>
              <a:r>
                <a:rPr lang="zh-CN" altLang="en-US" sz="1200" dirty="0">
                  <a:solidFill>
                    <a:srgbClr val="FF0000"/>
                  </a:solidFill>
                </a:rPr>
                <a:t>云下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 Quartz </a:t>
              </a:r>
              <a:r>
                <a:rPr lang="zh-CN" altLang="en-US" sz="1200" dirty="0"/>
                <a:t>配置信息）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08EC97-7E52-402E-83B2-9C43AE0F2D63}"/>
              </a:ext>
            </a:extLst>
          </p:cNvPr>
          <p:cNvGrpSpPr/>
          <p:nvPr/>
        </p:nvGrpSpPr>
        <p:grpSpPr>
          <a:xfrm>
            <a:off x="3071957" y="3905621"/>
            <a:ext cx="2921668" cy="2677656"/>
            <a:chOff x="513348" y="3907532"/>
            <a:chExt cx="2921668" cy="267765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CB3AB03-B829-40BE-9557-E6653F2C5F17}"/>
                </a:ext>
              </a:extLst>
            </p:cNvPr>
            <p:cNvSpPr/>
            <p:nvPr/>
          </p:nvSpPr>
          <p:spPr>
            <a:xfrm>
              <a:off x="513348" y="4276864"/>
              <a:ext cx="2921668" cy="2308324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QRTZ_JOB_LISTENERS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QRTZ_TRIGGER_LISTENERS</a:t>
              </a:r>
              <a:r>
                <a:rPr lang="en-US" altLang="zh-CN" sz="1200" dirty="0"/>
                <a:t> </a:t>
              </a:r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QRTZ_FIRED_TRIGGERS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QRTZ_PAUSED_TRIGGER_GRPS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QRTZ_SCHEDULER_STATE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QRTZ_LOCKS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QRTZ_SIMPLE_TRIGGERS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QRTZ_CRON_TRIGGERS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QRTZ_TRIGGERS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QRTZ_JOB_DETAILS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QRTZ_CALENDARS</a:t>
              </a:r>
              <a:endParaRPr lang="zh-CN" altLang="en-US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ALIYUN_</a:t>
              </a:r>
              <a:r>
                <a:rPr lang="zh-CN" altLang="en-US" sz="1200" dirty="0"/>
                <a:t>QRTZ_BLOB_TRIGGERS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46E1E44-D777-40E1-9C23-9F63D97451CF}"/>
                </a:ext>
              </a:extLst>
            </p:cNvPr>
            <p:cNvSpPr/>
            <p:nvPr/>
          </p:nvSpPr>
          <p:spPr>
            <a:xfrm>
              <a:off x="513348" y="3907532"/>
              <a:ext cx="2608406" cy="276999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/>
                <a:t>数据库表 </a:t>
              </a:r>
              <a:r>
                <a:rPr lang="zh-CN" altLang="en-US" sz="1200" dirty="0">
                  <a:solidFill>
                    <a:srgbClr val="FF0000"/>
                  </a:solidFill>
                </a:rPr>
                <a:t>云上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 Quartz </a:t>
              </a:r>
              <a:r>
                <a:rPr lang="zh-CN" altLang="en-US" sz="1200" dirty="0"/>
                <a:t>配置信息）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E7E566-5791-49EE-BFD0-F824B9294F0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21143" y="3327161"/>
            <a:ext cx="3418972" cy="5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84300D6-2D15-4F96-AC01-C06E8808801E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618672" y="3327161"/>
            <a:ext cx="21443" cy="52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799C4C1-8590-46DB-BC6B-0A43DE5DB87A}"/>
              </a:ext>
            </a:extLst>
          </p:cNvPr>
          <p:cNvGrpSpPr/>
          <p:nvPr/>
        </p:nvGrpSpPr>
        <p:grpSpPr>
          <a:xfrm>
            <a:off x="6531809" y="454162"/>
            <a:ext cx="5390147" cy="3112893"/>
            <a:chOff x="505327" y="581162"/>
            <a:chExt cx="5390147" cy="311289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4D5327-D996-44FF-8EBB-9DBF7A283E2F}"/>
                </a:ext>
              </a:extLst>
            </p:cNvPr>
            <p:cNvSpPr/>
            <p:nvPr/>
          </p:nvSpPr>
          <p:spPr>
            <a:xfrm>
              <a:off x="505327" y="950495"/>
              <a:ext cx="5390147" cy="27435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232850-DFC3-4E1C-915D-B5FBBF5BE6AC}"/>
                </a:ext>
              </a:extLst>
            </p:cNvPr>
            <p:cNvSpPr txBox="1"/>
            <p:nvPr/>
          </p:nvSpPr>
          <p:spPr>
            <a:xfrm>
              <a:off x="505327" y="581162"/>
              <a:ext cx="13388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阿里云机房</a:t>
              </a: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9C5DEEE-C6BC-4F36-87F5-2D50280594E2}"/>
              </a:ext>
            </a:extLst>
          </p:cNvPr>
          <p:cNvSpPr/>
          <p:nvPr/>
        </p:nvSpPr>
        <p:spPr>
          <a:xfrm>
            <a:off x="6836609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F292F47-044E-4CD8-9C7B-0D2779807638}"/>
              </a:ext>
            </a:extLst>
          </p:cNvPr>
          <p:cNvSpPr/>
          <p:nvPr/>
        </p:nvSpPr>
        <p:spPr>
          <a:xfrm>
            <a:off x="8079872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E729218-CC9B-4ADC-A9CD-19937284282D}"/>
              </a:ext>
            </a:extLst>
          </p:cNvPr>
          <p:cNvSpPr/>
          <p:nvPr/>
        </p:nvSpPr>
        <p:spPr>
          <a:xfrm>
            <a:off x="9323135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ECA074D-B88B-4C16-BDE6-962543F6236A}"/>
              </a:ext>
            </a:extLst>
          </p:cNvPr>
          <p:cNvSpPr/>
          <p:nvPr/>
        </p:nvSpPr>
        <p:spPr>
          <a:xfrm>
            <a:off x="10566398" y="1192826"/>
            <a:ext cx="938463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endParaRPr lang="zh-CN" altLang="en-US" dirty="0"/>
          </a:p>
        </p:txBody>
      </p:sp>
      <p:sp>
        <p:nvSpPr>
          <p:cNvPr id="57" name="圆柱形 56">
            <a:extLst>
              <a:ext uri="{FF2B5EF4-FFF2-40B4-BE49-F238E27FC236}">
                <a16:creationId xmlns:a16="http://schemas.microsoft.com/office/drawing/2014/main" id="{073D35E9-975D-4485-AF93-4BB2DA870142}"/>
              </a:ext>
            </a:extLst>
          </p:cNvPr>
          <p:cNvSpPr/>
          <p:nvPr/>
        </p:nvSpPr>
        <p:spPr>
          <a:xfrm>
            <a:off x="9159702" y="2613463"/>
            <a:ext cx="1295403" cy="683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en-US" altLang="zh-CN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13E5A0E-F3F6-40A4-A2F0-C1B815FBC211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9010975" y="173490"/>
            <a:ext cx="338569" cy="3748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F0B47B4-118D-4ED4-8EF7-DB7B979AC260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1035630" y="1878625"/>
            <a:ext cx="19048" cy="34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732AF67-6F8A-4BC5-97B4-EA64EB14E83F}"/>
              </a:ext>
            </a:extLst>
          </p:cNvPr>
          <p:cNvCxnSpPr>
            <a:stCxn id="53" idx="2"/>
          </p:cNvCxnSpPr>
          <p:nvPr/>
        </p:nvCxnSpPr>
        <p:spPr>
          <a:xfrm flipH="1">
            <a:off x="8541082" y="1878625"/>
            <a:ext cx="8022" cy="33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2E27242-F888-44FA-B8EE-76A175A5C73B}"/>
              </a:ext>
            </a:extLst>
          </p:cNvPr>
          <p:cNvCxnSpPr>
            <a:cxnSpLocks/>
          </p:cNvCxnSpPr>
          <p:nvPr/>
        </p:nvCxnSpPr>
        <p:spPr>
          <a:xfrm>
            <a:off x="9807404" y="1864078"/>
            <a:ext cx="0" cy="35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28BFAEA-44D3-4184-9CEC-5CA8945ED91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9807403" y="2186755"/>
            <a:ext cx="1" cy="42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5F309F9-D7EB-49E8-86E5-CD9E52A35264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4704910" y="2217191"/>
            <a:ext cx="3874267" cy="76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C247951-AD64-41D9-B5E2-6ED1FE7F783C}"/>
              </a:ext>
            </a:extLst>
          </p:cNvPr>
          <p:cNvSpPr/>
          <p:nvPr/>
        </p:nvSpPr>
        <p:spPr>
          <a:xfrm>
            <a:off x="6929569" y="4631798"/>
            <a:ext cx="2393565" cy="765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</a:rPr>
              <a:t>公用数据库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分表处理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Redis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各自独立维护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2D671C8-157A-4487-B3DA-F5A90D6ACF46}"/>
              </a:ext>
            </a:extLst>
          </p:cNvPr>
          <p:cNvCxnSpPr>
            <a:cxnSpLocks/>
          </p:cNvCxnSpPr>
          <p:nvPr/>
        </p:nvCxnSpPr>
        <p:spPr>
          <a:xfrm>
            <a:off x="6239768" y="0"/>
            <a:ext cx="32701" cy="68580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1802" y="231381"/>
            <a:ext cx="5420140" cy="11833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83458" y="458290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242123" y="1893459"/>
            <a:ext cx="4450839" cy="1382770"/>
            <a:chOff x="6195390" y="1961321"/>
            <a:chExt cx="4450839" cy="1382770"/>
          </a:xfrm>
        </p:grpSpPr>
        <p:sp>
          <p:nvSpPr>
            <p:cNvPr id="13" name="矩形 12"/>
            <p:cNvSpPr/>
            <p:nvPr/>
          </p:nvSpPr>
          <p:spPr>
            <a:xfrm>
              <a:off x="6195390" y="1961321"/>
              <a:ext cx="4450839" cy="138277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40742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83203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256646" y="2078934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-M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40742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83203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256646" y="2683565"/>
              <a:ext cx="1212574" cy="487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Redis</a:t>
              </a:r>
              <a:r>
                <a:rPr lang="en-US" altLang="zh-CN" dirty="0"/>
                <a:t>-S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>
            <a:stCxn id="7" idx="3"/>
            <a:endCxn id="13" idx="1"/>
          </p:cNvCxnSpPr>
          <p:nvPr/>
        </p:nvCxnSpPr>
        <p:spPr>
          <a:xfrm flipV="1">
            <a:off x="6094292" y="2584844"/>
            <a:ext cx="1147831" cy="177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3"/>
          </p:cNvCxnSpPr>
          <p:nvPr/>
        </p:nvCxnSpPr>
        <p:spPr>
          <a:xfrm>
            <a:off x="6013647" y="1444007"/>
            <a:ext cx="1228476" cy="89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761750" y="448200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40042" y="448199"/>
            <a:ext cx="1123781" cy="722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242123" y="1523431"/>
            <a:ext cx="240161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阿里云机房  </a:t>
            </a:r>
            <a:r>
              <a:rPr lang="en-US" altLang="zh-CN" dirty="0" err="1"/>
              <a:t>redis</a:t>
            </a:r>
            <a:r>
              <a:rPr lang="zh-CN" altLang="en-US" dirty="0"/>
              <a:t>集群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591802" y="2725674"/>
            <a:ext cx="5502490" cy="2891355"/>
            <a:chOff x="591802" y="2725674"/>
            <a:chExt cx="5502490" cy="2891355"/>
          </a:xfrm>
        </p:grpSpPr>
        <p:sp>
          <p:nvSpPr>
            <p:cNvPr id="7" name="矩形 6"/>
            <p:cNvSpPr/>
            <p:nvPr/>
          </p:nvSpPr>
          <p:spPr>
            <a:xfrm>
              <a:off x="591802" y="3102721"/>
              <a:ext cx="5502490" cy="251430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9433" y="3699455"/>
              <a:ext cx="1457180" cy="390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任务调度中心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73694" y="4447190"/>
              <a:ext cx="9236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tomcat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3694" y="4431760"/>
              <a:ext cx="1463071" cy="10842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73694" y="4941814"/>
              <a:ext cx="1338472" cy="440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任务处理器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802" y="2725674"/>
              <a:ext cx="10967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XXX-Job</a:t>
              </a:r>
              <a:endParaRPr lang="zh-CN" altLang="en-US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36608" y="4447190"/>
              <a:ext cx="9236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tomcat</a:t>
              </a:r>
              <a:endParaRPr lang="zh-CN" altLang="en-US" b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636608" y="4431760"/>
              <a:ext cx="1463071" cy="10842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636608" y="4941814"/>
              <a:ext cx="1338472" cy="440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任务处理器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09141" y="4447190"/>
              <a:ext cx="9236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tomcat</a:t>
              </a:r>
              <a:endParaRPr lang="zh-CN" altLang="en-US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09141" y="4431760"/>
              <a:ext cx="1463071" cy="10842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509141" y="4941814"/>
              <a:ext cx="1338472" cy="440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任务处理器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73693" y="3195021"/>
              <a:ext cx="1678817" cy="10842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6414" y="3195021"/>
              <a:ext cx="9236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tomcat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73694" y="3195021"/>
              <a:ext cx="3089606" cy="10996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688825" y="3708663"/>
              <a:ext cx="1006500" cy="390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MySQL</a:t>
              </a:r>
              <a:endParaRPr lang="zh-CN" altLang="en-US" sz="1600" dirty="0"/>
            </a:p>
          </p:txBody>
        </p:sp>
      </p:grpSp>
      <p:cxnSp>
        <p:nvCxnSpPr>
          <p:cNvPr id="5" name="直接箭头连接符 4"/>
          <p:cNvCxnSpPr>
            <a:stCxn id="10" idx="3"/>
            <a:endCxn id="41" idx="1"/>
          </p:cNvCxnSpPr>
          <p:nvPr/>
        </p:nvCxnSpPr>
        <p:spPr>
          <a:xfrm>
            <a:off x="2316613" y="3894893"/>
            <a:ext cx="372212" cy="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43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6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346</Words>
  <Application>Microsoft Office PowerPoint</Application>
  <PresentationFormat>宽屏</PresentationFormat>
  <Paragraphs>140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chenyun</dc:creator>
  <cp:lastModifiedBy>chenyun</cp:lastModifiedBy>
  <cp:revision>261</cp:revision>
  <dcterms:created xsi:type="dcterms:W3CDTF">2018-03-08T05:42:29Z</dcterms:created>
  <dcterms:modified xsi:type="dcterms:W3CDTF">2018-09-13T05:38:03Z</dcterms:modified>
</cp:coreProperties>
</file>