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F6BF76"/>
    <a:srgbClr val="D6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5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97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55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32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32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0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80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0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8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7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4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8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1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1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3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D700-AB55-4097-BF3B-1A4D76B19592}" type="datetimeFigureOut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AFE9-D5C9-429E-AD1B-B8B3FB06F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02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deep-singh-chouhan/CS731_workspace/blob/main/activityLog.tx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deep-singh-chouhan/CS731_workspace.git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F6A0-8159-3240-FD6A-7E05273C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065" y="2926607"/>
            <a:ext cx="2413745" cy="897205"/>
          </a:xfrm>
        </p:spPr>
        <p:txBody>
          <a:bodyPr/>
          <a:lstStyle/>
          <a:p>
            <a:r>
              <a:rPr lang="en-IN" sz="5800" dirty="0">
                <a:solidFill>
                  <a:srgbClr val="D6450B"/>
                </a:solidFill>
              </a:rPr>
              <a:t>CS731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F14D-86E5-0C11-5228-824264C5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0650" y="3680377"/>
            <a:ext cx="2190574" cy="111768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D6450B"/>
                </a:solidFill>
              </a:rPr>
              <a:t>COURSE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D927C-DBAC-E620-B04B-1BBCB640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2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6" y="960484"/>
            <a:ext cx="7435872" cy="49370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E9DFCCA-844B-53E4-DC09-91932F407745}"/>
              </a:ext>
            </a:extLst>
          </p:cNvPr>
          <p:cNvSpPr txBox="1">
            <a:spLocks/>
          </p:cNvSpPr>
          <p:nvPr/>
        </p:nvSpPr>
        <p:spPr>
          <a:xfrm>
            <a:off x="7790331" y="4439172"/>
            <a:ext cx="4284307" cy="1117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solidFill>
                  <a:srgbClr val="F09415"/>
                </a:solidFill>
              </a:rPr>
              <a:t>Aakarsh Mittal </a:t>
            </a:r>
            <a:r>
              <a:rPr lang="en-IN" sz="1600" dirty="0">
                <a:solidFill>
                  <a:srgbClr val="F09415"/>
                </a:solidFill>
              </a:rPr>
              <a:t>(200002)</a:t>
            </a:r>
          </a:p>
          <a:p>
            <a:r>
              <a:rPr lang="en-IN" sz="1600" b="1" dirty="0">
                <a:solidFill>
                  <a:srgbClr val="F09415"/>
                </a:solidFill>
              </a:rPr>
              <a:t>Kuldeep Singh Chouhan </a:t>
            </a:r>
            <a:r>
              <a:rPr lang="en-IN" sz="1600" dirty="0">
                <a:solidFill>
                  <a:srgbClr val="F09415"/>
                </a:solidFill>
              </a:rPr>
              <a:t>(200530)</a:t>
            </a:r>
          </a:p>
          <a:p>
            <a:r>
              <a:rPr lang="en-IN" sz="1600" b="1" dirty="0">
                <a:solidFill>
                  <a:srgbClr val="F09415"/>
                </a:solidFill>
              </a:rPr>
              <a:t>Sandeep Kumar Bijarnia </a:t>
            </a:r>
            <a:r>
              <a:rPr lang="en-IN" sz="1600" dirty="0">
                <a:solidFill>
                  <a:srgbClr val="F09415"/>
                </a:solidFill>
              </a:rPr>
              <a:t>(200856)</a:t>
            </a:r>
          </a:p>
          <a:p>
            <a:r>
              <a:rPr lang="en-IN" sz="1600" b="1" dirty="0">
                <a:solidFill>
                  <a:srgbClr val="F09415"/>
                </a:solidFill>
              </a:rPr>
              <a:t>Yash Raj Mittal </a:t>
            </a:r>
            <a:r>
              <a:rPr lang="en-IN" sz="1600" dirty="0">
                <a:solidFill>
                  <a:srgbClr val="F09415"/>
                </a:solidFill>
              </a:rPr>
              <a:t>(201148)</a:t>
            </a:r>
            <a:endParaRPr lang="en-IN" sz="1800" dirty="0">
              <a:solidFill>
                <a:srgbClr val="F094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8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74FC-E2FF-9076-8EC1-FA26B6A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4659-AFDD-4555-D19A-6D94C2D3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301444" cy="3767900"/>
          </a:xfrm>
        </p:spPr>
        <p:txBody>
          <a:bodyPr>
            <a:normAutofit/>
          </a:bodyPr>
          <a:lstStyle/>
          <a:p>
            <a:r>
              <a:rPr lang="en-IN" dirty="0"/>
              <a:t>Printable and verifiable tickets for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purchase</a:t>
            </a:r>
          </a:p>
          <a:p>
            <a:r>
              <a:rPr lang="en-IN" dirty="0"/>
              <a:t>Ticket verification through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code and scanner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prices</a:t>
            </a:r>
            <a:r>
              <a:rPr lang="en-IN" dirty="0"/>
              <a:t>, with max price being 1.5x(initial price)</a:t>
            </a:r>
          </a:p>
          <a:p>
            <a:r>
              <a:rPr lang="en-IN" dirty="0"/>
              <a:t>User friendly creation, updating and deletion of user profile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profile </a:t>
            </a:r>
            <a:r>
              <a:rPr lang="en-IN" dirty="0"/>
              <a:t>for fast and secure buying and selling</a:t>
            </a:r>
          </a:p>
          <a:p>
            <a:r>
              <a:rPr lang="en-IN" dirty="0"/>
              <a:t>Ticket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</a:t>
            </a:r>
            <a:r>
              <a:rPr lang="en-IN" dirty="0"/>
              <a:t> with 60% refund</a:t>
            </a:r>
          </a:p>
          <a:p>
            <a:r>
              <a:rPr lang="en-IN" dirty="0"/>
              <a:t>Off-chain storage of user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05927-3957-99D2-D873-305FC8BE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49" y="5236374"/>
            <a:ext cx="2714625" cy="15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74FC-E2FF-9076-8EC1-FA26B6A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for 2.0?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4659-AFDD-4555-D19A-6D94C2D3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350314" cy="4422515"/>
          </a:xfrm>
        </p:spPr>
        <p:txBody>
          <a:bodyPr>
            <a:normAutofit/>
          </a:bodyPr>
          <a:lstStyle/>
          <a:p>
            <a:r>
              <a:rPr lang="en-IN" dirty="0"/>
              <a:t>Test-net deployment</a:t>
            </a:r>
          </a:p>
          <a:p>
            <a:r>
              <a:rPr lang="en-IN" dirty="0"/>
              <a:t>Better on-chain &amp; off-chain data storage</a:t>
            </a:r>
          </a:p>
          <a:p>
            <a:r>
              <a:rPr lang="en-IN" dirty="0"/>
              <a:t>Automated user creation with each having a unique address</a:t>
            </a:r>
          </a:p>
          <a:p>
            <a:r>
              <a:rPr lang="en-IN" dirty="0"/>
              <a:t>Dealing with ‘price gouging’ from sellers end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B2185-B09F-9084-67D2-05A18E1B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  <a14:imgEffect>
                      <a14:saturation sat="381000"/>
                    </a14:imgEffect>
                    <a14:imgEffect>
                      <a14:brightnessContrast bright="5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70" y="3803457"/>
            <a:ext cx="2955930" cy="29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F0367-22DB-F976-9D96-1326A20A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4" y="224116"/>
            <a:ext cx="5675945" cy="64588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F0E189-68DF-76D9-211D-ADDD59D6EA87}"/>
              </a:ext>
            </a:extLst>
          </p:cNvPr>
          <p:cNvSpPr txBox="1">
            <a:spLocks/>
          </p:cNvSpPr>
          <p:nvPr/>
        </p:nvSpPr>
        <p:spPr>
          <a:xfrm>
            <a:off x="6480482" y="674248"/>
            <a:ext cx="3936503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4800" b="1" dirty="0">
                <a:solidFill>
                  <a:srgbClr val="F094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</a:p>
          <a:p>
            <a:pPr algn="r"/>
            <a:r>
              <a:rPr lang="en-IN" sz="4800" b="1" dirty="0">
                <a:solidFill>
                  <a:srgbClr val="F094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26E1-0188-B5E5-06C2-AB712BC9D998}"/>
              </a:ext>
            </a:extLst>
          </p:cNvPr>
          <p:cNvSpPr txBox="1"/>
          <p:nvPr/>
        </p:nvSpPr>
        <p:spPr>
          <a:xfrm>
            <a:off x="7648575" y="5647767"/>
            <a:ext cx="343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Complete Activity Log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4A745-5F5A-77D2-B245-90219A554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17044" y="5008300"/>
            <a:ext cx="666721" cy="7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D16-67EA-EC79-6189-6D859859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22" y="4949740"/>
            <a:ext cx="2358156" cy="588535"/>
          </a:xfrm>
        </p:spPr>
        <p:txBody>
          <a:bodyPr anchor="ctr"/>
          <a:lstStyle/>
          <a:p>
            <a:pPr algn="ctr"/>
            <a:r>
              <a:rPr lang="en-IN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F6BCC-DE05-6903-A380-ADC5B75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82" y="1219608"/>
            <a:ext cx="3119437" cy="26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-82601" y="2749502"/>
            <a:ext cx="8408894" cy="25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Safar Saathi </a:t>
            </a:r>
            <a:r>
              <a:rPr lang="en-IN" sz="24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online ticket management system powered by </a:t>
            </a: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smart contracts</a:t>
            </a:r>
            <a:r>
              <a:rPr lang="en-IN" sz="24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287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user-friendly web platform allows publishers to add transportation of various modes and publish tickets effortlessly and  consumers to purchase them and also provides cancellation feature.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ricks, Block, Cube, Super Mario, Nintendo, Pattern, Game, Mario Bros,  Smash, Video Game, png | PNGWing">
            <a:extLst>
              <a:ext uri="{FF2B5EF4-FFF2-40B4-BE49-F238E27FC236}">
                <a16:creationId xmlns:a16="http://schemas.microsoft.com/office/drawing/2014/main" id="{BA8AD17F-29DF-1AEE-675F-46A62FB3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49000"/>
                    </a14:imgEffect>
                    <a14:imgEffect>
                      <a14:colorTemperature colorTemp="11500"/>
                    </a14:imgEffect>
                    <a14:imgEffect>
                      <a14:saturation sat="142000"/>
                    </a14:imgEffect>
                    <a14:imgEffect>
                      <a14:brightnessContrast bright="-51000" contras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6" y="2045407"/>
            <a:ext cx="4059365" cy="40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E14C1-1B11-C2BB-3358-98FF51C90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2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17" y="3358211"/>
            <a:ext cx="1999130" cy="132731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6290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&amp; Installation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8DF70B-DF18-ED6A-9519-618BFD0DDD1F}"/>
              </a:ext>
            </a:extLst>
          </p:cNvPr>
          <p:cNvGrpSpPr/>
          <p:nvPr/>
        </p:nvGrpSpPr>
        <p:grpSpPr>
          <a:xfrm>
            <a:off x="-307300" y="2257059"/>
            <a:ext cx="12796384" cy="3449256"/>
            <a:chOff x="-318875" y="2395959"/>
            <a:chExt cx="12796384" cy="34492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D824C-5229-2FF7-422F-2941EE46EB5E}"/>
                </a:ext>
              </a:extLst>
            </p:cNvPr>
            <p:cNvSpPr/>
            <p:nvPr/>
          </p:nvSpPr>
          <p:spPr>
            <a:xfrm>
              <a:off x="-318875" y="2395959"/>
              <a:ext cx="12796384" cy="3449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54" name="Picture 6" descr="Metamask">
              <a:extLst>
                <a:ext uri="{FF2B5EF4-FFF2-40B4-BE49-F238E27FC236}">
                  <a16:creationId xmlns:a16="http://schemas.microsoft.com/office/drawing/2014/main" id="{38F56DB5-FEDC-0ABF-9005-4729F9B23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33" t="20452" r="30403" b="23876"/>
            <a:stretch/>
          </p:blipFill>
          <p:spPr bwMode="auto">
            <a:xfrm>
              <a:off x="9320352" y="3242964"/>
              <a:ext cx="2442144" cy="198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514578-4560-40FE-7E50-E7C870AF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564" y="3149529"/>
              <a:ext cx="3078021" cy="21751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F0C5F7-53A3-2232-817E-AD14DC485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7825" y="3048887"/>
              <a:ext cx="3367139" cy="23764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3E2B68-0AE9-F896-57B3-704A7729B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320" y="3336401"/>
              <a:ext cx="1801419" cy="180141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10EDDF-7F86-B5DE-86D4-663FA8868196}"/>
              </a:ext>
            </a:extLst>
          </p:cNvPr>
          <p:cNvSpPr txBox="1"/>
          <p:nvPr/>
        </p:nvSpPr>
        <p:spPr>
          <a:xfrm>
            <a:off x="1704291" y="6032678"/>
            <a:ext cx="8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CS731_workspace GitHub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5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Roles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146920" y="2325252"/>
            <a:ext cx="11384291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24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B544F4-3A6B-3D6D-2B25-29F30FE6B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0845"/>
              </p:ext>
            </p:extLst>
          </p:nvPr>
        </p:nvGraphicFramePr>
        <p:xfrm>
          <a:off x="553293" y="2558392"/>
          <a:ext cx="10977918" cy="361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959">
                  <a:extLst>
                    <a:ext uri="{9D8B030D-6E8A-4147-A177-3AD203B41FA5}">
                      <a16:colId xmlns:a16="http://schemas.microsoft.com/office/drawing/2014/main" val="659607841"/>
                    </a:ext>
                  </a:extLst>
                </a:gridCol>
                <a:gridCol w="5488959">
                  <a:extLst>
                    <a:ext uri="{9D8B030D-6E8A-4147-A177-3AD203B41FA5}">
                      <a16:colId xmlns:a16="http://schemas.microsoft.com/office/drawing/2014/main" val="4188308811"/>
                    </a:ext>
                  </a:extLst>
                </a:gridCol>
              </a:tblGrid>
              <a:tr h="5439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809791"/>
                  </a:ext>
                </a:extLst>
              </a:tr>
              <a:tr h="6210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 publish transportation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 and download a ticket from available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610014"/>
                  </a:ext>
                </a:extLst>
              </a:tr>
              <a:tr h="6374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Recover money, collected from the closed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Ticket cancellation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583680"/>
                  </a:ext>
                </a:extLst>
              </a:tr>
              <a:tr h="6174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Buyer’s privileges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Profile update and deletion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62573"/>
                  </a:ext>
                </a:extLst>
              </a:tr>
              <a:tr h="609013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Anonymous account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426"/>
                  </a:ext>
                </a:extLst>
              </a:tr>
              <a:tr h="582469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Verification through physical tickets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Role: </a:t>
            </a:r>
            <a:r>
              <a:rPr lang="en-IN" b="1" dirty="0"/>
              <a:t>Publisher &amp; Buyer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-338254" y="6104772"/>
            <a:ext cx="12746315" cy="45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Logging in                             Viewing and booking available tickets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7A776-5DF4-690F-DCE7-3AD52C0D1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6"/>
          <a:stretch/>
        </p:blipFill>
        <p:spPr>
          <a:xfrm>
            <a:off x="795592" y="2259372"/>
            <a:ext cx="4467103" cy="3767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89D2C-0466-773E-B826-2F764B24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0" y="2288231"/>
            <a:ext cx="5345735" cy="37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Role: </a:t>
            </a:r>
            <a:r>
              <a:rPr lang="en-IN" b="1" dirty="0"/>
              <a:t>Publisher &amp; Buyer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533394" y="6104772"/>
            <a:ext cx="11384291" cy="96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                        Printable Tickets                 Ticket Verification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24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1DA7B-D6DA-EBAF-F7A1-057F72B98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r="1826"/>
          <a:stretch/>
        </p:blipFill>
        <p:spPr>
          <a:xfrm>
            <a:off x="577287" y="2258072"/>
            <a:ext cx="3630635" cy="3749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EAC961-E5DA-7054-6DDF-585F3BEA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36" y="2246497"/>
            <a:ext cx="3669284" cy="37410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8F428E-D9F5-253A-284D-69E1D8B0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803" y="4974592"/>
            <a:ext cx="1912621" cy="10013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5B5ED8-EEE7-7740-8DFA-705703D1F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00" y="2253376"/>
            <a:ext cx="2629036" cy="37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3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Role: </a:t>
            </a:r>
            <a:r>
              <a:rPr lang="en-IN" b="1" dirty="0"/>
              <a:t>Publisher &amp; Buyer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680320" y="6104772"/>
            <a:ext cx="11384291" cy="96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Tickets cancellation                                       Update Profile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24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3818-B5BC-65D9-7D73-D30E2BC4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83" y="2258072"/>
            <a:ext cx="5111864" cy="3749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4A9883-8A39-D259-3826-F71C94BCD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39323"/>
          <a:stretch/>
        </p:blipFill>
        <p:spPr>
          <a:xfrm>
            <a:off x="7882369" y="2254817"/>
            <a:ext cx="3183682" cy="37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BAC-9CDE-6077-A5B9-43116771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Role: </a:t>
            </a:r>
            <a:r>
              <a:rPr lang="en-IN" b="1" dirty="0"/>
              <a:t>Publisher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0D16-5C6A-EC3F-B886-70B82C885063}"/>
              </a:ext>
            </a:extLst>
          </p:cNvPr>
          <p:cNvSpPr txBox="1"/>
          <p:nvPr/>
        </p:nvSpPr>
        <p:spPr>
          <a:xfrm>
            <a:off x="0" y="6104772"/>
            <a:ext cx="12001500" cy="96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Closure of events                Transfer the collected funds                Publish tickets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24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F8EA7-BAC7-7074-7864-81035673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5" r="14495"/>
          <a:stretch/>
        </p:blipFill>
        <p:spPr>
          <a:xfrm>
            <a:off x="9105901" y="2258072"/>
            <a:ext cx="2811780" cy="3745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BB0025-43D8-0FA4-5D10-C56930C83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6" r="1826"/>
          <a:stretch/>
        </p:blipFill>
        <p:spPr>
          <a:xfrm>
            <a:off x="156548" y="2253598"/>
            <a:ext cx="3630635" cy="374975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A21-BBF7-1E98-AEC8-B53C707362DD}"/>
              </a:ext>
            </a:extLst>
          </p:cNvPr>
          <p:cNvGrpSpPr/>
          <p:nvPr/>
        </p:nvGrpSpPr>
        <p:grpSpPr>
          <a:xfrm>
            <a:off x="4131817" y="2258072"/>
            <a:ext cx="4578850" cy="3749753"/>
            <a:chOff x="3993650" y="2258072"/>
            <a:chExt cx="4578850" cy="3749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F2D80-433F-87BC-44F3-B87AEF08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3650" y="2258072"/>
              <a:ext cx="2272735" cy="37497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ED2299-D00A-15EE-E108-DD19C6F54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237"/>
            <a:stretch/>
          </p:blipFill>
          <p:spPr>
            <a:xfrm>
              <a:off x="6234052" y="2258072"/>
              <a:ext cx="2338448" cy="374975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81312A-7429-0719-9093-7986B089CEB1}"/>
                </a:ext>
              </a:extLst>
            </p:cNvPr>
            <p:cNvCxnSpPr/>
            <p:nvPr/>
          </p:nvCxnSpPr>
          <p:spPr>
            <a:xfrm>
              <a:off x="6111240" y="3642360"/>
              <a:ext cx="297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5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74FC-E2FF-9076-8EC1-FA26B6A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4659-AFDD-4555-D19A-6D94C2D3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889067" cy="3597763"/>
          </a:xfrm>
        </p:spPr>
        <p:txBody>
          <a:bodyPr>
            <a:normAutofit/>
          </a:bodyPr>
          <a:lstStyle/>
          <a:p>
            <a:r>
              <a:rPr lang="en-IN" dirty="0"/>
              <a:t>As tested, each publisher can easily make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events </a:t>
            </a:r>
            <a:r>
              <a:rPr lang="en-IN" dirty="0"/>
              <a:t>with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tickets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users </a:t>
            </a:r>
            <a:r>
              <a:rPr lang="en-IN" dirty="0"/>
              <a:t>creation were tested, were 50 were publishers and 50 were buyers</a:t>
            </a:r>
          </a:p>
          <a:p>
            <a:r>
              <a:rPr lang="en-IN" dirty="0"/>
              <a:t>Integrated with MetaMask for easy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in ETH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login </a:t>
            </a:r>
            <a:r>
              <a:rPr lang="en-IN" dirty="0"/>
              <a:t>with MetaMask wallet</a:t>
            </a:r>
          </a:p>
          <a:p>
            <a:r>
              <a:rPr lang="en-US" dirty="0"/>
              <a:t>A user friendly interface showcasing all the available tickets,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</a:t>
            </a:r>
            <a:r>
              <a:rPr lang="en-US" dirty="0"/>
              <a:t> by price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r>
              <a:rPr lang="en-US" dirty="0"/>
              <a:t> by source, destination, mode and date of travel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64ACF-4478-238A-87F9-EDBAEE8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5"/>
                    </a14:imgEffect>
                    <a14:imgEffect>
                      <a14:saturation sat="3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70" y="4646887"/>
            <a:ext cx="4373655" cy="29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781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405</TotalTime>
  <Words>332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SemiLight</vt:lpstr>
      <vt:lpstr>Calibri</vt:lpstr>
      <vt:lpstr>Trebuchet MS</vt:lpstr>
      <vt:lpstr>Berlin</vt:lpstr>
      <vt:lpstr>CS731</vt:lpstr>
      <vt:lpstr>Introduction</vt:lpstr>
      <vt:lpstr>Tech Stack &amp; Installation</vt:lpstr>
      <vt:lpstr>Client Roles</vt:lpstr>
      <vt:lpstr>Role: Publisher &amp; Buyer</vt:lpstr>
      <vt:lpstr>Role: Publisher &amp; Buyer</vt:lpstr>
      <vt:lpstr>Role: Publisher &amp; Buyer</vt:lpstr>
      <vt:lpstr>Role: Publisher Only</vt:lpstr>
      <vt:lpstr>Features</vt:lpstr>
      <vt:lpstr>Features</vt:lpstr>
      <vt:lpstr>What for 2.0?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CS731</dc:title>
  <dc:creator>Kuldeep Singh Chouhan</dc:creator>
  <cp:lastModifiedBy>Kuldeep Singh Chouhan</cp:lastModifiedBy>
  <cp:revision>4</cp:revision>
  <dcterms:created xsi:type="dcterms:W3CDTF">2023-04-18T12:30:10Z</dcterms:created>
  <dcterms:modified xsi:type="dcterms:W3CDTF">2023-04-19T05:04:21Z</dcterms:modified>
</cp:coreProperties>
</file>