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7" r:id="rId2"/>
    <p:sldId id="258" r:id="rId3"/>
    <p:sldId id="262"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Nunito"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bf5a75b9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bf5a75b9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d1cddc0b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d1cddc0b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9d1cddc0b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9d1cddc0b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135" name="Google Shape;135;p14"/>
          <p:cNvSpPr txBox="1">
            <a:spLocks noGrp="1"/>
          </p:cNvSpPr>
          <p:nvPr>
            <p:ph type="body" idx="1"/>
          </p:nvPr>
        </p:nvSpPr>
        <p:spPr>
          <a:xfrm>
            <a:off x="819150" y="1990725"/>
            <a:ext cx="32325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solidFill>
                  <a:srgbClr val="000000"/>
                </a:solidFill>
                <a:latin typeface="Nunito"/>
                <a:ea typeface="Nunito"/>
                <a:cs typeface="Nunito"/>
                <a:sym typeface="Nunito"/>
              </a:rPr>
              <a:t>Predict land/house prices based on the geo location data and visualize over maps​</a:t>
            </a:r>
            <a:endParaRPr sz="1800">
              <a:solidFill>
                <a:srgbClr val="000000"/>
              </a:solidFill>
              <a:latin typeface="Nunito"/>
              <a:ea typeface="Nunito"/>
              <a:cs typeface="Nunito"/>
              <a:sym typeface="Nunito"/>
            </a:endParaRPr>
          </a:p>
        </p:txBody>
      </p:sp>
      <p:pic>
        <p:nvPicPr>
          <p:cNvPr id="136" name="Google Shape;136;p14"/>
          <p:cNvPicPr preferRelativeResize="0"/>
          <p:nvPr/>
        </p:nvPicPr>
        <p:blipFill>
          <a:blip r:embed="rId3">
            <a:alphaModFix/>
          </a:blip>
          <a:stretch>
            <a:fillRect/>
          </a:stretch>
        </p:blipFill>
        <p:spPr>
          <a:xfrm>
            <a:off x="4417974" y="1800200"/>
            <a:ext cx="4133284" cy="275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Solution</a:t>
            </a:r>
            <a:endParaRPr/>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000000"/>
                </a:solidFill>
                <a:latin typeface="Nunito"/>
                <a:ea typeface="Nunito"/>
                <a:cs typeface="Nunito"/>
                <a:sym typeface="Nunito"/>
              </a:rPr>
              <a:t>To predict land/house prices based on the geo location data and visualize over maps​ we will be using python to train models on a given dataset or previous datasets with years of data about different land/house prices in different areas. After training the model we will use here technology’s api to fetch data about different parts of the country and plot the location of the houses in the map and show the prices just above the location as a label. Also we will try to determine whether the property is undervalued or overvalued.</a:t>
            </a:r>
            <a:endParaRPr sz="1800">
              <a:solidFill>
                <a:srgbClr val="000000"/>
              </a:solidFill>
              <a:latin typeface="Nunito"/>
              <a:ea typeface="Nunito"/>
              <a:cs typeface="Nunito"/>
              <a:sym typeface="Nunito"/>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Technology Stack</a:t>
            </a:r>
            <a:endParaRPr/>
          </a:p>
        </p:txBody>
      </p:sp>
      <p:sp>
        <p:nvSpPr>
          <p:cNvPr id="168" name="Google Shape;168;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Python (Sckit, framework: Streamlit)</a:t>
            </a:r>
            <a:endParaRPr/>
          </a:p>
          <a:p>
            <a:pPr marL="457200" lvl="0" indent="-311150" algn="l" rtl="0">
              <a:spcBef>
                <a:spcPts val="0"/>
              </a:spcBef>
              <a:spcAft>
                <a:spcPts val="0"/>
              </a:spcAft>
              <a:buSzPts val="1300"/>
              <a:buChar char="-"/>
            </a:pPr>
            <a:r>
              <a:rPr lang="en-GB"/>
              <a:t>Here SDK Modules</a:t>
            </a:r>
            <a:endParaRPr/>
          </a:p>
          <a:p>
            <a:pPr marL="457200" lvl="0" indent="-311150" algn="l" rtl="0">
              <a:spcBef>
                <a:spcPts val="0"/>
              </a:spcBef>
              <a:spcAft>
                <a:spcPts val="0"/>
              </a:spcAft>
              <a:buSzPts val="1300"/>
              <a:buChar char="-"/>
            </a:pPr>
            <a:r>
              <a:rPr lang="en-GB"/>
              <a:t>UI/UX : figma, Adobe illustrator</a:t>
            </a:r>
            <a:endParaRPr/>
          </a:p>
        </p:txBody>
      </p:sp>
      <p:pic>
        <p:nvPicPr>
          <p:cNvPr id="169" name="Google Shape;169;p19"/>
          <p:cNvPicPr preferRelativeResize="0"/>
          <p:nvPr/>
        </p:nvPicPr>
        <p:blipFill>
          <a:blip r:embed="rId3">
            <a:alphaModFix/>
          </a:blip>
          <a:stretch>
            <a:fillRect/>
          </a:stretch>
        </p:blipFill>
        <p:spPr>
          <a:xfrm>
            <a:off x="4843374" y="1734925"/>
            <a:ext cx="3624325" cy="258197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Words>
  <Application>Microsoft Office PowerPoint</Application>
  <PresentationFormat>On-screen Show (16:9)</PresentationFormat>
  <Paragraphs>8</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Arial</vt:lpstr>
      <vt:lpstr>Nunito</vt:lpstr>
      <vt:lpstr>Shift</vt:lpstr>
      <vt:lpstr>Problem Statement</vt:lpstr>
      <vt:lpstr>Proposed Solution</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cp:lastModifiedBy>Divyansh Kaustubh Pathak</cp:lastModifiedBy>
  <cp:revision>1</cp:revision>
  <dcterms:modified xsi:type="dcterms:W3CDTF">2022-11-24T13:48:51Z</dcterms:modified>
</cp:coreProperties>
</file>