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12/26/2015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12/26/2015</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219200"/>
            <a:ext cx="8229600" cy="1981200"/>
          </a:xfrm>
        </p:spPr>
        <p:txBody>
          <a:bodyPr>
            <a:normAutofit fontScale="90000"/>
          </a:bodyPr>
          <a:lstStyle/>
          <a:p>
            <a:r>
              <a:rPr lang="en-US" dirty="0" smtClean="0"/>
              <a:t>Easy and Safe Drug Monitoring System for Patients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t>
            </a:r>
            <a:br>
              <a:rPr lang="en-US" dirty="0" smtClean="0"/>
            </a:br>
            <a:r>
              <a:rPr lang="en-US" dirty="0" smtClean="0"/>
              <a:t>Hardware Requirements:</a:t>
            </a:r>
            <a:endParaRPr lang="en-US" dirty="0"/>
          </a:p>
        </p:txBody>
      </p:sp>
      <p:sp>
        <p:nvSpPr>
          <p:cNvPr id="3" name="Content Placeholder 2"/>
          <p:cNvSpPr>
            <a:spLocks noGrp="1"/>
          </p:cNvSpPr>
          <p:nvPr>
            <p:ph idx="1"/>
          </p:nvPr>
        </p:nvSpPr>
        <p:spPr/>
        <p:txBody>
          <a:bodyPr/>
          <a:lstStyle/>
          <a:p>
            <a:r>
              <a:rPr lang="en-US" dirty="0" smtClean="0"/>
              <a:t>Processor		:		Pentium IV</a:t>
            </a:r>
          </a:p>
          <a:p>
            <a:r>
              <a:rPr lang="en-US" dirty="0" smtClean="0"/>
              <a:t>Hard Disk		:		40GB</a:t>
            </a:r>
          </a:p>
          <a:p>
            <a:r>
              <a:rPr lang="en-US" dirty="0" smtClean="0"/>
              <a:t>RAM		</a:t>
            </a:r>
            <a:r>
              <a:rPr lang="en-US" smtClean="0"/>
              <a:t>	:</a:t>
            </a:r>
            <a:r>
              <a:rPr lang="en-US" dirty="0" smtClean="0"/>
              <a:t>		512MB or more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ABSTRACT:</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A </a:t>
            </a:r>
            <a:r>
              <a:rPr lang="en-US" dirty="0" err="1" smtClean="0"/>
              <a:t>Medi</a:t>
            </a:r>
            <a:r>
              <a:rPr lang="en-US" dirty="0" smtClean="0"/>
              <a:t>-stock control </a:t>
            </a:r>
            <a:r>
              <a:rPr lang="en-US" dirty="0" err="1" smtClean="0"/>
              <a:t>system.to</a:t>
            </a:r>
            <a:r>
              <a:rPr lang="en-US" dirty="0" smtClean="0"/>
              <a:t> effectively monitor and manage patients must retrieve process and update the information it obtains for safe and effective use of drugs. It is used to manage drug usage in the patient health care process and to communicate a large volume of information to pharmacy and pharmaceutical firms. The Pharmacy Stock Control System to effectively monitor and manage patients is normally used to support therapeutic activities and the inventory. Pharmaceutical companies had developed some relationship, on marketing issues, with hospital pharmacies. The findings were in favor of further therapeutic activities by Pharmacy Stock Control System to effectively monitor and manage </a:t>
            </a:r>
            <a:r>
              <a:rPr lang="en-US" dirty="0" err="1" smtClean="0"/>
              <a:t>patientss</a:t>
            </a:r>
            <a:r>
              <a:rPr lang="en-US" dirty="0" smtClean="0"/>
              <a:t>, which could be achieved by improving relationship between hospitals and pharmaceutical firms, particularly in Tehran. This could help to manage drug consumption and supervision, after marketing, in order to eliminate adverse drug reactions and develop high quality pharmaceutical services.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t>
            </a:r>
            <a:br>
              <a:rPr lang="en-US" dirty="0" smtClean="0"/>
            </a:br>
            <a:r>
              <a:rPr lang="en-US" dirty="0" smtClean="0"/>
              <a:t>EXISTING SYSTEM</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b="1" dirty="0" smtClean="0"/>
              <a:t>	</a:t>
            </a:r>
            <a:r>
              <a:rPr lang="en-US" dirty="0" err="1" smtClean="0"/>
              <a:t>Medi</a:t>
            </a:r>
            <a:r>
              <a:rPr lang="en-US" dirty="0" smtClean="0"/>
              <a:t>-stock control </a:t>
            </a:r>
            <a:r>
              <a:rPr lang="en-US" dirty="0" err="1" smtClean="0"/>
              <a:t>system.is</a:t>
            </a:r>
            <a:r>
              <a:rPr lang="en-US" dirty="0" smtClean="0"/>
              <a:t> to ensure that medicines are accessed and used safely by patients and professionals both within the environments of a hospital and beyond . Pharmacy involves information processing, which means retrieving information from one file and using it to compare, update, or display information from another file. The pharmacist could play an essential role in providing accurate data for managing patient care. Information systems are now necessary to help pharmacists to perform their expanding list of daily tasks efficiently.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PROPOSED SYSTEM:</a:t>
            </a:r>
            <a:br>
              <a:rPr lang="en-US" dirty="0" smtClean="0"/>
            </a:br>
            <a:endParaRPr lang="en-US" dirty="0"/>
          </a:p>
        </p:txBody>
      </p:sp>
      <p:sp>
        <p:nvSpPr>
          <p:cNvPr id="3" name="Content Placeholder 2"/>
          <p:cNvSpPr>
            <a:spLocks noGrp="1"/>
          </p:cNvSpPr>
          <p:nvPr>
            <p:ph idx="1"/>
          </p:nvPr>
        </p:nvSpPr>
        <p:spPr/>
        <p:txBody>
          <a:bodyPr/>
          <a:lstStyle/>
          <a:p>
            <a:pPr algn="just"/>
            <a:r>
              <a:rPr lang="en-US" dirty="0" err="1" smtClean="0"/>
              <a:t>Medi</a:t>
            </a:r>
            <a:r>
              <a:rPr lang="en-US" dirty="0" smtClean="0"/>
              <a:t>-stock control system. supervision is to ensure that medicines are accessed and used safely by patients and professionals both within the environments of a hospital and beyond . Pharmacy involves information processing, which means retrieving information from one file and using it to compare, update, or display information from another file.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MODULES DESCRIPTION:</a:t>
            </a:r>
            <a:br>
              <a:rPr lang="en-US" dirty="0" smtClean="0"/>
            </a:br>
            <a:endParaRPr lang="en-US" dirty="0"/>
          </a:p>
        </p:txBody>
      </p:sp>
      <p:sp>
        <p:nvSpPr>
          <p:cNvPr id="3" name="Content Placeholder 2"/>
          <p:cNvSpPr>
            <a:spLocks noGrp="1"/>
          </p:cNvSpPr>
          <p:nvPr>
            <p:ph idx="1"/>
          </p:nvPr>
        </p:nvSpPr>
        <p:spPr/>
        <p:txBody>
          <a:bodyPr/>
          <a:lstStyle/>
          <a:p>
            <a:r>
              <a:rPr lang="en-US" dirty="0" smtClean="0"/>
              <a:t>After careful analysis the system has been identified to have the following modules:</a:t>
            </a:r>
          </a:p>
          <a:p>
            <a:pPr lvl="0"/>
            <a:r>
              <a:rPr lang="en-US" dirty="0" smtClean="0"/>
              <a:t>Administrator Interface Design.</a:t>
            </a:r>
          </a:p>
          <a:p>
            <a:pPr lvl="0"/>
            <a:r>
              <a:rPr lang="en-US" dirty="0" smtClean="0"/>
              <a:t> User Interface.</a:t>
            </a:r>
          </a:p>
          <a:p>
            <a:pPr lvl="0"/>
            <a:r>
              <a:rPr lang="en-US" dirty="0" smtClean="0"/>
              <a:t>Security Authentication.</a:t>
            </a:r>
          </a:p>
          <a:p>
            <a:pPr lvl="0"/>
            <a:r>
              <a:rPr lang="en-US" dirty="0" smtClean="0"/>
              <a:t>Reports.</a:t>
            </a:r>
          </a:p>
          <a:p>
            <a:pPr lvl="0"/>
            <a:r>
              <a:rPr lang="en-US" dirty="0" smtClean="0"/>
              <a:t>General end-users.</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1.Administrator Module</a:t>
            </a:r>
            <a:br>
              <a:rPr lang="en-US" dirty="0" smtClean="0"/>
            </a:br>
            <a:endParaRPr lang="en-US" dirty="0"/>
          </a:p>
        </p:txBody>
      </p:sp>
      <p:sp>
        <p:nvSpPr>
          <p:cNvPr id="3" name="Content Placeholder 2"/>
          <p:cNvSpPr>
            <a:spLocks noGrp="1"/>
          </p:cNvSpPr>
          <p:nvPr>
            <p:ph idx="1"/>
          </p:nvPr>
        </p:nvSpPr>
        <p:spPr/>
        <p:txBody>
          <a:bodyPr/>
          <a:lstStyle/>
          <a:p>
            <a:pPr lvl="0" algn="just"/>
            <a:r>
              <a:rPr lang="en-US" dirty="0" smtClean="0"/>
              <a:t>Admin can Upload and View medicines.</a:t>
            </a:r>
          </a:p>
          <a:p>
            <a:pPr lvl="0" algn="just"/>
            <a:r>
              <a:rPr lang="en-US" dirty="0" smtClean="0"/>
              <a:t>Admin can update the medicines .</a:t>
            </a:r>
          </a:p>
          <a:p>
            <a:pPr lvl="0" algn="just"/>
            <a:r>
              <a:rPr lang="en-US" dirty="0" smtClean="0"/>
              <a:t>Admin can view expired medicines.</a:t>
            </a:r>
          </a:p>
          <a:p>
            <a:pPr lvl="0" algn="just"/>
            <a:r>
              <a:rPr lang="en-US" dirty="0" smtClean="0"/>
              <a:t>Admin can view available and not available medicines.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2. User Module</a:t>
            </a:r>
            <a:br>
              <a:rPr lang="en-US" dirty="0" smtClean="0"/>
            </a:br>
            <a:endParaRPr lang="en-US" dirty="0"/>
          </a:p>
        </p:txBody>
      </p:sp>
      <p:sp>
        <p:nvSpPr>
          <p:cNvPr id="3" name="Content Placeholder 2"/>
          <p:cNvSpPr>
            <a:spLocks noGrp="1"/>
          </p:cNvSpPr>
          <p:nvPr>
            <p:ph idx="1"/>
          </p:nvPr>
        </p:nvSpPr>
        <p:spPr/>
        <p:txBody>
          <a:bodyPr/>
          <a:lstStyle/>
          <a:p>
            <a:pPr lvl="0"/>
            <a:r>
              <a:rPr lang="en-US" dirty="0" smtClean="0"/>
              <a:t>User can login and view price list.</a:t>
            </a:r>
          </a:p>
          <a:p>
            <a:pPr lvl="0"/>
            <a:r>
              <a:rPr lang="en-US" dirty="0" smtClean="0"/>
              <a:t>User can select the particular category medicines and can view that.</a:t>
            </a:r>
          </a:p>
          <a:p>
            <a:pPr lvl="0"/>
            <a:r>
              <a:rPr lang="en-US" dirty="0" smtClean="0"/>
              <a:t>User can give feedback about pharmacy services.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3. Employee Module</a:t>
            </a:r>
            <a:br>
              <a:rPr lang="en-US" dirty="0" smtClean="0"/>
            </a:br>
            <a:endParaRPr lang="en-US" dirty="0"/>
          </a:p>
        </p:txBody>
      </p:sp>
      <p:sp>
        <p:nvSpPr>
          <p:cNvPr id="3" name="Content Placeholder 2"/>
          <p:cNvSpPr>
            <a:spLocks noGrp="1"/>
          </p:cNvSpPr>
          <p:nvPr>
            <p:ph idx="1"/>
          </p:nvPr>
        </p:nvSpPr>
        <p:spPr/>
        <p:txBody>
          <a:bodyPr/>
          <a:lstStyle/>
          <a:p>
            <a:r>
              <a:rPr lang="en-US" dirty="0" smtClean="0"/>
              <a:t>1. Employee can take the from customers</a:t>
            </a:r>
          </a:p>
          <a:p>
            <a:r>
              <a:rPr lang="en-US" dirty="0" smtClean="0"/>
              <a:t>2. He can maintain the billing system means maintain bills paid by the customers.</a:t>
            </a:r>
          </a:p>
          <a:p>
            <a:r>
              <a:rPr lang="en-US" dirty="0" smtClean="0"/>
              <a:t>3. He can delivery to customer quantity ordered.</a:t>
            </a:r>
          </a:p>
          <a:p>
            <a:r>
              <a:rPr lang="en-US" dirty="0" smtClean="0"/>
              <a:t>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Software Requirements:</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Operating System		:		Windows XP/2003</a:t>
            </a:r>
          </a:p>
          <a:p>
            <a:r>
              <a:rPr lang="en-US" dirty="0" smtClean="0"/>
              <a:t>User Interface			:		HTML, CSS</a:t>
            </a:r>
          </a:p>
          <a:p>
            <a:r>
              <a:rPr lang="en-US" dirty="0" smtClean="0"/>
              <a:t>Client-side Scripting		:		JavaScript</a:t>
            </a:r>
          </a:p>
          <a:p>
            <a:r>
              <a:rPr lang="en-US" dirty="0" smtClean="0"/>
              <a:t>Programming Language	:		Java </a:t>
            </a:r>
          </a:p>
          <a:p>
            <a:r>
              <a:rPr lang="en-US" dirty="0" smtClean="0"/>
              <a:t>Web Applications		:		JDBC, </a:t>
            </a:r>
            <a:r>
              <a:rPr lang="en-US" dirty="0" err="1" smtClean="0"/>
              <a:t>Servlets</a:t>
            </a:r>
            <a:r>
              <a:rPr lang="en-US" dirty="0" smtClean="0"/>
              <a:t>, JSP </a:t>
            </a:r>
          </a:p>
          <a:p>
            <a:r>
              <a:rPr lang="en-US" dirty="0" smtClean="0"/>
              <a:t>IDE/Workbench		:		My Eclipse 6.0 </a:t>
            </a:r>
          </a:p>
          <a:p>
            <a:r>
              <a:rPr lang="en-US" dirty="0" smtClean="0"/>
              <a:t>Database				:		Oracle 10g</a:t>
            </a:r>
          </a:p>
          <a:p>
            <a:r>
              <a:rPr lang="en-US" dirty="0" smtClean="0"/>
              <a:t>Server Deployment		:		Tomcat 5.x</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36</TotalTime>
  <Words>363</Words>
  <Application>Microsoft Office PowerPoint</Application>
  <PresentationFormat>On-screen Show (4:3)</PresentationFormat>
  <Paragraphs>41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Apex</vt:lpstr>
      <vt:lpstr>Easy and Safe Drug Monitoring System for Patients</vt:lpstr>
      <vt:lpstr>ABSTRACT: </vt:lpstr>
      <vt:lpstr>  EXISTING SYSTEM </vt:lpstr>
      <vt:lpstr>PROPOSED SYSTEM: </vt:lpstr>
      <vt:lpstr>MODULES DESCRIPTION: </vt:lpstr>
      <vt:lpstr>1.Administrator Module </vt:lpstr>
      <vt:lpstr>2. User Module </vt:lpstr>
      <vt:lpstr>3. Employee Module </vt:lpstr>
      <vt:lpstr>Software Requirements: </vt:lpstr>
      <vt:lpstr>  Hardware Requirements: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Medi-stock</dc:title>
  <dc:creator/>
  <cp:lastModifiedBy>nit</cp:lastModifiedBy>
  <cp:revision>7</cp:revision>
  <dcterms:created xsi:type="dcterms:W3CDTF">2006-08-16T00:00:00Z</dcterms:created>
  <dcterms:modified xsi:type="dcterms:W3CDTF">2015-12-26T13:13:50Z</dcterms:modified>
</cp:coreProperties>
</file>