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A7812-7B6B-4793-AF74-99D4DA1E8F45}" type="datetimeFigureOut">
              <a:rPr lang="en-US" smtClean="0"/>
              <a:t>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90601-9AE8-4F5B-9553-1DF88C21EC0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A90601-9AE8-4F5B-9553-1DF88C21EC0A}"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A90601-9AE8-4F5B-9553-1DF88C21EC0A}"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smtClean="0"/>
              <a:t>Document protector with watermark maker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Users 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Delete, read and download water mark images with private key.</a:t>
            </a:r>
          </a:p>
          <a:p>
            <a:r>
              <a:rPr lang="en-US" dirty="0" smtClean="0"/>
              <a:t>Image </a:t>
            </a:r>
            <a:r>
              <a:rPr lang="en-US" dirty="0" smtClean="0"/>
              <a:t>Water marking with text.</a:t>
            </a:r>
          </a:p>
          <a:p>
            <a:r>
              <a:rPr lang="en-US" dirty="0" smtClean="0"/>
              <a:t>Image </a:t>
            </a:r>
            <a:r>
              <a:rPr lang="en-US" dirty="0" smtClean="0"/>
              <a:t>water marking with another image.</a:t>
            </a:r>
          </a:p>
          <a:p>
            <a:r>
              <a:rPr lang="en-US" dirty="0" smtClean="0"/>
              <a:t>Composing </a:t>
            </a:r>
            <a:r>
              <a:rPr lang="en-US" dirty="0" smtClean="0"/>
              <a:t>mails.</a:t>
            </a:r>
          </a:p>
          <a:p>
            <a:r>
              <a:rPr lang="en-US" dirty="0" smtClean="0"/>
              <a:t>Chatting </a:t>
            </a:r>
            <a:r>
              <a:rPr lang="en-US" dirty="0" smtClean="0"/>
              <a:t>Assistance with reaming users.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 Water Marking: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Rich user interface developed in order to select the image and select the watermarking settings based on the application. It also helps to view the extracted watermark from those electronic commerce applications.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Security Authentication: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Registration</a:t>
            </a:r>
          </a:p>
          <a:p>
            <a:pPr lvl="0"/>
            <a:r>
              <a:rPr lang="en-US" dirty="0" smtClean="0"/>
              <a:t>Login</a:t>
            </a:r>
          </a:p>
          <a:p>
            <a:pPr lvl="0"/>
            <a:r>
              <a:rPr lang="en-US" dirty="0" smtClean="0"/>
              <a:t>View profile</a:t>
            </a:r>
          </a:p>
          <a:p>
            <a:pPr lvl="0"/>
            <a:r>
              <a:rPr lang="en-US" dirty="0" smtClean="0"/>
              <a:t>Update Profiles</a:t>
            </a:r>
          </a:p>
          <a:p>
            <a:pPr lvl="0"/>
            <a:r>
              <a:rPr lang="en-US" dirty="0" smtClean="0"/>
              <a:t>Change passwords</a:t>
            </a:r>
          </a:p>
          <a:p>
            <a:pPr lvl="0"/>
            <a:r>
              <a:rPr lang="en-US" dirty="0" smtClean="0"/>
              <a:t>logout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Operating System	</a:t>
            </a:r>
            <a:r>
              <a:rPr lang="en-US" dirty="0" smtClean="0"/>
              <a:t>	:</a:t>
            </a:r>
            <a:r>
              <a:rPr lang="en-US" dirty="0" smtClean="0"/>
              <a:t>	Windows XP/win-7/win-8/</a:t>
            </a:r>
            <a:r>
              <a:rPr lang="en-US" dirty="0" err="1" smtClean="0"/>
              <a:t>linux</a:t>
            </a:r>
            <a:endParaRPr lang="en-US" dirty="0" smtClean="0"/>
          </a:p>
          <a:p>
            <a:r>
              <a:rPr lang="en-US" dirty="0" smtClean="0"/>
              <a:t>User Interface		</a:t>
            </a:r>
            <a:r>
              <a:rPr lang="en-US" dirty="0" smtClean="0"/>
              <a:t>:</a:t>
            </a:r>
            <a:r>
              <a:rPr lang="en-US" dirty="0" smtClean="0"/>
              <a:t>	HTML, CSS</a:t>
            </a:r>
          </a:p>
          <a:p>
            <a:r>
              <a:rPr lang="en-US" dirty="0" smtClean="0"/>
              <a:t>Client-side Scripting		:	JavaScript</a:t>
            </a:r>
          </a:p>
          <a:p>
            <a:r>
              <a:rPr lang="en-US" dirty="0" smtClean="0"/>
              <a:t>Programming Language        </a:t>
            </a:r>
            <a:r>
              <a:rPr lang="en-US" dirty="0" smtClean="0"/>
              <a:t>:</a:t>
            </a:r>
            <a:r>
              <a:rPr lang="en-US" dirty="0" smtClean="0"/>
              <a:t>	Java</a:t>
            </a:r>
          </a:p>
          <a:p>
            <a:r>
              <a:rPr lang="en-US" dirty="0" smtClean="0"/>
              <a:t>Web Applications		 </a:t>
            </a:r>
            <a:r>
              <a:rPr lang="en-US" dirty="0" smtClean="0"/>
              <a:t>:</a:t>
            </a:r>
            <a:r>
              <a:rPr lang="en-US" dirty="0" smtClean="0"/>
              <a:t>	JDBC, </a:t>
            </a:r>
            <a:r>
              <a:rPr lang="en-US" dirty="0" err="1" smtClean="0"/>
              <a:t>Servlet</a:t>
            </a:r>
            <a:r>
              <a:rPr lang="en-US" dirty="0" smtClean="0"/>
              <a:t>, JSP</a:t>
            </a:r>
          </a:p>
          <a:p>
            <a:r>
              <a:rPr lang="en-US" dirty="0" smtClean="0"/>
              <a:t>IDE/Workbench	</a:t>
            </a:r>
            <a:r>
              <a:rPr lang="en-US" dirty="0" smtClean="0"/>
              <a:t>              </a:t>
            </a:r>
            <a:r>
              <a:rPr lang="en-US" dirty="0" smtClean="0"/>
              <a:t>:	My Eclipse8.6</a:t>
            </a:r>
          </a:p>
          <a:p>
            <a:r>
              <a:rPr lang="en-US" dirty="0" smtClean="0"/>
              <a:t>Database			</a:t>
            </a:r>
            <a:r>
              <a:rPr lang="en-US" dirty="0" smtClean="0"/>
              <a:t>:</a:t>
            </a:r>
            <a:r>
              <a:rPr lang="en-US" dirty="0" smtClean="0"/>
              <a:t>	Oracle 10g</a:t>
            </a:r>
          </a:p>
          <a:p>
            <a:r>
              <a:rPr lang="en-US" dirty="0" smtClean="0"/>
              <a:t>Server Deployment		:	Tomcat 6.X</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Hardware </a:t>
            </a:r>
            <a:r>
              <a:rPr lang="en-US" b="1" dirty="0" smtClean="0"/>
              <a:t>Requirements:</a:t>
            </a:r>
            <a:endParaRPr lang="en-US" dirty="0"/>
          </a:p>
        </p:txBody>
      </p:sp>
      <p:sp>
        <p:nvSpPr>
          <p:cNvPr id="3" name="Content Placeholder 2"/>
          <p:cNvSpPr>
            <a:spLocks noGrp="1"/>
          </p:cNvSpPr>
          <p:nvPr>
            <p:ph sz="quarter" idx="1"/>
          </p:nvPr>
        </p:nvSpPr>
        <p:spPr/>
        <p:txBody>
          <a:bodyPr/>
          <a:lstStyle/>
          <a:p>
            <a:pPr algn="just"/>
            <a:r>
              <a:rPr lang="en-US" dirty="0" smtClean="0"/>
              <a:t>Processor			</a:t>
            </a:r>
            <a:r>
              <a:rPr lang="en-US" dirty="0" smtClean="0"/>
              <a:t>:</a:t>
            </a:r>
            <a:r>
              <a:rPr lang="en-US" dirty="0" smtClean="0"/>
              <a:t>		Pentium IV/</a:t>
            </a:r>
            <a:r>
              <a:rPr lang="en-US" dirty="0" err="1" smtClean="0"/>
              <a:t>intel</a:t>
            </a:r>
            <a:r>
              <a:rPr lang="en-US" dirty="0" smtClean="0"/>
              <a:t> i3/i5/i7</a:t>
            </a:r>
          </a:p>
          <a:p>
            <a:pPr algn="just"/>
            <a:r>
              <a:rPr lang="en-US" dirty="0" smtClean="0"/>
              <a:t>Hard Disk			</a:t>
            </a:r>
            <a:r>
              <a:rPr lang="en-US" dirty="0" smtClean="0"/>
              <a:t>:</a:t>
            </a:r>
            <a:r>
              <a:rPr lang="en-US" dirty="0" smtClean="0"/>
              <a:t>		40GB</a:t>
            </a:r>
          </a:p>
          <a:p>
            <a:pPr algn="just"/>
            <a:r>
              <a:rPr lang="en-US" dirty="0" smtClean="0"/>
              <a:t>RAM			</a:t>
            </a:r>
            <a:r>
              <a:rPr lang="en-US" dirty="0" smtClean="0"/>
              <a:t>:</a:t>
            </a:r>
            <a:r>
              <a:rPr lang="en-US" dirty="0" smtClean="0"/>
              <a:t>		512mb/1GB or more</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Main aim of the project is to provide copyright protection</a:t>
            </a:r>
            <a:r>
              <a:rPr lang="en-US" b="1" dirty="0" smtClean="0"/>
              <a:t> </a:t>
            </a:r>
            <a:r>
              <a:rPr lang="en-US" dirty="0" smtClean="0"/>
              <a:t>to images over the web. Generally our web site is probably the product of hundreds or thousands of hours of work and an investment of thousands of dollars.  Any or all of our original content could easily be copied and displayed to overcome this type of problem copyright protection is needed.</a:t>
            </a:r>
          </a:p>
          <a:p>
            <a:pPr algn="just"/>
            <a:r>
              <a:rPr lang="en-US" dirty="0" smtClean="0"/>
              <a:t>Watermark </a:t>
            </a:r>
            <a:r>
              <a:rPr lang="en-US" dirty="0" smtClean="0"/>
              <a:t>is a message which is embedded into digital content (images or text) that can be detected or extracted later. Such messages mostly carry copyright information of the content.  Watermarking has been revealed to be an efficient technique to cope with the problem of intellectual property rights (IPR) protection of multimedia data. This technology embeds into the data an unperceivable digital code, namely the watermark, carrying information about the copyright status of the work to be protected.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09600"/>
            <a:ext cx="7772400" cy="5410200"/>
          </a:xfrm>
        </p:spPr>
        <p:txBody>
          <a:bodyPr>
            <a:normAutofit/>
          </a:bodyPr>
          <a:lstStyle/>
          <a:p>
            <a:pPr algn="just"/>
            <a:r>
              <a:rPr lang="en-US" dirty="0" smtClean="0"/>
              <a:t> We mainly concentrate on transmission of images safely through watermarking. Where the authorized user only can obtain the images without distortion. On the request of user we take the image and watermark image. We send it to the user where watermark can be retrieved and image can be viewed.</a:t>
            </a:r>
          </a:p>
          <a:p>
            <a:pPr algn="just"/>
            <a:r>
              <a:rPr lang="en-US" dirty="0" smtClean="0"/>
              <a:t>To </a:t>
            </a:r>
            <a:r>
              <a:rPr lang="en-US" dirty="0" smtClean="0"/>
              <a:t>our best Knowledge, </a:t>
            </a:r>
            <a:r>
              <a:rPr lang="en-US" dirty="0" err="1" smtClean="0"/>
              <a:t>upto</a:t>
            </a:r>
            <a:r>
              <a:rPr lang="en-US" dirty="0" smtClean="0"/>
              <a:t> now there is no research that addresses the issue of web application watermarking. In this paper we propose a new watermarking scheme for web applications.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Current Scenario:</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rapid evolution of the Internet technology makes the transmission of digital multimedia contents easier nowadays than before. Copyrighted digital media such as Images, music, etc, can be copied or distributed quickly and easily on the Internet. Media content owners are very concerned about the potential loss of revenue resulting from digital media piracy. Therefore, digital watermarking techniques have been proposed for copyright protection or ownership identification of digital media.</a:t>
            </a:r>
          </a:p>
          <a:p>
            <a:pPr algn="just"/>
            <a:r>
              <a:rPr lang="en-US" dirty="0" smtClean="0"/>
              <a:t>                    Visible and invisible watermarking involves "stamping" your image in such a way that it can be identified as your image. Using a combination of the two is a very good way to make sure everyone realizes that you own the rights to your images.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14400"/>
            <a:ext cx="7772400" cy="5105400"/>
          </a:xfrm>
        </p:spPr>
        <p:txBody>
          <a:bodyPr/>
          <a:lstStyle/>
          <a:p>
            <a:pPr algn="just"/>
            <a:r>
              <a:rPr lang="en-US" dirty="0" smtClean="0"/>
              <a:t>Watermarks keep people from stealing photographs or illustrations from websites, online auctions and image hosts. They add copyright protection and can encourage interested parties to purchase the image instead of using it with an assumption that your labor is free. Increase the odds of making money off a photograph or illustration with watermarks that help a potential buyer identify who owns the image, but don't forget to consider the disadvantages of using watermarks before you make the decision to </a:t>
            </a:r>
            <a:r>
              <a:rPr lang="en-US" dirty="0" smtClean="0"/>
              <a:t>add </a:t>
            </a:r>
            <a:r>
              <a:rPr lang="en-US" dirty="0" smtClean="0"/>
              <a:t>them to your work.</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Solution:</a:t>
            </a:r>
            <a:r>
              <a:rPr lang="en-US" dirty="0" smtClean="0"/>
              <a:t/>
            </a:r>
            <a:br>
              <a:rPr lang="en-US" dirty="0" smtClean="0"/>
            </a:br>
            <a:endParaRPr lang="en-US" dirty="0"/>
          </a:p>
        </p:txBody>
      </p:sp>
      <p:sp>
        <p:nvSpPr>
          <p:cNvPr id="3" name="Content Placeholder 2"/>
          <p:cNvSpPr>
            <a:spLocks noGrp="1"/>
          </p:cNvSpPr>
          <p:nvPr>
            <p:ph sz="quarter" idx="1"/>
          </p:nvPr>
        </p:nvSpPr>
        <p:spPr>
          <a:xfrm>
            <a:off x="914400" y="1143000"/>
            <a:ext cx="7772400" cy="4876800"/>
          </a:xfrm>
        </p:spPr>
        <p:txBody>
          <a:bodyPr>
            <a:normAutofit fontScale="77500" lnSpcReduction="20000"/>
          </a:bodyPr>
          <a:lstStyle/>
          <a:p>
            <a:pPr algn="just"/>
            <a:r>
              <a:rPr lang="en-US" dirty="0" smtClean="0"/>
              <a:t>Watermarks can be used for ownership assertion. To assert ownership of an image, Alice can generate a watermarking signal using a secret private key, and then embed it into the original image. She can then make the watermarked image publicly available. Later, when Bob contends the ownership of an image derived from this public image</a:t>
            </a:r>
            <a:r>
              <a:rPr lang="en-US" dirty="0" smtClean="0"/>
              <a:t>.</a:t>
            </a:r>
            <a:endParaRPr lang="en-US" dirty="0" smtClean="0"/>
          </a:p>
          <a:p>
            <a:pPr algn="just"/>
            <a:r>
              <a:rPr lang="en-US" b="1" dirty="0" smtClean="0"/>
              <a:t>Fingerprinting:</a:t>
            </a:r>
            <a:r>
              <a:rPr lang="en-US" dirty="0" smtClean="0"/>
              <a:t> In applications where multimedia content is electronically distributed over a network, the content owner would like to discourage unauthorized duplication and distribution by embedding a distinct watermark (or a fingerprint) in each copy of the data. If, at a later point in time, unauthorized copies of the data are found, then the origin of </a:t>
            </a:r>
            <a:r>
              <a:rPr lang="en-US" dirty="0" err="1" smtClean="0"/>
              <a:t>thecopy</a:t>
            </a:r>
            <a:r>
              <a:rPr lang="en-US" dirty="0" smtClean="0"/>
              <a:t> can be determined by retrieving the fingerprint. In this application the watermark needs to be invisible and must also be invulnerable to deliberate attempts to forge, remove or invalidate. Furthermore, and unlike the ownership assertion application, the watermark should be resistant to collusion. That is, a group of k users with the same image but containing different fingerprints should not be able to collude and invalidate any fingerprint or create a copy without any fingerprint</a:t>
            </a:r>
            <a:r>
              <a:rPr lang="en-US" dirty="0" smtClean="0"/>
              <a:t>.</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b="1" dirty="0" smtClean="0"/>
              <a:t>Copy prevention or control</a:t>
            </a:r>
            <a:r>
              <a:rPr lang="en-US" dirty="0" smtClean="0"/>
              <a:t>. Watermarks can also be used for copy prevention and control. For example, in a closed system where the multimedia content needs special hardware for copying and/or viewing, a digital watermark can be inserted indicating the number of copies that are permitted. Every time a copy is made the watermark can be modified by the hardware and after a point the hardware would not create further copies of the data. An example of such a system is the Digital Versatile Disc (DVD).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Admin Module</a:t>
            </a:r>
          </a:p>
          <a:p>
            <a:pPr lvl="0"/>
            <a:r>
              <a:rPr lang="en-US" dirty="0" smtClean="0"/>
              <a:t>Users Module</a:t>
            </a:r>
          </a:p>
          <a:p>
            <a:pPr lvl="0"/>
            <a:r>
              <a:rPr lang="en-US" dirty="0" smtClean="0"/>
              <a:t>Image Water Marking Module</a:t>
            </a:r>
          </a:p>
          <a:p>
            <a:pPr lvl="0"/>
            <a:r>
              <a:rPr lang="en-US" dirty="0" smtClean="0"/>
              <a:t>Security Authentication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Admin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View registered users.</a:t>
            </a:r>
          </a:p>
          <a:p>
            <a:r>
              <a:rPr lang="en-US" dirty="0" smtClean="0"/>
              <a:t>Delete </a:t>
            </a:r>
            <a:r>
              <a:rPr lang="en-US" dirty="0" smtClean="0"/>
              <a:t>registered users.</a:t>
            </a:r>
          </a:p>
          <a:p>
            <a:r>
              <a:rPr lang="en-US" dirty="0" smtClean="0"/>
              <a:t>View </a:t>
            </a:r>
            <a:r>
              <a:rPr lang="en-US" dirty="0" smtClean="0"/>
              <a:t>Requested users.</a:t>
            </a:r>
          </a:p>
          <a:p>
            <a:r>
              <a:rPr lang="en-US" dirty="0" smtClean="0"/>
              <a:t>Update </a:t>
            </a:r>
            <a:r>
              <a:rPr lang="en-US" dirty="0" smtClean="0"/>
              <a:t>status (or) Accept Requested users</a:t>
            </a:r>
          </a:p>
          <a:p>
            <a:r>
              <a:rPr lang="en-US" dirty="0" smtClean="0"/>
              <a:t> </a:t>
            </a:r>
            <a:r>
              <a:rPr lang="en-US" dirty="0" smtClean="0"/>
              <a:t>View Inbox mails</a:t>
            </a:r>
          </a:p>
          <a:p>
            <a:r>
              <a:rPr lang="en-US" dirty="0" smtClean="0"/>
              <a:t>View </a:t>
            </a:r>
            <a:r>
              <a:rPr lang="en-US" dirty="0" smtClean="0"/>
              <a:t>Inbox Water Mark Images.</a:t>
            </a:r>
          </a:p>
          <a:p>
            <a:r>
              <a:rPr lang="en-US" dirty="0" smtClean="0"/>
              <a:t>View </a:t>
            </a:r>
            <a:r>
              <a:rPr lang="en-US" dirty="0" smtClean="0"/>
              <a:t>Outbox mails</a:t>
            </a:r>
          </a:p>
          <a:p>
            <a:r>
              <a:rPr lang="en-US" dirty="0" smtClean="0"/>
              <a:t>View </a:t>
            </a:r>
            <a:r>
              <a:rPr lang="en-US" dirty="0" smtClean="0"/>
              <a:t>outboxes water mark images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720</Words>
  <Application>Microsoft Office PowerPoint</Application>
  <PresentationFormat>On-screen Show (4:3)</PresentationFormat>
  <Paragraphs>58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Document protector with watermark maker </vt:lpstr>
      <vt:lpstr>Objective: </vt:lpstr>
      <vt:lpstr>Slide 3</vt:lpstr>
      <vt:lpstr>Current Scenario: </vt:lpstr>
      <vt:lpstr>Slide 5</vt:lpstr>
      <vt:lpstr>Proposed Solution: </vt:lpstr>
      <vt:lpstr>Slide 7</vt:lpstr>
      <vt:lpstr>Modules: </vt:lpstr>
      <vt:lpstr>  Admin Module: </vt:lpstr>
      <vt:lpstr>Users Modules </vt:lpstr>
      <vt:lpstr>Image Water Marking: </vt:lpstr>
      <vt:lpstr>Security Authentication: </vt:lpstr>
      <vt:lpstr>Software Requirements: </vt:lpstr>
      <vt:lpstr>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protector with watermark maker </dc:title>
  <dc:creator/>
  <cp:lastModifiedBy>nit</cp:lastModifiedBy>
  <cp:revision>1</cp:revision>
  <dcterms:created xsi:type="dcterms:W3CDTF">2006-08-16T00:00:00Z</dcterms:created>
  <dcterms:modified xsi:type="dcterms:W3CDTF">2015-01-02T04:56:03Z</dcterms:modified>
</cp:coreProperties>
</file>