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5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1D8BD707-D9CF-40AE-B4C6-C98DA3205C09}" type="datetimeFigureOut">
              <a:rPr lang="en-US" smtClean="0"/>
              <a:pPr/>
              <a:t>1/3/2016</a:t>
            </a:fld>
            <a:endParaRPr lang="en-US"/>
          </a:p>
        </p:txBody>
      </p:sp>
      <p:sp>
        <p:nvSpPr>
          <p:cNvPr id="17" name="Footer Placeholder 16"/>
          <p:cNvSpPr>
            <a:spLocks noGrp="1"/>
          </p:cNvSpPr>
          <p:nvPr>
            <p:ph type="ftr" sz="quarter" idx="11"/>
          </p:nvPr>
        </p:nvSpPr>
        <p:spPr/>
        <p:txBody>
          <a:bodyPr/>
          <a:lstStyle/>
          <a:p>
            <a:endParaRPr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B6F15528-21DE-4FAA-801E-634DDDAF4B2B}" type="slidenum">
              <a:rPr lang="en-US" smtClean="0"/>
              <a:pPr/>
              <a:t>‹#›</a:t>
            </a:fld>
            <a:endParaRPr lang="en-US"/>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B6F15528-21DE-4FAA-801E-634DDDAF4B2B}" type="slidenum">
              <a:rPr lang="en-US" smtClean="0"/>
              <a:pPr/>
              <a:t>‹#›</a:t>
            </a:fld>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1/3/2016</a:t>
            </a:fld>
            <a:endParaRPr lang="en-US"/>
          </a:p>
        </p:txBody>
      </p:sp>
      <p:sp>
        <p:nvSpPr>
          <p:cNvPr id="5" name="Footer Placeholder 4"/>
          <p:cNvSpPr>
            <a:spLocks noGrp="1"/>
          </p:cNvSpPr>
          <p:nvPr>
            <p:ph type="ftr" sz="quarter" idx="11"/>
          </p:nvPr>
        </p:nvSpPr>
        <p:spPr/>
        <p:txBody>
          <a:bodyPr/>
          <a:lstStyle/>
          <a:p>
            <a:endParaRPr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4361688" y="1026372"/>
            <a:ext cx="457200" cy="441325"/>
          </a:xfrm>
        </p:spPr>
        <p:txBody>
          <a:body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1/3/2016</a:t>
            </a:fld>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B6F15528-21DE-4FAA-801E-634DDDAF4B2B}" type="slidenum">
              <a:rPr lang="en-US" smtClean="0"/>
              <a:pPr/>
              <a:t>‹#›</a:t>
            </a:fld>
            <a:endParaRPr 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1D8BD707-D9CF-40AE-B4C6-C98DA3205C09}" type="datetimeFigureOut">
              <a:rPr lang="en-US" smtClean="0"/>
              <a:pPr/>
              <a:t>1/3/2016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1D8BD707-D9CF-40AE-B4C6-C98DA3205C09}" type="datetimeFigureOut">
              <a:rPr lang="en-US" smtClean="0"/>
              <a:pPr/>
              <a:t>1/3/2016</a:t>
            </a:fld>
            <a:endParaRPr lang="en-US"/>
          </a:p>
        </p:txBody>
      </p:sp>
      <p:sp>
        <p:nvSpPr>
          <p:cNvPr id="8" name="Footer Placeholder 7"/>
          <p:cNvSpPr>
            <a:spLocks noGrp="1"/>
          </p:cNvSpPr>
          <p:nvPr>
            <p:ph type="ftr" sz="quarter" idx="11"/>
          </p:nvPr>
        </p:nvSpPr>
        <p:spPr>
          <a:xfrm>
            <a:off x="304800" y="6409944"/>
            <a:ext cx="3581400" cy="365760"/>
          </a:xfrm>
        </p:spPr>
        <p:txBody>
          <a:bodyPr/>
          <a:lstStyle/>
          <a:p>
            <a:endParaRPr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B6F15528-21DE-4FAA-801E-634DDDAF4B2B}" type="slidenum">
              <a:rPr lang="en-US" smtClean="0"/>
              <a:pPr/>
              <a:t>‹#›</a:t>
            </a:fld>
            <a:endParaRPr lang="en-US"/>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1/3/2016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4343400" y="1036020"/>
            <a:ext cx="457200" cy="441325"/>
          </a:xfrm>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1D8BD707-D9CF-40AE-B4C6-C98DA3205C09}" type="datetimeFigureOut">
              <a:rPr lang="en-US" smtClean="0"/>
              <a:pPr/>
              <a:t>1/3/2016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B6F15528-21DE-4FAA-801E-634DDDAF4B2B}" type="slidenum">
              <a:rPr lang="en-US" smtClean="0"/>
              <a:pPr/>
              <a:t>‹#›</a:t>
            </a:fld>
            <a:endParaRPr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1/3/2016</a:t>
            </a:fld>
            <a:endParaRPr lang="en-US"/>
          </a:p>
        </p:txBody>
      </p:sp>
      <p:sp>
        <p:nvSpPr>
          <p:cNvPr id="6" name="Footer Placeholder 5"/>
          <p:cNvSpPr>
            <a:spLocks noGrp="1"/>
          </p:cNvSpPr>
          <p:nvPr>
            <p:ph type="ftr" sz="quarter" idx="11"/>
          </p:nvPr>
        </p:nvSpPr>
        <p:spPr>
          <a:xfrm>
            <a:off x="301752" y="6410848"/>
            <a:ext cx="3383280" cy="365760"/>
          </a:xfrm>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B6F15528-21DE-4FAA-801E-634DDDAF4B2B}" type="slidenum">
              <a:rPr lang="en-US" smtClean="0"/>
              <a:pPr/>
              <a:t>‹#›</a:t>
            </a:fld>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1D8BD707-D9CF-40AE-B4C6-C98DA3205C09}" type="datetimeFigureOut">
              <a:rPr lang="en-US" smtClean="0"/>
              <a:pPr/>
              <a:t>1/3/2016</a:t>
            </a:fld>
            <a:endParaRPr lang="en-US"/>
          </a:p>
        </p:txBody>
      </p:sp>
      <p:sp>
        <p:nvSpPr>
          <p:cNvPr id="6" name="Footer Placeholder 5"/>
          <p:cNvSpPr>
            <a:spLocks noGrp="1"/>
          </p:cNvSpPr>
          <p:nvPr>
            <p:ph type="ftr" sz="quarter" idx="11"/>
          </p:nvPr>
        </p:nvSpPr>
        <p:spPr>
          <a:xfrm>
            <a:off x="301752" y="6410848"/>
            <a:ext cx="3584448" cy="365760"/>
          </a:xfr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1D8BD707-D9CF-40AE-B4C6-C98DA3205C09}" type="datetimeFigureOut">
              <a:rPr lang="en-US" smtClean="0"/>
              <a:pPr/>
              <a:t>1/3/2016</a:t>
            </a:fld>
            <a:endParaRPr lang="en-US"/>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US"/>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B6F15528-21DE-4FAA-801E-634DDDAF4B2B}" type="slidenum">
              <a:rPr lang="en-US" smtClean="0"/>
              <a:pPr/>
              <a:t>‹#›</a:t>
            </a:fld>
            <a:endParaRPr lang="en-US"/>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 </a:t>
            </a:r>
            <a:r>
              <a:rPr lang="en-US" b="1" dirty="0" smtClean="0"/>
              <a:t>University HUB</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b="1" dirty="0" smtClean="0"/>
              <a:t>SOFTWARE REQUIREMENTS</a:t>
            </a:r>
            <a:r>
              <a:rPr lang="en-US" dirty="0" smtClean="0"/>
              <a:t/>
            </a:r>
            <a:br>
              <a:rPr lang="en-US" dirty="0" smtClean="0"/>
            </a:br>
            <a:endParaRPr lang="en-US" dirty="0"/>
          </a:p>
        </p:txBody>
      </p:sp>
      <p:sp>
        <p:nvSpPr>
          <p:cNvPr id="3" name="Content Placeholder 2"/>
          <p:cNvSpPr>
            <a:spLocks noGrp="1"/>
          </p:cNvSpPr>
          <p:nvPr>
            <p:ph sz="quarter" idx="1"/>
          </p:nvPr>
        </p:nvSpPr>
        <p:spPr/>
        <p:txBody>
          <a:bodyPr>
            <a:normAutofit fontScale="92500" lnSpcReduction="10000"/>
          </a:bodyPr>
          <a:lstStyle/>
          <a:p>
            <a:r>
              <a:rPr lang="en-US" dirty="0" smtClean="0"/>
              <a:t>Operating System		:	Windows XP/2003 or Linux </a:t>
            </a:r>
          </a:p>
          <a:p>
            <a:r>
              <a:rPr lang="en-US" dirty="0" smtClean="0"/>
              <a:t>User Interface			:		HTML, CSS</a:t>
            </a:r>
          </a:p>
          <a:p>
            <a:r>
              <a:rPr lang="en-US" dirty="0" smtClean="0"/>
              <a:t>Client-side Scripting		:		JavaScript</a:t>
            </a:r>
          </a:p>
          <a:p>
            <a:r>
              <a:rPr lang="en-US" dirty="0" smtClean="0"/>
              <a:t>Programming Language	:		Java </a:t>
            </a:r>
          </a:p>
          <a:p>
            <a:r>
              <a:rPr lang="en-US" dirty="0" smtClean="0"/>
              <a:t>Web Technologies		:		</a:t>
            </a:r>
            <a:r>
              <a:rPr lang="en-US" dirty="0" err="1" smtClean="0"/>
              <a:t>Jdbc</a:t>
            </a:r>
            <a:r>
              <a:rPr lang="en-US" dirty="0" smtClean="0"/>
              <a:t>, </a:t>
            </a:r>
            <a:r>
              <a:rPr lang="en-US" dirty="0" err="1" smtClean="0"/>
              <a:t>Servlet</a:t>
            </a:r>
            <a:r>
              <a:rPr lang="en-US" dirty="0" smtClean="0"/>
              <a:t>, </a:t>
            </a:r>
            <a:r>
              <a:rPr lang="en-US" dirty="0" err="1" smtClean="0"/>
              <a:t>Jsp</a:t>
            </a:r>
            <a:r>
              <a:rPr lang="en-US" dirty="0" smtClean="0"/>
              <a:t> </a:t>
            </a:r>
          </a:p>
          <a:p>
            <a:r>
              <a:rPr lang="en-US" dirty="0" smtClean="0"/>
              <a:t>IDE/Workbench			:		My Eclipse 6.0 </a:t>
            </a:r>
          </a:p>
          <a:p>
            <a:r>
              <a:rPr lang="en-US" dirty="0" smtClean="0"/>
              <a:t>Database				:		Oracle 10g</a:t>
            </a:r>
          </a:p>
          <a:p>
            <a:r>
              <a:rPr lang="en-US" dirty="0" smtClean="0"/>
              <a:t>Server Deployment		:		Tomcat 6.x</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b="1" dirty="0" smtClean="0"/>
              <a:t> </a:t>
            </a:r>
            <a:r>
              <a:rPr lang="en-US" dirty="0" smtClean="0"/>
              <a:t/>
            </a:r>
            <a:br>
              <a:rPr lang="en-US" dirty="0" smtClean="0"/>
            </a:br>
            <a:r>
              <a:rPr lang="en-US" b="1" dirty="0" smtClean="0"/>
              <a:t>HARDWARE REQUIREMENTS</a:t>
            </a:r>
            <a:r>
              <a:rPr lang="en-US" dirty="0" smtClean="0"/>
              <a:t/>
            </a:r>
            <a:br>
              <a:rPr lang="en-US" dirty="0" smtClean="0"/>
            </a:br>
            <a:endParaRPr lang="en-US" dirty="0"/>
          </a:p>
        </p:txBody>
      </p:sp>
      <p:sp>
        <p:nvSpPr>
          <p:cNvPr id="3" name="Content Placeholder 2"/>
          <p:cNvSpPr>
            <a:spLocks noGrp="1"/>
          </p:cNvSpPr>
          <p:nvPr>
            <p:ph sz="quarter" idx="1"/>
          </p:nvPr>
        </p:nvSpPr>
        <p:spPr/>
        <p:txBody>
          <a:bodyPr/>
          <a:lstStyle/>
          <a:p>
            <a:r>
              <a:rPr lang="en-US" dirty="0" smtClean="0"/>
              <a:t>Processor				:		Core 2 Duo</a:t>
            </a:r>
          </a:p>
          <a:p>
            <a:r>
              <a:rPr lang="en-US" dirty="0" smtClean="0"/>
              <a:t>Hard Disk			:		160 GB</a:t>
            </a:r>
          </a:p>
          <a:p>
            <a:r>
              <a:rPr lang="en-US" dirty="0" smtClean="0"/>
              <a:t>RAM			</a:t>
            </a:r>
            <a:r>
              <a:rPr lang="en-US" smtClean="0"/>
              <a:t>	:</a:t>
            </a:r>
            <a:r>
              <a:rPr lang="en-US" dirty="0" smtClean="0"/>
              <a:t>		1GB or more</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b="1" dirty="0" smtClean="0"/>
              <a:t>Objective:</a:t>
            </a:r>
            <a:r>
              <a:rPr lang="en-US" dirty="0" smtClean="0"/>
              <a:t/>
            </a:r>
            <a:br>
              <a:rPr lang="en-US" dirty="0" smtClean="0"/>
            </a:br>
            <a:endParaRPr lang="en-US" dirty="0"/>
          </a:p>
        </p:txBody>
      </p:sp>
      <p:sp>
        <p:nvSpPr>
          <p:cNvPr id="3" name="Content Placeholder 2"/>
          <p:cNvSpPr>
            <a:spLocks noGrp="1"/>
          </p:cNvSpPr>
          <p:nvPr>
            <p:ph sz="quarter" idx="1"/>
          </p:nvPr>
        </p:nvSpPr>
        <p:spPr>
          <a:xfrm>
            <a:off x="304800" y="1295400"/>
            <a:ext cx="8503920" cy="5105400"/>
          </a:xfrm>
        </p:spPr>
        <p:txBody>
          <a:bodyPr>
            <a:noAutofit/>
          </a:bodyPr>
          <a:lstStyle/>
          <a:p>
            <a:pPr algn="just"/>
            <a:r>
              <a:rPr lang="en-US" sz="2000" dirty="0" smtClean="0"/>
              <a:t>This system provides online comprehensive solution to provide information regarding various Universities, their courses and admission procedures for admission seekers in courses or Programs.</a:t>
            </a:r>
          </a:p>
          <a:p>
            <a:pPr algn="just"/>
            <a:r>
              <a:rPr lang="en-US" sz="2000" dirty="0" smtClean="0"/>
              <a:t> “Success through Education”.</a:t>
            </a:r>
          </a:p>
          <a:p>
            <a:pPr algn="just"/>
            <a:r>
              <a:rPr lang="en-US" sz="2000" dirty="0" smtClean="0"/>
              <a:t>The system dedicates its resources to becoming the best university possible and giving students the resources both in Colleges and </a:t>
            </a:r>
            <a:r>
              <a:rPr lang="en-US" sz="2000" dirty="0" smtClean="0"/>
              <a:t>Courses </a:t>
            </a:r>
            <a:r>
              <a:rPr lang="en-US" sz="2000" dirty="0" smtClean="0"/>
              <a:t>to help them become competent professionals. Interested students can still take advantage of education programs. The system aims to maintain their proud academic and religious traditions while looking to the future and offering a range of online Course programs.</a:t>
            </a:r>
          </a:p>
          <a:p>
            <a:pPr algn="just"/>
            <a:r>
              <a:rPr lang="en-US" sz="2000" dirty="0" smtClean="0"/>
              <a:t>Deciding that you want to go to college after high school is easy. Choosing the right college? Now that’s tough. The college search process is tricky. Colleges, family members, friends and guidance counselors will all offer advice. But their influence may not be what’s best for your college search. Here is a five-step outline to help you find the best college, and avoid some headaches. They are Wants, Needs, The Visit, Admissions, and Fit.</a:t>
            </a:r>
            <a:endParaRPr lang="en-US" sz="2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normAutofit fontScale="77500" lnSpcReduction="20000"/>
          </a:bodyPr>
          <a:lstStyle/>
          <a:p>
            <a:pPr lvl="0"/>
            <a:r>
              <a:rPr lang="en-US" dirty="0" smtClean="0"/>
              <a:t>University can approach to the geographically scattered students. </a:t>
            </a:r>
          </a:p>
          <a:p>
            <a:pPr lvl="0"/>
            <a:r>
              <a:rPr lang="en-US" dirty="0" smtClean="0"/>
              <a:t>Trace all of the University Courses and the seats in each college falls under the University. </a:t>
            </a:r>
          </a:p>
          <a:p>
            <a:pPr lvl="0"/>
            <a:r>
              <a:rPr lang="en-US" dirty="0" smtClean="0"/>
              <a:t>Common interface on web accessed by everyone. </a:t>
            </a:r>
          </a:p>
          <a:p>
            <a:pPr lvl="0"/>
            <a:r>
              <a:rPr lang="en-US" dirty="0" smtClean="0"/>
              <a:t>Online admission forms along with online submission and online payment. </a:t>
            </a:r>
          </a:p>
          <a:p>
            <a:pPr lvl="0"/>
            <a:r>
              <a:rPr lang="en-US" dirty="0" smtClean="0"/>
              <a:t>Central database having all information about candidates, colleges, courses.. </a:t>
            </a:r>
          </a:p>
          <a:p>
            <a:pPr lvl="0"/>
            <a:r>
              <a:rPr lang="en-US" dirty="0" smtClean="0"/>
              <a:t>Results details &amp; verifications of filled forms for eligibility checking through online contact with Universities/Boards. </a:t>
            </a:r>
          </a:p>
          <a:p>
            <a:pPr lvl="0"/>
            <a:r>
              <a:rPr lang="en-US" dirty="0" smtClean="0"/>
              <a:t>Preparation of merit list for each category and each course. </a:t>
            </a:r>
          </a:p>
          <a:p>
            <a:pPr lvl="0"/>
            <a:r>
              <a:rPr lang="en-US" dirty="0" smtClean="0"/>
              <a:t>College’s information stored in database. </a:t>
            </a:r>
          </a:p>
          <a:p>
            <a:pPr lvl="0"/>
            <a:r>
              <a:rPr lang="en-US" dirty="0" smtClean="0"/>
              <a:t>On each event all information is stored in central database controlled by authorized persons &amp; online available for candidates. </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990600"/>
          </a:xfrm>
        </p:spPr>
        <p:txBody>
          <a:bodyPr>
            <a:normAutofit fontScale="90000"/>
          </a:bodyPr>
          <a:lstStyle/>
          <a:p>
            <a:pPr algn="l"/>
            <a:r>
              <a:rPr lang="en-US" b="1" dirty="0" smtClean="0"/>
              <a:t>No of Modules:</a:t>
            </a:r>
            <a:r>
              <a:rPr lang="en-US" dirty="0" smtClean="0"/>
              <a:t/>
            </a:r>
            <a:br>
              <a:rPr lang="en-US" dirty="0" smtClean="0"/>
            </a:br>
            <a:endParaRPr lang="en-US" dirty="0"/>
          </a:p>
        </p:txBody>
      </p:sp>
      <p:sp>
        <p:nvSpPr>
          <p:cNvPr id="3" name="Content Placeholder 2"/>
          <p:cNvSpPr>
            <a:spLocks noGrp="1"/>
          </p:cNvSpPr>
          <p:nvPr>
            <p:ph sz="quarter" idx="1"/>
          </p:nvPr>
        </p:nvSpPr>
        <p:spPr/>
        <p:txBody>
          <a:bodyPr/>
          <a:lstStyle/>
          <a:p>
            <a:pPr>
              <a:buNone/>
            </a:pPr>
            <a:r>
              <a:rPr lang="en-US" dirty="0" smtClean="0"/>
              <a:t>The system after careful analysis has been identified to</a:t>
            </a:r>
          </a:p>
          <a:p>
            <a:pPr>
              <a:buNone/>
            </a:pPr>
            <a:r>
              <a:rPr lang="en-US" dirty="0" smtClean="0"/>
              <a:t>be presented with the following modules:</a:t>
            </a:r>
          </a:p>
          <a:p>
            <a:r>
              <a:rPr lang="en-US" dirty="0" smtClean="0"/>
              <a:t>The Modules involved are</a:t>
            </a:r>
          </a:p>
          <a:p>
            <a:pPr lvl="0"/>
            <a:r>
              <a:rPr lang="en-US" dirty="0" smtClean="0"/>
              <a:t>Admin</a:t>
            </a:r>
          </a:p>
          <a:p>
            <a:pPr lvl="0"/>
            <a:r>
              <a:rPr lang="en-US" dirty="0" smtClean="0"/>
              <a:t>Student</a:t>
            </a:r>
          </a:p>
          <a:p>
            <a:pPr lvl="0"/>
            <a:r>
              <a:rPr lang="en-US" dirty="0" smtClean="0"/>
              <a:t>Counselors </a:t>
            </a:r>
          </a:p>
          <a:p>
            <a:pPr lvl="0"/>
            <a:r>
              <a:rPr lang="en-US" dirty="0" smtClean="0"/>
              <a:t>Security and authentication </a:t>
            </a:r>
          </a:p>
          <a:p>
            <a:pPr lvl="0"/>
            <a:r>
              <a:rPr lang="en-US" dirty="0" smtClean="0"/>
              <a:t>Reports</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b="1" dirty="0" smtClean="0"/>
              <a:t>Admin:</a:t>
            </a:r>
            <a:r>
              <a:rPr lang="en-US" dirty="0" smtClean="0"/>
              <a:t/>
            </a:r>
            <a:br>
              <a:rPr lang="en-US" dirty="0" smtClean="0"/>
            </a:br>
            <a:endParaRPr lang="en-US" dirty="0"/>
          </a:p>
        </p:txBody>
      </p:sp>
      <p:sp>
        <p:nvSpPr>
          <p:cNvPr id="3" name="Content Placeholder 2"/>
          <p:cNvSpPr>
            <a:spLocks noGrp="1"/>
          </p:cNvSpPr>
          <p:nvPr>
            <p:ph sz="quarter" idx="1"/>
          </p:nvPr>
        </p:nvSpPr>
        <p:spPr/>
        <p:txBody>
          <a:bodyPr>
            <a:normAutofit/>
          </a:bodyPr>
          <a:lstStyle/>
          <a:p>
            <a:pPr lvl="0" algn="just"/>
            <a:r>
              <a:rPr lang="en-US" dirty="0" smtClean="0"/>
              <a:t>He provides the information’s about the various college’s (or) Study Centers and course’s (or) </a:t>
            </a:r>
            <a:r>
              <a:rPr lang="en-US" dirty="0" smtClean="0"/>
              <a:t>Programs.</a:t>
            </a:r>
            <a:endParaRPr lang="en-US" dirty="0" smtClean="0"/>
          </a:p>
          <a:p>
            <a:pPr lvl="0" algn="just"/>
            <a:r>
              <a:rPr lang="en-US" dirty="0" smtClean="0"/>
              <a:t>He Can Register the Counselors information and provide automatic generated login, passwords.</a:t>
            </a:r>
          </a:p>
          <a:p>
            <a:pPr lvl="0" algn="just"/>
            <a:r>
              <a:rPr lang="en-US" dirty="0" smtClean="0"/>
              <a:t>He can view Registered students and accept the student requests according to their registration fee details.</a:t>
            </a:r>
          </a:p>
          <a:p>
            <a:pPr lvl="0" algn="just"/>
            <a:r>
              <a:rPr lang="en-US" dirty="0" smtClean="0"/>
              <a:t>It provides online help to all students.</a:t>
            </a:r>
          </a:p>
          <a:p>
            <a:pPr lvl="0" algn="just"/>
            <a:r>
              <a:rPr lang="en-US" dirty="0" smtClean="0"/>
              <a:t>It provide syllabus to each course.</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b="1" dirty="0" smtClean="0"/>
              <a:t>Counselor:</a:t>
            </a:r>
            <a:r>
              <a:rPr lang="en-US" dirty="0" smtClean="0"/>
              <a:t/>
            </a:r>
            <a:br>
              <a:rPr lang="en-US" dirty="0" smtClean="0"/>
            </a:br>
            <a:endParaRPr lang="en-US" dirty="0"/>
          </a:p>
        </p:txBody>
      </p:sp>
      <p:sp>
        <p:nvSpPr>
          <p:cNvPr id="3" name="Content Placeholder 2"/>
          <p:cNvSpPr>
            <a:spLocks noGrp="1"/>
          </p:cNvSpPr>
          <p:nvPr>
            <p:ph sz="quarter" idx="1"/>
          </p:nvPr>
        </p:nvSpPr>
        <p:spPr/>
        <p:txBody>
          <a:bodyPr/>
          <a:lstStyle/>
          <a:p>
            <a:pPr lvl="0"/>
            <a:r>
              <a:rPr lang="en-US" dirty="0" smtClean="0"/>
              <a:t>He Can view the particular college details</a:t>
            </a:r>
          </a:p>
          <a:p>
            <a:pPr lvl="0"/>
            <a:r>
              <a:rPr lang="en-US" dirty="0" smtClean="0"/>
              <a:t>He view the particular college Admission details</a:t>
            </a:r>
          </a:p>
          <a:p>
            <a:pPr lvl="0"/>
            <a:r>
              <a:rPr lang="en-US" dirty="0" smtClean="0"/>
              <a:t>Allot Colleges to students</a:t>
            </a:r>
          </a:p>
          <a:p>
            <a:pPr lvl="0"/>
            <a:r>
              <a:rPr lang="en-US" dirty="0" smtClean="0"/>
              <a:t>Verify Student Scanned Copies of students</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b="1" dirty="0" smtClean="0"/>
              <a:t>Student:</a:t>
            </a:r>
            <a:r>
              <a:rPr lang="en-US" dirty="0" smtClean="0"/>
              <a:t/>
            </a:r>
            <a:br>
              <a:rPr lang="en-US" dirty="0" smtClean="0"/>
            </a:br>
            <a:endParaRPr lang="en-US" dirty="0"/>
          </a:p>
        </p:txBody>
      </p:sp>
      <p:sp>
        <p:nvSpPr>
          <p:cNvPr id="3" name="Content Placeholder 2"/>
          <p:cNvSpPr>
            <a:spLocks noGrp="1"/>
          </p:cNvSpPr>
          <p:nvPr>
            <p:ph sz="quarter" idx="1"/>
          </p:nvPr>
        </p:nvSpPr>
        <p:spPr/>
        <p:txBody>
          <a:bodyPr/>
          <a:lstStyle/>
          <a:p>
            <a:pPr lvl="0"/>
            <a:r>
              <a:rPr lang="en-US" dirty="0" smtClean="0"/>
              <a:t>view all the details of university Colleges and Courses</a:t>
            </a:r>
          </a:p>
          <a:p>
            <a:pPr lvl="0"/>
            <a:r>
              <a:rPr lang="en-US" dirty="0" smtClean="0"/>
              <a:t>Select College for Seats</a:t>
            </a:r>
          </a:p>
          <a:p>
            <a:pPr lvl="0"/>
            <a:r>
              <a:rPr lang="en-US" dirty="0" smtClean="0"/>
              <a:t>Download Allotments</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b="1" dirty="0" smtClean="0"/>
              <a:t> </a:t>
            </a:r>
            <a:r>
              <a:rPr lang="en-US" dirty="0" smtClean="0"/>
              <a:t/>
            </a:r>
            <a:br>
              <a:rPr lang="en-US" dirty="0" smtClean="0"/>
            </a:br>
            <a:r>
              <a:rPr lang="en-US" b="1" dirty="0" smtClean="0"/>
              <a:t>Security and authentication:-</a:t>
            </a:r>
            <a:r>
              <a:rPr lang="en-US" dirty="0" smtClean="0"/>
              <a:t/>
            </a:r>
            <a:br>
              <a:rPr lang="en-US" dirty="0" smtClean="0"/>
            </a:br>
            <a:endParaRPr lang="en-US" dirty="0"/>
          </a:p>
        </p:txBody>
      </p:sp>
      <p:sp>
        <p:nvSpPr>
          <p:cNvPr id="3" name="Content Placeholder 2"/>
          <p:cNvSpPr>
            <a:spLocks noGrp="1"/>
          </p:cNvSpPr>
          <p:nvPr>
            <p:ph sz="quarter" idx="1"/>
          </p:nvPr>
        </p:nvSpPr>
        <p:spPr/>
        <p:txBody>
          <a:bodyPr/>
          <a:lstStyle/>
          <a:p>
            <a:pPr lvl="0"/>
            <a:r>
              <a:rPr lang="en-US" dirty="0" smtClean="0"/>
              <a:t>Change the password</a:t>
            </a:r>
          </a:p>
          <a:p>
            <a:pPr lvl="0"/>
            <a:r>
              <a:rPr lang="en-US" dirty="0" smtClean="0"/>
              <a:t>Login and registration</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b="1" dirty="0" smtClean="0"/>
              <a:t>Reports:-</a:t>
            </a:r>
            <a:r>
              <a:rPr lang="en-US" dirty="0" smtClean="0"/>
              <a:t/>
            </a:r>
            <a:br>
              <a:rPr lang="en-US" dirty="0" smtClean="0"/>
            </a:br>
            <a:endParaRPr lang="en-US" dirty="0"/>
          </a:p>
        </p:txBody>
      </p:sp>
      <p:sp>
        <p:nvSpPr>
          <p:cNvPr id="3" name="Content Placeholder 2"/>
          <p:cNvSpPr>
            <a:spLocks noGrp="1"/>
          </p:cNvSpPr>
          <p:nvPr>
            <p:ph sz="quarter" idx="1"/>
          </p:nvPr>
        </p:nvSpPr>
        <p:spPr/>
        <p:txBody>
          <a:bodyPr/>
          <a:lstStyle/>
          <a:p>
            <a:pPr algn="just"/>
            <a:r>
              <a:rPr lang="en-US" b="1" dirty="0" smtClean="0"/>
              <a:t> </a:t>
            </a:r>
            <a:r>
              <a:rPr lang="en-US" dirty="0" smtClean="0"/>
              <a:t>In this module the different actors can generate different types of reports according to their access.</a:t>
            </a:r>
            <a:endParaRPr lang="en-US" dirty="0"/>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3</TotalTime>
  <Words>472</Words>
  <Application>Microsoft Office PowerPoint</Application>
  <PresentationFormat>On-screen Show (4:3)</PresentationFormat>
  <Paragraphs>57</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Civic</vt:lpstr>
      <vt:lpstr> University HUB</vt:lpstr>
      <vt:lpstr>Objective: </vt:lpstr>
      <vt:lpstr>Slide 3</vt:lpstr>
      <vt:lpstr>No of Modules: </vt:lpstr>
      <vt:lpstr>Admin: </vt:lpstr>
      <vt:lpstr>Counselor: </vt:lpstr>
      <vt:lpstr>Student: </vt:lpstr>
      <vt:lpstr>  Security and authentication:- </vt:lpstr>
      <vt:lpstr>Reports:- </vt:lpstr>
      <vt:lpstr>SOFTWARE REQUIREMENTS </vt:lpstr>
      <vt:lpstr>  HARDWARE REQUIREMENTS </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Online Admission System</dc:title>
  <dc:creator/>
  <cp:lastModifiedBy>nit</cp:lastModifiedBy>
  <cp:revision>4</cp:revision>
  <dcterms:created xsi:type="dcterms:W3CDTF">2006-08-16T00:00:00Z</dcterms:created>
  <dcterms:modified xsi:type="dcterms:W3CDTF">2016-01-03T11:42:57Z</dcterms:modified>
</cp:coreProperties>
</file>