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12/31/2014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lstStyle/>
          <a:p>
            <a:pPr algn="ctr"/>
            <a:r>
              <a:rPr lang="en-US" dirty="0" smtClean="0"/>
              <a:t>Online Airline Reservation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Flight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new flight details can be added, modified and also status can be viewed.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Service Module:</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algn="just">
              <a:buNone/>
            </a:pPr>
            <a:r>
              <a:rPr lang="en-US" dirty="0" smtClean="0"/>
              <a:t>Service Module consists of the following sub modules: </a:t>
            </a:r>
          </a:p>
          <a:p>
            <a:pPr lvl="0" algn="just">
              <a:buNone/>
            </a:pPr>
            <a:r>
              <a:rPr lang="en-US" b="1" dirty="0" smtClean="0"/>
              <a:t>Airline Service Module</a:t>
            </a:r>
            <a:endParaRPr lang="en-US" dirty="0" smtClean="0"/>
          </a:p>
          <a:p>
            <a:pPr algn="just">
              <a:buNone/>
            </a:pPr>
            <a:r>
              <a:rPr lang="en-US" dirty="0" smtClean="0"/>
              <a:t>Here in this module a new service can be added and </a:t>
            </a:r>
            <a:r>
              <a:rPr lang="en-US" dirty="0" smtClean="0"/>
              <a:t>viewed.</a:t>
            </a:r>
          </a:p>
          <a:p>
            <a:pPr algn="just">
              <a:buNone/>
            </a:pPr>
            <a:r>
              <a:rPr lang="en-US" dirty="0" smtClean="0"/>
              <a:t>Using </a:t>
            </a:r>
            <a:r>
              <a:rPr lang="en-US" dirty="0" smtClean="0"/>
              <a:t>which a user can also book a flight according to </a:t>
            </a:r>
            <a:r>
              <a:rPr lang="en-US" dirty="0" smtClean="0"/>
              <a:t>his</a:t>
            </a:r>
          </a:p>
          <a:p>
            <a:pPr algn="just">
              <a:buNone/>
            </a:pPr>
            <a:r>
              <a:rPr lang="en-US" dirty="0" smtClean="0"/>
              <a:t>need</a:t>
            </a:r>
            <a:r>
              <a:rPr lang="en-US" dirty="0" smtClean="0"/>
              <a:t>.</a:t>
            </a:r>
          </a:p>
          <a:p>
            <a:pPr lvl="0" algn="just">
              <a:buNone/>
            </a:pPr>
            <a:r>
              <a:rPr lang="en-US" b="1" dirty="0" smtClean="0"/>
              <a:t>Hotel Service </a:t>
            </a:r>
            <a:r>
              <a:rPr lang="en-US" b="1" dirty="0" smtClean="0"/>
              <a:t>Module</a:t>
            </a:r>
          </a:p>
          <a:p>
            <a:pPr lvl="0" algn="just">
              <a:buNone/>
            </a:pPr>
            <a:r>
              <a:rPr lang="en-US" dirty="0" smtClean="0"/>
              <a:t>Using </a:t>
            </a:r>
            <a:r>
              <a:rPr lang="en-US" dirty="0" smtClean="0"/>
              <a:t>this module a new hotel can be added in a </a:t>
            </a:r>
            <a:r>
              <a:rPr lang="en-US" dirty="0" smtClean="0"/>
              <a:t>service</a:t>
            </a:r>
          </a:p>
          <a:p>
            <a:pPr lvl="0" algn="just">
              <a:buNone/>
            </a:pPr>
            <a:r>
              <a:rPr lang="en-US" dirty="0" smtClean="0"/>
              <a:t>provided </a:t>
            </a:r>
            <a:r>
              <a:rPr lang="en-US" dirty="0" smtClean="0"/>
              <a:t>city. Which can be viewed by those users who visit </a:t>
            </a:r>
            <a:r>
              <a:rPr lang="en-US" dirty="0" smtClean="0"/>
              <a:t>this</a:t>
            </a:r>
          </a:p>
          <a:p>
            <a:pPr lvl="0" algn="just">
              <a:buNone/>
            </a:pPr>
            <a:r>
              <a:rPr lang="en-US" dirty="0" smtClean="0"/>
              <a:t>website(Registered </a:t>
            </a:r>
            <a:r>
              <a:rPr lang="en-US" dirty="0" smtClean="0"/>
              <a:t>and Unregistered both).</a:t>
            </a:r>
          </a:p>
          <a:p>
            <a:pPr lvl="0" algn="just">
              <a:buNone/>
            </a:pPr>
            <a:r>
              <a:rPr lang="en-US" b="1" dirty="0" smtClean="0"/>
              <a:t>Point Management Module.</a:t>
            </a:r>
            <a:endParaRPr lang="en-US" dirty="0" smtClean="0"/>
          </a:p>
          <a:p>
            <a:pPr algn="just">
              <a:buNone/>
            </a:pPr>
            <a:r>
              <a:rPr lang="en-US" dirty="0" smtClean="0"/>
              <a:t>Using </a:t>
            </a:r>
            <a:r>
              <a:rPr lang="en-US" dirty="0" smtClean="0"/>
              <a:t>this module a point(A numerical number based </a:t>
            </a:r>
            <a:r>
              <a:rPr lang="en-US" dirty="0" smtClean="0"/>
              <a:t>on formulae</a:t>
            </a:r>
          </a:p>
          <a:p>
            <a:pPr algn="just">
              <a:buNone/>
            </a:pPr>
            <a:r>
              <a:rPr lang="en-US" dirty="0" smtClean="0"/>
              <a:t>) </a:t>
            </a:r>
            <a:r>
              <a:rPr lang="en-US" dirty="0" smtClean="0"/>
              <a:t>is assigned to a frequent flyer according to his travelling </a:t>
            </a:r>
            <a:r>
              <a:rPr lang="en-US" dirty="0" smtClean="0"/>
              <a:t>miles.</a:t>
            </a:r>
          </a:p>
          <a:p>
            <a:pPr algn="just">
              <a:buNone/>
            </a:pPr>
            <a:r>
              <a:rPr lang="en-US" dirty="0" smtClean="0"/>
              <a:t>Which </a:t>
            </a:r>
            <a:r>
              <a:rPr lang="en-US" dirty="0" smtClean="0"/>
              <a:t>he can spend on different services provided by the airlines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Reports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 In this Module the User and Administrator can generate the different types of Reports according to their access.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Operating System		:		Windows XP/2003</a:t>
            </a:r>
          </a:p>
          <a:p>
            <a:pPr algn="just"/>
            <a:r>
              <a:rPr lang="en-US" dirty="0" smtClean="0"/>
              <a:t>Web Browser		</a:t>
            </a:r>
            <a:r>
              <a:rPr lang="en-US" dirty="0" smtClean="0"/>
              <a:t>:</a:t>
            </a:r>
            <a:r>
              <a:rPr lang="en-US" dirty="0" smtClean="0"/>
              <a:t>		IE 8.0</a:t>
            </a:r>
          </a:p>
          <a:p>
            <a:pPr algn="just"/>
            <a:r>
              <a:rPr lang="en-US" dirty="0" smtClean="0"/>
              <a:t>User Interface		</a:t>
            </a:r>
            <a:r>
              <a:rPr lang="en-US" dirty="0" smtClean="0"/>
              <a:t>:</a:t>
            </a:r>
            <a:r>
              <a:rPr lang="en-US" dirty="0" smtClean="0"/>
              <a:t>		HTML, CSS</a:t>
            </a:r>
          </a:p>
          <a:p>
            <a:pPr algn="just"/>
            <a:r>
              <a:rPr lang="en-US" dirty="0" smtClean="0"/>
              <a:t>Client-side Scripting	</a:t>
            </a:r>
            <a:r>
              <a:rPr lang="en-US" dirty="0" smtClean="0"/>
              <a:t>:</a:t>
            </a:r>
            <a:r>
              <a:rPr lang="en-US" dirty="0" smtClean="0"/>
              <a:t>		JavaScript</a:t>
            </a:r>
          </a:p>
          <a:p>
            <a:pPr algn="just"/>
            <a:r>
              <a:rPr lang="en-US" dirty="0" smtClean="0"/>
              <a:t>Programming Language	</a:t>
            </a:r>
            <a:r>
              <a:rPr lang="en-US" dirty="0" smtClean="0"/>
              <a:t>:</a:t>
            </a:r>
            <a:r>
              <a:rPr lang="en-US" dirty="0" smtClean="0"/>
              <a:t>		Java </a:t>
            </a:r>
          </a:p>
          <a:p>
            <a:pPr algn="just"/>
            <a:r>
              <a:rPr lang="en-US" dirty="0" smtClean="0"/>
              <a:t>Web Applications		</a:t>
            </a:r>
            <a:r>
              <a:rPr lang="en-US" dirty="0" smtClean="0"/>
              <a:t>:</a:t>
            </a:r>
            <a:r>
              <a:rPr lang="en-US" dirty="0" smtClean="0"/>
              <a:t>		JDBC, </a:t>
            </a:r>
            <a:r>
              <a:rPr lang="en-US" dirty="0" err="1" smtClean="0"/>
              <a:t>Servlets</a:t>
            </a:r>
            <a:r>
              <a:rPr lang="en-US" dirty="0" smtClean="0"/>
              <a:t>, JSP </a:t>
            </a:r>
          </a:p>
          <a:p>
            <a:pPr algn="just"/>
            <a:r>
              <a:rPr lang="en-US" dirty="0" smtClean="0"/>
              <a:t>IDE/Workbench		</a:t>
            </a:r>
            <a:r>
              <a:rPr lang="en-US" dirty="0" smtClean="0"/>
              <a:t>:</a:t>
            </a:r>
            <a:r>
              <a:rPr lang="en-US" dirty="0" smtClean="0"/>
              <a:t>		My Eclipse 6.0 </a:t>
            </a:r>
          </a:p>
          <a:p>
            <a:pPr algn="just"/>
            <a:r>
              <a:rPr lang="en-US" dirty="0" smtClean="0"/>
              <a:t>Database			</a:t>
            </a:r>
            <a:r>
              <a:rPr lang="en-US" dirty="0" smtClean="0"/>
              <a:t>:</a:t>
            </a:r>
            <a:r>
              <a:rPr lang="en-US" dirty="0" smtClean="0"/>
              <a:t>		Oracle 10g</a:t>
            </a:r>
          </a:p>
          <a:p>
            <a:pPr algn="just"/>
            <a:r>
              <a:rPr lang="en-US" dirty="0" smtClean="0"/>
              <a:t>Server Deployment	</a:t>
            </a:r>
            <a:r>
              <a:rPr lang="en-US" dirty="0" smtClean="0"/>
              <a:t>:</a:t>
            </a:r>
            <a:r>
              <a:rPr lang="en-US" dirty="0" smtClean="0"/>
              <a:t>		Tomcat 5.x</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Processor			</a:t>
            </a:r>
            <a:r>
              <a:rPr lang="en-US" dirty="0" smtClean="0"/>
              <a:t>:</a:t>
            </a:r>
            <a:r>
              <a:rPr lang="en-US" dirty="0" smtClean="0"/>
              <a:t>		Core 2 Duo</a:t>
            </a:r>
          </a:p>
          <a:p>
            <a:pPr algn="just"/>
            <a:r>
              <a:rPr lang="en-US" dirty="0" smtClean="0"/>
              <a:t>Hard Disk			</a:t>
            </a:r>
            <a:r>
              <a:rPr lang="en-US" dirty="0" smtClean="0"/>
              <a:t>:</a:t>
            </a:r>
            <a:r>
              <a:rPr lang="en-US" dirty="0" smtClean="0"/>
              <a:t>		160GB</a:t>
            </a:r>
          </a:p>
          <a:p>
            <a:pPr algn="just"/>
            <a:r>
              <a:rPr lang="en-US" dirty="0" smtClean="0"/>
              <a:t>RAM			</a:t>
            </a:r>
            <a:r>
              <a:rPr lang="en-US" dirty="0" smtClean="0"/>
              <a:t>:</a:t>
            </a:r>
            <a:r>
              <a:rPr lang="en-US" dirty="0" smtClean="0"/>
              <a:t>		1GB or more</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b="1" dirty="0" smtClean="0"/>
              <a:t>Online </a:t>
            </a:r>
            <a:r>
              <a:rPr lang="en-US" b="1" dirty="0" smtClean="0"/>
              <a:t>Airline Reservation System</a:t>
            </a:r>
            <a:r>
              <a:rPr lang="en-US" dirty="0" smtClean="0"/>
              <a:t> is a Web based application for a particular Airlines company. This application facilitates registering, updating, and utilization of miles for a Frequent Flier of its flights. The frequent flier should be able to login and key in all the details of his travel in their airlines. The application is accessible for the frequent fliers from the existing website of the airlines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This existing system is not providing secure registration and profile management of all the users properly.</a:t>
            </a:r>
          </a:p>
          <a:p>
            <a:pPr lvl="0" algn="just"/>
            <a:r>
              <a:rPr lang="en-US" dirty="0" smtClean="0"/>
              <a:t>This manual system gives us very less security for saving data and some data may be lost due to mismanagement.</a:t>
            </a:r>
          </a:p>
          <a:p>
            <a:pPr lvl="0" algn="just"/>
            <a:r>
              <a:rPr lang="en-US" dirty="0" smtClean="0"/>
              <a:t>The system is giving only less memory usage for the users.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algn="just"/>
            <a:r>
              <a:rPr lang="en-US" dirty="0" smtClean="0"/>
              <a:t>The development of this new system contains the following activities, which try to automate the entire process keeping in the view of database integration approach.</a:t>
            </a:r>
          </a:p>
          <a:p>
            <a:pPr lvl="0" algn="just"/>
            <a:r>
              <a:rPr lang="en-US" dirty="0" smtClean="0"/>
              <a:t>This system maintains user’s personal, address, and contact details.</a:t>
            </a:r>
          </a:p>
          <a:p>
            <a:pPr lvl="0" algn="just"/>
            <a:r>
              <a:rPr lang="en-US" dirty="0" smtClean="0"/>
              <a:t>User friendliness is provided in the application with various controls provided by system rich user interface.</a:t>
            </a:r>
          </a:p>
          <a:p>
            <a:pPr lvl="0" algn="just"/>
            <a:r>
              <a:rPr lang="en-US" dirty="0" smtClean="0"/>
              <a:t>This system makes the overall project management much easier and flexible.</a:t>
            </a:r>
          </a:p>
          <a:p>
            <a:pPr lvl="0" algn="just"/>
            <a:r>
              <a:rPr lang="en-US" dirty="0" smtClean="0"/>
              <a:t>Various classes have been used for maintain the details of all the users   and catalog. </a:t>
            </a:r>
          </a:p>
          <a:p>
            <a:pPr lvl="0" algn="just"/>
            <a:r>
              <a:rPr lang="en-US" dirty="0" smtClean="0"/>
              <a:t>Authentication is provided for this application only registered users can access.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lvl="0" algn="just"/>
            <a:r>
              <a:rPr lang="en-US" dirty="0" smtClean="0"/>
              <a:t>Report generation features is provided using to generate different kind of reports.         </a:t>
            </a:r>
          </a:p>
          <a:p>
            <a:pPr lvl="0" algn="just"/>
            <a:r>
              <a:rPr lang="en-US" dirty="0" smtClean="0"/>
              <a:t>This system is providing more memory for the users to maintain data. </a:t>
            </a:r>
          </a:p>
          <a:p>
            <a:pPr lvl="0" algn="just"/>
            <a:r>
              <a:rPr lang="en-US" dirty="0" smtClean="0"/>
              <a:t>This system is providing accessibility control to data with respect to users.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of Modules: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The system after careful analysis has been identified </a:t>
            </a:r>
            <a:r>
              <a:rPr lang="en-US" dirty="0" smtClean="0"/>
              <a:t>to</a:t>
            </a:r>
          </a:p>
          <a:p>
            <a:pPr algn="just">
              <a:buNone/>
            </a:pPr>
            <a:r>
              <a:rPr lang="en-US" dirty="0" smtClean="0"/>
              <a:t>be </a:t>
            </a:r>
            <a:r>
              <a:rPr lang="en-US" dirty="0" smtClean="0"/>
              <a:t>presented with the following modules:</a:t>
            </a:r>
          </a:p>
          <a:p>
            <a:pPr lvl="0" algn="just"/>
            <a:r>
              <a:rPr lang="en-US" dirty="0" smtClean="0"/>
              <a:t>Authentication and Security Module</a:t>
            </a:r>
          </a:p>
          <a:p>
            <a:pPr lvl="0" algn="just"/>
            <a:r>
              <a:rPr lang="en-US" dirty="0" smtClean="0"/>
              <a:t>Admin Module</a:t>
            </a:r>
          </a:p>
          <a:p>
            <a:pPr lvl="0" algn="just"/>
            <a:r>
              <a:rPr lang="en-US" dirty="0" smtClean="0"/>
              <a:t>Flyer Module.</a:t>
            </a:r>
          </a:p>
          <a:p>
            <a:pPr lvl="0" algn="just"/>
            <a:r>
              <a:rPr lang="en-US" dirty="0" smtClean="0"/>
              <a:t>Flight Management Module.</a:t>
            </a:r>
          </a:p>
          <a:p>
            <a:pPr lvl="0" algn="just"/>
            <a:r>
              <a:rPr lang="en-US" dirty="0" smtClean="0"/>
              <a:t>Service Management Module.</a:t>
            </a:r>
          </a:p>
          <a:p>
            <a:pPr lvl="0" algn="just"/>
            <a:r>
              <a:rPr lang="en-US" dirty="0" smtClean="0"/>
              <a:t>Reports Module.</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normAutofit fontScale="90000"/>
          </a:bodyPr>
          <a:lstStyle/>
          <a:p>
            <a:pPr lvl="0"/>
            <a:r>
              <a:rPr lang="en-US" b="1" dirty="0" smtClean="0"/>
              <a:t>Authentication and Security Module</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 and individual user can change their default password or old password.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Admin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This module consists of the following sub modules: </a:t>
            </a:r>
          </a:p>
          <a:p>
            <a:pPr lvl="0" algn="just">
              <a:buNone/>
            </a:pPr>
            <a:r>
              <a:rPr lang="en-US" b="1" dirty="0" smtClean="0"/>
              <a:t>Users Management Module</a:t>
            </a:r>
            <a:endParaRPr lang="en-US" dirty="0" smtClean="0"/>
          </a:p>
          <a:p>
            <a:pPr algn="just">
              <a:buNone/>
            </a:pPr>
            <a:r>
              <a:rPr lang="en-US" dirty="0" smtClean="0"/>
              <a:t>Here a mail admin can access any user </a:t>
            </a:r>
            <a:r>
              <a:rPr lang="en-US" dirty="0" smtClean="0"/>
              <a:t>related</a:t>
            </a:r>
          </a:p>
          <a:p>
            <a:pPr algn="just">
              <a:buNone/>
            </a:pPr>
            <a:r>
              <a:rPr lang="en-US" dirty="0" smtClean="0"/>
              <a:t>information</a:t>
            </a:r>
            <a:r>
              <a:rPr lang="en-US" dirty="0" smtClean="0"/>
              <a:t>, for example their contact details … etc. </a:t>
            </a:r>
            <a:r>
              <a:rPr lang="en-US" dirty="0" smtClean="0"/>
              <a:t>And</a:t>
            </a:r>
          </a:p>
          <a:p>
            <a:pPr algn="just">
              <a:buNone/>
            </a:pPr>
            <a:r>
              <a:rPr lang="en-US" dirty="0" smtClean="0"/>
              <a:t>requirement </a:t>
            </a:r>
            <a:r>
              <a:rPr lang="en-US" dirty="0" smtClean="0"/>
              <a:t>come he can delete an user.</a:t>
            </a:r>
          </a:p>
          <a:p>
            <a:pPr lvl="0" algn="just">
              <a:buNone/>
            </a:pPr>
            <a:r>
              <a:rPr lang="en-US" b="1" dirty="0" smtClean="0"/>
              <a:t>Others </a:t>
            </a:r>
            <a:endParaRPr lang="en-US" dirty="0" smtClean="0"/>
          </a:p>
          <a:p>
            <a:pPr algn="just">
              <a:buNone/>
            </a:pPr>
            <a:r>
              <a:rPr lang="en-US" dirty="0" smtClean="0"/>
              <a:t>In this module admin uses services of other </a:t>
            </a:r>
            <a:r>
              <a:rPr lang="en-US" dirty="0" smtClean="0"/>
              <a:t>different</a:t>
            </a:r>
          </a:p>
          <a:p>
            <a:pPr algn="just">
              <a:buNone/>
            </a:pPr>
            <a:r>
              <a:rPr lang="en-US" dirty="0" smtClean="0"/>
              <a:t>module </a:t>
            </a:r>
            <a:r>
              <a:rPr lang="en-US" dirty="0" smtClean="0"/>
              <a:t>for efficient management of the application.</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Flyer Module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module user can register and modify himself. And can take services of other modules.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614</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Online Airline Reservation System</vt:lpstr>
      <vt:lpstr>Objective: </vt:lpstr>
      <vt:lpstr>Existing System: </vt:lpstr>
      <vt:lpstr>Proposed System: </vt:lpstr>
      <vt:lpstr>Slide 5</vt:lpstr>
      <vt:lpstr>Number of Modules: </vt:lpstr>
      <vt:lpstr>Authentication and Security Module   </vt:lpstr>
      <vt:lpstr>Admin Module </vt:lpstr>
      <vt:lpstr>Flyer Module </vt:lpstr>
      <vt:lpstr>Flight Module: </vt:lpstr>
      <vt:lpstr>Service Module: </vt:lpstr>
      <vt:lpstr>Reports Module: </vt:lpstr>
      <vt:lpstr>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Airline Reservation System</dc:title>
  <dc:creator/>
  <cp:lastModifiedBy>nit</cp:lastModifiedBy>
  <cp:revision>1</cp:revision>
  <dcterms:created xsi:type="dcterms:W3CDTF">2006-08-16T00:00:00Z</dcterms:created>
  <dcterms:modified xsi:type="dcterms:W3CDTF">2014-12-31T10:44:38Z</dcterms:modified>
</cp:coreProperties>
</file>