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59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Law Firm Management System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Registration: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Employers are registered through admin</a:t>
            </a:r>
          </a:p>
          <a:p>
            <a:pPr>
              <a:buNone/>
            </a:pPr>
            <a:r>
              <a:rPr lang="en-US" dirty="0" smtClean="0"/>
              <a:t>authentication and user can register directly</a:t>
            </a:r>
          </a:p>
          <a:p>
            <a:pPr>
              <a:buNone/>
            </a:pPr>
            <a:r>
              <a:rPr lang="en-US" dirty="0" smtClean="0"/>
              <a:t>through their profile.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Security and Authentication: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Registration.</a:t>
            </a:r>
          </a:p>
          <a:p>
            <a:r>
              <a:rPr lang="en-US" dirty="0" smtClean="0"/>
              <a:t>Login as user or Administrator</a:t>
            </a:r>
          </a:p>
          <a:p>
            <a:r>
              <a:rPr lang="en-US" dirty="0" smtClean="0"/>
              <a:t>Change password</a:t>
            </a:r>
          </a:p>
          <a:p>
            <a:r>
              <a:rPr lang="en-US" dirty="0" smtClean="0"/>
              <a:t>Forgot Password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Reports: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Module the administrator and User can generate different types of reports.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Software Requirements: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Operating System		:		Windows XP/2003 or Linux </a:t>
            </a:r>
          </a:p>
          <a:p>
            <a:r>
              <a:rPr lang="en-US" dirty="0" smtClean="0"/>
              <a:t>User Interface			:		HTML, CSS</a:t>
            </a:r>
          </a:p>
          <a:p>
            <a:r>
              <a:rPr lang="en-US" dirty="0" smtClean="0"/>
              <a:t>Client-side Scripting		:		JavaScript</a:t>
            </a:r>
          </a:p>
          <a:p>
            <a:r>
              <a:rPr lang="en-US" dirty="0" smtClean="0"/>
              <a:t>Programming Language			Java </a:t>
            </a:r>
          </a:p>
          <a:p>
            <a:r>
              <a:rPr lang="en-US" dirty="0" smtClean="0"/>
              <a:t>Web Applications		:		JDBC, </a:t>
            </a:r>
            <a:r>
              <a:rPr lang="en-US" dirty="0" err="1" smtClean="0"/>
              <a:t>Servlets</a:t>
            </a:r>
            <a:r>
              <a:rPr lang="en-US" dirty="0" smtClean="0"/>
              <a:t>, JSP </a:t>
            </a:r>
          </a:p>
          <a:p>
            <a:r>
              <a:rPr lang="en-US" dirty="0" smtClean="0"/>
              <a:t>IDE/Workbench			:		My Eclipse 6.0 </a:t>
            </a:r>
          </a:p>
          <a:p>
            <a:r>
              <a:rPr lang="en-US" dirty="0" smtClean="0"/>
              <a:t>Database				:		Oracle 10g</a:t>
            </a:r>
          </a:p>
          <a:p>
            <a:r>
              <a:rPr lang="en-US" dirty="0" smtClean="0"/>
              <a:t>Server Deployment		:		Tomcat 5.x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Hardware Requirements: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Processor		           :		Core 2 Duo</a:t>
            </a:r>
          </a:p>
          <a:p>
            <a:r>
              <a:rPr lang="en-US" dirty="0" smtClean="0"/>
              <a:t>Hard Disk		:		160GB</a:t>
            </a:r>
          </a:p>
          <a:p>
            <a:r>
              <a:rPr lang="en-US" dirty="0" smtClean="0"/>
              <a:t>RAM	</a:t>
            </a:r>
            <a:r>
              <a:rPr lang="en-US" smtClean="0"/>
              <a:t>	            :</a:t>
            </a:r>
            <a:r>
              <a:rPr lang="en-US" dirty="0" smtClean="0"/>
              <a:t>		1 GB or more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Objective: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A law firm is a business entity formed by one or more lawyers to engage in the practice of law. </a:t>
            </a:r>
          </a:p>
          <a:p>
            <a:pPr algn="just"/>
            <a:r>
              <a:rPr lang="en-US" sz="2000" dirty="0" smtClean="0"/>
              <a:t>The primary service rendered by a law firm is to advise clients (individuals or corporations) about their legal rights and responsibilities.</a:t>
            </a:r>
          </a:p>
          <a:p>
            <a:pPr algn="just"/>
            <a:r>
              <a:rPr lang="en-US" sz="2000" dirty="0" smtClean="0"/>
              <a:t>To represent clients in civil or criminal cases, business transactions, and other matters in which legal advice and other assistance are sought.</a:t>
            </a:r>
          </a:p>
          <a:p>
            <a:pPr algn="just"/>
            <a:r>
              <a:rPr lang="en-US" sz="2000" dirty="0" smtClean="0"/>
              <a:t> Law firms are organized in a variety of ways, depending on the jurisdiction in which the firm practices. Common arrangements include.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Purpose of the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03920" cy="45720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 paperless office is now considered to be a philosophy to work with minimal paper and convert all forms of documentation to a digital form.</a:t>
            </a:r>
          </a:p>
          <a:p>
            <a:pPr>
              <a:lnSpc>
                <a:spcPct val="120000"/>
              </a:lnSpc>
              <a:buNone/>
            </a:pP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 ideal is driven by a number of motivators including productivity gains, costs savings, space saving, the need to share information and reduced environmental impact.</a:t>
            </a:r>
          </a:p>
          <a:p>
            <a:pPr lvl="0">
              <a:lnSpc>
                <a:spcPct val="120000"/>
              </a:lnSpc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 The goal of digitizing the law firm and managing the digital media should be balanced with the requirement.</a:t>
            </a:r>
          </a:p>
          <a:p>
            <a:pPr>
              <a:lnSpc>
                <a:spcPct val="120000"/>
              </a:lnSpc>
              <a:buNone/>
            </a:pP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Original documents may be required by litigants, governmental agencies, or other parties/purposes in certain circumstances.</a:t>
            </a:r>
          </a:p>
          <a:p>
            <a:pPr>
              <a:lnSpc>
                <a:spcPct val="120000"/>
              </a:lnSpc>
              <a:buNone/>
            </a:pP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 Profiling it in your document management software and destroying the paper copy. Should a paper copy ever be again required, simply reprint it.</a:t>
            </a:r>
          </a:p>
          <a:p>
            <a:pPr>
              <a:lnSpc>
                <a:spcPct val="120000"/>
              </a:lnSpc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Most of the focus of this article has been abo</a:t>
            </a:r>
            <a:r>
              <a:rPr lang="en-US" sz="3400" dirty="0" smtClean="0"/>
              <a:t>ut storage and retrieval of documents.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Existing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Allowing users to decide not only where documents will be stored, but what the document naming convention will be. In most circumstances, each user has a very loose and inconsistent method of naming and storing documents.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 include: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 The proverbial hodge-podge of document names and locations.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Relying on staff to store documents logically without policy.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Wasting a ton of time finding documents;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iv. Undeveloped scanning/imaging policy (or relying on the 'copy guy' to set your policy).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v. Emails are stored by manually storing emails by subfolders in individual Outlook data files on local computers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Study of the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In the flexibility of uses the interface has been</a:t>
            </a:r>
          </a:p>
          <a:p>
            <a:pPr algn="just">
              <a:buNone/>
            </a:pPr>
            <a:r>
              <a:rPr lang="en-US" dirty="0" smtClean="0"/>
              <a:t>developed a graphics concepts in mind, associated</a:t>
            </a:r>
          </a:p>
          <a:p>
            <a:pPr algn="just">
              <a:buNone/>
            </a:pPr>
            <a:r>
              <a:rPr lang="en-US" dirty="0" smtClean="0"/>
              <a:t>through a browser Interface.  The GUI’s at the top level</a:t>
            </a:r>
          </a:p>
          <a:p>
            <a:pPr algn="just">
              <a:buNone/>
            </a:pPr>
            <a:r>
              <a:rPr lang="en-US" dirty="0" smtClean="0"/>
              <a:t>has been categorized as follows.</a:t>
            </a:r>
          </a:p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 User Module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  Admin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Transaction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4. Authentication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5. Report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Number of Modules: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system after careful analysis has been identified to</a:t>
            </a:r>
          </a:p>
          <a:p>
            <a:pPr>
              <a:buNone/>
            </a:pPr>
            <a:r>
              <a:rPr lang="en-US" dirty="0" smtClean="0"/>
              <a:t>be presented with the following modules:</a:t>
            </a:r>
          </a:p>
          <a:p>
            <a:pPr>
              <a:buNone/>
            </a:pPr>
            <a:r>
              <a:rPr lang="en-US" b="1" dirty="0" smtClean="0"/>
              <a:t>The Modules involved are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Module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Admin	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Transaction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Admin Module: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  Admin	</a:t>
            </a:r>
            <a:endParaRPr lang="en-US" dirty="0" smtClean="0"/>
          </a:p>
          <a:p>
            <a:r>
              <a:rPr lang="en-US" dirty="0" smtClean="0"/>
              <a:t>1   Case Details	</a:t>
            </a:r>
          </a:p>
          <a:p>
            <a:r>
              <a:rPr lang="en-US" dirty="0" smtClean="0"/>
              <a:t>2   Case Search	</a:t>
            </a:r>
          </a:p>
          <a:p>
            <a:r>
              <a:rPr lang="en-US" dirty="0" smtClean="0"/>
              <a:t>3   Case Proceedings	</a:t>
            </a:r>
          </a:p>
          <a:p>
            <a:r>
              <a:rPr lang="en-US" dirty="0" smtClean="0"/>
              <a:t>4   Case List	</a:t>
            </a:r>
          </a:p>
          <a:p>
            <a:r>
              <a:rPr lang="en-US" dirty="0" smtClean="0"/>
              <a:t>5    Case Diary	</a:t>
            </a:r>
          </a:p>
          <a:p>
            <a:r>
              <a:rPr lang="en-US" dirty="0" smtClean="0"/>
              <a:t>6    Case Expense Entry	</a:t>
            </a:r>
          </a:p>
          <a:p>
            <a:r>
              <a:rPr lang="en-US" dirty="0" smtClean="0"/>
              <a:t>7    Money Receipt Entry	</a:t>
            </a:r>
          </a:p>
          <a:p>
            <a:r>
              <a:rPr lang="en-US" dirty="0" smtClean="0"/>
              <a:t>8    view case details</a:t>
            </a:r>
          </a:p>
          <a:p>
            <a:r>
              <a:rPr lang="en-US" dirty="0" smtClean="0"/>
              <a:t>9    Fee Details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User Module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Login	</a:t>
            </a:r>
          </a:p>
          <a:p>
            <a:r>
              <a:rPr lang="en-US" dirty="0" smtClean="0"/>
              <a:t>User Creation	</a:t>
            </a:r>
          </a:p>
          <a:p>
            <a:r>
              <a:rPr lang="en-US" dirty="0" smtClean="0"/>
              <a:t>Change Password	</a:t>
            </a:r>
          </a:p>
          <a:p>
            <a:r>
              <a:rPr lang="en-US" dirty="0" smtClean="0"/>
              <a:t>Master Module	</a:t>
            </a:r>
          </a:p>
          <a:p>
            <a:r>
              <a:rPr lang="en-US" dirty="0" smtClean="0"/>
              <a:t>Firm Master	</a:t>
            </a:r>
          </a:p>
          <a:p>
            <a:r>
              <a:rPr lang="en-US" dirty="0" smtClean="0"/>
              <a:t>Court Master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proceeding details</a:t>
            </a:r>
          </a:p>
          <a:p>
            <a:r>
              <a:rPr lang="en-US" dirty="0" smtClean="0"/>
              <a:t> Expense  details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</TotalTime>
  <Words>425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Law Firm Management System </vt:lpstr>
      <vt:lpstr>Objective: </vt:lpstr>
      <vt:lpstr>Purpose of the System: </vt:lpstr>
      <vt:lpstr>Existing System: </vt:lpstr>
      <vt:lpstr>Study of the System: </vt:lpstr>
      <vt:lpstr>Number of Modules: </vt:lpstr>
      <vt:lpstr>Admin Module: </vt:lpstr>
      <vt:lpstr> User Module</vt:lpstr>
      <vt:lpstr>Transaction</vt:lpstr>
      <vt:lpstr>Registration: </vt:lpstr>
      <vt:lpstr>Security and Authentication: </vt:lpstr>
      <vt:lpstr>Reports: </vt:lpstr>
      <vt:lpstr>Software Requirements: </vt:lpstr>
      <vt:lpstr>Hardware Requirements: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Fair Toolkit A Practical Guide and Best Practices for Organizing,                                Conducting, and Attending Job Fairs </dc:title>
  <dc:creator/>
  <cp:lastModifiedBy>nit</cp:lastModifiedBy>
  <cp:revision>25</cp:revision>
  <dcterms:created xsi:type="dcterms:W3CDTF">2006-08-16T00:00:00Z</dcterms:created>
  <dcterms:modified xsi:type="dcterms:W3CDTF">2016-01-04T10:33:31Z</dcterms:modified>
</cp:coreProperties>
</file>