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3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4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343" y="751064"/>
            <a:ext cx="5626359" cy="366231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Detecting Exoplanets</a:t>
            </a:r>
            <a:br>
              <a:rPr lang="en-US" sz="8000" dirty="0"/>
            </a:br>
            <a:r>
              <a:rPr lang="en-US" sz="8000" dirty="0"/>
              <a:t>via Machine Learning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05718F2-CE9F-C808-9F4B-CF46314CC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CE8A9-1605-768D-6029-3CD033A3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1" y="456394"/>
            <a:ext cx="4861248" cy="51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271E-020B-94E9-12D3-5CFDAC2B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CCF2-0A14-DA47-E429-E1DD4227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Detecting Exoplanets in stellar light flux data using machine learning models.</a:t>
            </a:r>
          </a:p>
          <a:p>
            <a:r>
              <a:rPr lang="en-IN" dirty="0"/>
              <a:t>Astronomers collecting data on star’s light intensity changes to identify exoplanets orbiting stars beyond our solar system.</a:t>
            </a:r>
          </a:p>
        </p:txBody>
      </p:sp>
    </p:spTree>
    <p:extLst>
      <p:ext uri="{BB962C8B-B14F-4D97-AF65-F5344CB8AC3E}">
        <p14:creationId xmlns:p14="http://schemas.microsoft.com/office/powerpoint/2010/main" val="38557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9F50-5E7B-0B15-7AC1-D91A9FB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3788-12E6-1402-5909-09D1DA5A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1)First Dataset was imported along with suitable libraries like </a:t>
            </a:r>
            <a:r>
              <a:rPr lang="en-IN" dirty="0" err="1"/>
              <a:t>panda,numpy</a:t>
            </a:r>
            <a:r>
              <a:rPr lang="en-IN" dirty="0"/>
              <a:t> and </a:t>
            </a:r>
            <a:r>
              <a:rPr lang="en-IN" dirty="0" err="1"/>
              <a:t>sklearn</a:t>
            </a:r>
            <a:r>
              <a:rPr lang="en-IN" dirty="0"/>
              <a:t>.</a:t>
            </a:r>
          </a:p>
          <a:p>
            <a:r>
              <a:rPr lang="en-IN" dirty="0"/>
              <a:t>2)Processing of data was done by inserting missing “</a:t>
            </a:r>
            <a:r>
              <a:rPr lang="en-IN" dirty="0" err="1"/>
              <a:t>NaN</a:t>
            </a:r>
            <a:r>
              <a:rPr lang="en-IN" dirty="0"/>
              <a:t>” values with Mean Values and then fitted into the database.</a:t>
            </a:r>
          </a:p>
          <a:p>
            <a:r>
              <a:rPr lang="en-IN" dirty="0"/>
              <a:t>3)It was made sure that all </a:t>
            </a:r>
            <a:r>
              <a:rPr lang="en-IN" dirty="0" err="1"/>
              <a:t>NaN</a:t>
            </a:r>
            <a:r>
              <a:rPr lang="en-IN" dirty="0"/>
              <a:t> were implemented as False.</a:t>
            </a:r>
          </a:p>
        </p:txBody>
      </p:sp>
    </p:spTree>
    <p:extLst>
      <p:ext uri="{BB962C8B-B14F-4D97-AF65-F5344CB8AC3E}">
        <p14:creationId xmlns:p14="http://schemas.microsoft.com/office/powerpoint/2010/main" val="9423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CF12-44B4-1D84-8DAE-F0F02439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C74-537D-27E3-984D-44BD04FB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0139"/>
            <a:ext cx="10058400" cy="46839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code is written in Python and uses the scikit-learn library (</a:t>
            </a:r>
            <a:r>
              <a:rPr lang="en-US" dirty="0" err="1"/>
              <a:t>sklearn</a:t>
            </a:r>
            <a:r>
              <a:rPr lang="en-US" dirty="0"/>
              <a:t>) to work with a machine learning algorithm called Random Forest Classifier. Here's a simple breakdown of what each part </a:t>
            </a:r>
            <a:r>
              <a:rPr lang="en-US" dirty="0" err="1"/>
              <a:t>does:from</a:t>
            </a:r>
            <a:r>
              <a:rPr lang="en-US" dirty="0"/>
              <a:t>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r>
              <a:rPr lang="en-US" dirty="0"/>
              <a:t>: This line imports the </a:t>
            </a:r>
            <a:r>
              <a:rPr lang="en-US" dirty="0" err="1"/>
              <a:t>RandomForestClassifier</a:t>
            </a:r>
            <a:r>
              <a:rPr lang="en-US" dirty="0"/>
              <a:t> class from the scikit-learn ensemble module. It's the machine learning algorithm we're going to </a:t>
            </a:r>
            <a:r>
              <a:rPr lang="en-US" dirty="0" err="1"/>
              <a:t>use.clf</a:t>
            </a:r>
            <a:r>
              <a:rPr lang="en-US" dirty="0"/>
              <a:t> = </a:t>
            </a:r>
            <a:r>
              <a:rPr lang="en-US" dirty="0" err="1"/>
              <a:t>RandomForestClassifier</a:t>
            </a:r>
            <a:r>
              <a:rPr lang="en-US" dirty="0"/>
              <a:t>(): Here, we initialize the classifier. </a:t>
            </a:r>
            <a:r>
              <a:rPr lang="en-US" dirty="0" err="1"/>
              <a:t>clf</a:t>
            </a:r>
            <a:r>
              <a:rPr lang="en-US" dirty="0"/>
              <a:t> is like a blank slate for our </a:t>
            </a:r>
            <a:r>
              <a:rPr lang="en-US" dirty="0" err="1"/>
              <a:t>model.clf.fit</a:t>
            </a:r>
            <a:r>
              <a:rPr lang="en-US" dirty="0"/>
              <a:t>(X, Y): This line trains the model. X represents your feature matrix (the data you use to make predictions), and Y represents your target labels (what you want to predict).</a:t>
            </a:r>
            <a:r>
              <a:rPr lang="en-US" dirty="0" err="1"/>
              <a:t>feature_importances</a:t>
            </a:r>
            <a:r>
              <a:rPr lang="en-US" dirty="0"/>
              <a:t> = </a:t>
            </a:r>
            <a:r>
              <a:rPr lang="en-US" dirty="0" err="1"/>
              <a:t>clf.feature_importances</a:t>
            </a:r>
            <a:r>
              <a:rPr lang="en-US" dirty="0"/>
              <a:t>_: After training, we can extract feature </a:t>
            </a:r>
            <a:r>
              <a:rPr lang="en-US" dirty="0" err="1"/>
              <a:t>importances</a:t>
            </a:r>
            <a:r>
              <a:rPr lang="en-US" dirty="0"/>
              <a:t>. This tells us how important each feature in our data is for making </a:t>
            </a:r>
            <a:r>
              <a:rPr lang="en-US" dirty="0" err="1"/>
              <a:t>predictions.feature_importance_df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({'Feature': </a:t>
            </a:r>
            <a:r>
              <a:rPr lang="en-US" dirty="0" err="1"/>
              <a:t>df.columns</a:t>
            </a:r>
            <a:r>
              <a:rPr lang="en-US" dirty="0"/>
              <a:t>[1:], 'Importance': </a:t>
            </a:r>
            <a:r>
              <a:rPr lang="en-US" dirty="0" err="1"/>
              <a:t>feature_importances</a:t>
            </a:r>
            <a:r>
              <a:rPr lang="en-US" dirty="0"/>
              <a:t>}): This code creates a </a:t>
            </a:r>
            <a:r>
              <a:rPr lang="en-US" dirty="0" err="1"/>
              <a:t>DataFrame</a:t>
            </a:r>
            <a:r>
              <a:rPr lang="en-US" dirty="0"/>
              <a:t> (a table-like data structure) that pairs feature names with their </a:t>
            </a:r>
            <a:r>
              <a:rPr lang="en-US" dirty="0" err="1"/>
              <a:t>importances</a:t>
            </a:r>
            <a:r>
              <a:rPr lang="en-US" dirty="0"/>
              <a:t>. It assumes you have a </a:t>
            </a:r>
            <a:r>
              <a:rPr lang="en-US" dirty="0" err="1"/>
              <a:t>DataFrame</a:t>
            </a:r>
            <a:r>
              <a:rPr lang="en-US" dirty="0"/>
              <a:t> '</a:t>
            </a:r>
            <a:r>
              <a:rPr lang="en-US" dirty="0" err="1"/>
              <a:t>df</a:t>
            </a:r>
            <a:r>
              <a:rPr lang="en-US" dirty="0"/>
              <a:t>' with column names representing your </a:t>
            </a:r>
            <a:r>
              <a:rPr lang="en-US" dirty="0" err="1"/>
              <a:t>features.feature_importance_df</a:t>
            </a:r>
            <a:r>
              <a:rPr lang="en-US" dirty="0"/>
              <a:t> = </a:t>
            </a:r>
            <a:r>
              <a:rPr lang="en-US" dirty="0" err="1"/>
              <a:t>feature_importance_df.sort_values</a:t>
            </a:r>
            <a:r>
              <a:rPr lang="en-US" dirty="0"/>
              <a:t>(by='Importance', ascending=True): We sort this </a:t>
            </a:r>
            <a:r>
              <a:rPr lang="en-US" dirty="0" err="1"/>
              <a:t>DataFrame</a:t>
            </a:r>
            <a:r>
              <a:rPr lang="en-US" dirty="0"/>
              <a:t> by importance in ascending </a:t>
            </a:r>
            <a:r>
              <a:rPr lang="en-US" dirty="0" err="1"/>
              <a:t>order.N</a:t>
            </a:r>
            <a:r>
              <a:rPr lang="en-US" dirty="0"/>
              <a:t> = 10: You can choose how many top features you want to see by setting the value of </a:t>
            </a:r>
            <a:r>
              <a:rPr lang="en-US" dirty="0" err="1"/>
              <a:t>N.top_features</a:t>
            </a:r>
            <a:r>
              <a:rPr lang="en-US" dirty="0"/>
              <a:t> = </a:t>
            </a:r>
            <a:r>
              <a:rPr lang="en-US" dirty="0" err="1"/>
              <a:t>feature_importance_df.head</a:t>
            </a:r>
            <a:r>
              <a:rPr lang="en-US" dirty="0"/>
              <a:t>(N): This line selects the top N important features based on their importance </a:t>
            </a:r>
            <a:r>
              <a:rPr lang="en-US" dirty="0" err="1"/>
              <a:t>values.print</a:t>
            </a:r>
            <a:r>
              <a:rPr lang="en-US" dirty="0"/>
              <a:t>(</a:t>
            </a:r>
            <a:r>
              <a:rPr lang="en-US" dirty="0" err="1"/>
              <a:t>top_features</a:t>
            </a:r>
            <a:r>
              <a:rPr lang="en-US" dirty="0"/>
              <a:t>): It prints or shows these top N </a:t>
            </a:r>
            <a:r>
              <a:rPr lang="en-US" dirty="0" err="1"/>
              <a:t>features.zero_importance_features</a:t>
            </a:r>
            <a:r>
              <a:rPr lang="en-US" dirty="0"/>
              <a:t> = </a:t>
            </a:r>
            <a:r>
              <a:rPr lang="en-US" dirty="0" err="1"/>
              <a:t>feature_importance_df</a:t>
            </a:r>
            <a:r>
              <a:rPr lang="en-US" dirty="0"/>
              <a:t>[</a:t>
            </a:r>
            <a:r>
              <a:rPr lang="en-US" dirty="0" err="1"/>
              <a:t>feature_importance_df</a:t>
            </a:r>
            <a:r>
              <a:rPr lang="en-US" dirty="0"/>
              <a:t>['Importance'] == 0]['Feature']: This code identifies features with importance values equal to 0.df_filtered = </a:t>
            </a:r>
            <a:r>
              <a:rPr lang="en-US" dirty="0" err="1"/>
              <a:t>df.drop</a:t>
            </a:r>
            <a:r>
              <a:rPr lang="en-US" dirty="0"/>
              <a:t>(columns=</a:t>
            </a:r>
            <a:r>
              <a:rPr lang="en-US" dirty="0" err="1"/>
              <a:t>zero_importance_features</a:t>
            </a:r>
            <a:r>
              <a:rPr lang="en-US" dirty="0"/>
              <a:t>): It creates a new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df_filtered</a:t>
            </a:r>
            <a:r>
              <a:rPr lang="en-US" dirty="0"/>
              <a:t> by removing features with zero importance from the original '</a:t>
            </a:r>
            <a:r>
              <a:rPr lang="en-US" dirty="0" err="1"/>
              <a:t>df</a:t>
            </a:r>
            <a:r>
              <a:rPr lang="en-US" dirty="0"/>
              <a:t>'.print(</a:t>
            </a:r>
            <a:r>
              <a:rPr lang="en-US" dirty="0" err="1"/>
              <a:t>df_filtered</a:t>
            </a:r>
            <a:r>
              <a:rPr lang="en-US" dirty="0"/>
              <a:t>): Finally, it prints the updated </a:t>
            </a:r>
            <a:r>
              <a:rPr lang="en-US" dirty="0" err="1"/>
              <a:t>DataFrame</a:t>
            </a:r>
            <a:r>
              <a:rPr lang="en-US" dirty="0"/>
              <a:t>, which now contains only the relevant </a:t>
            </a:r>
            <a:r>
              <a:rPr lang="en-US" dirty="0" err="1"/>
              <a:t>features.This</a:t>
            </a:r>
            <a:r>
              <a:rPr lang="en-US" dirty="0"/>
              <a:t> code is often used in machine learning to select the most important features for improving model performance and reducing </a:t>
            </a:r>
            <a:r>
              <a:rPr lang="en-US" dirty="0" err="1"/>
              <a:t>complexity.Similarly</a:t>
            </a:r>
            <a:r>
              <a:rPr lang="en-US" dirty="0"/>
              <a:t> optimization techniques were used in </a:t>
            </a:r>
            <a:r>
              <a:rPr lang="en-US" dirty="0" err="1"/>
              <a:t>KNN,Decision</a:t>
            </a:r>
            <a:r>
              <a:rPr lang="en-US" dirty="0"/>
              <a:t> Tree Process to enhance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F42-A67E-7FAD-6869-C975C9A6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Validation,Testing</a:t>
            </a:r>
            <a:r>
              <a:rPr lang="en-IN" dirty="0"/>
              <a:t> and Result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A4E0-9369-6201-B466-2048DE47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Testing Models gave different results :-</a:t>
            </a:r>
          </a:p>
          <a:p>
            <a:r>
              <a:rPr lang="en-IN" dirty="0"/>
              <a:t>1)KNN Model and Random Forest Classifier  - Accuracy of Model 99% with hyperparameters like n_neighbours:3,p:1;</a:t>
            </a:r>
          </a:p>
          <a:p>
            <a:r>
              <a:rPr lang="en-IN" dirty="0"/>
              <a:t>Weights::uniform</a:t>
            </a:r>
          </a:p>
          <a:p>
            <a:r>
              <a:rPr lang="en-IN" dirty="0"/>
              <a:t>2)SVM Model- Accuracy of 96.1689%</a:t>
            </a:r>
          </a:p>
          <a:p>
            <a:r>
              <a:rPr lang="en-IN" dirty="0"/>
              <a:t>3)Confusion Matrix- Accuracy 75%</a:t>
            </a:r>
          </a:p>
          <a:p>
            <a:r>
              <a:rPr lang="en-IN" dirty="0"/>
              <a:t>4)Decision Tree- Accuracy 97.5442% with overfitting parameters</a:t>
            </a:r>
          </a:p>
          <a:p>
            <a:r>
              <a:rPr lang="en-IN" dirty="0"/>
              <a:t>OUR PREDICITED VALUES ARE VERY CLOSE TO ORIGINAL DATA FOR FINDING EXOPLANET FROM LABEL COLUMN.</a:t>
            </a:r>
          </a:p>
        </p:txBody>
      </p:sp>
    </p:spTree>
    <p:extLst>
      <p:ext uri="{BB962C8B-B14F-4D97-AF65-F5344CB8AC3E}">
        <p14:creationId xmlns:p14="http://schemas.microsoft.com/office/powerpoint/2010/main" val="13251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BCFB-A647-F960-248B-C5773C4F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Efforts By:-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2EF5-FE32-8935-835A-477F921B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Keshav Arora</a:t>
            </a:r>
          </a:p>
          <a:p>
            <a:r>
              <a:rPr lang="en-IN" dirty="0"/>
              <a:t>Shreya </a:t>
            </a:r>
            <a:r>
              <a:rPr lang="en-IN" dirty="0" err="1"/>
              <a:t>Pahuja</a:t>
            </a:r>
            <a:endParaRPr lang="en-IN" dirty="0"/>
          </a:p>
          <a:p>
            <a:r>
              <a:rPr lang="en-IN" dirty="0" err="1"/>
              <a:t>Aggrimma</a:t>
            </a:r>
            <a:r>
              <a:rPr lang="en-IN" dirty="0"/>
              <a:t> Sharma</a:t>
            </a:r>
          </a:p>
          <a:p>
            <a:r>
              <a:rPr lang="en-IN" dirty="0"/>
              <a:t>Aditya </a:t>
            </a:r>
            <a:r>
              <a:rPr lang="en-IN" dirty="0" err="1"/>
              <a:t>Shrikul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265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</TotalTime>
  <Words>647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Detecting Exoplanets via Machine Learning</vt:lpstr>
      <vt:lpstr>Problem Statement Overview</vt:lpstr>
      <vt:lpstr>Data Exploration And Preprocessing</vt:lpstr>
      <vt:lpstr>Model Building and Optimization</vt:lpstr>
      <vt:lpstr>Validation,Testing and Result of Accuracy</vt:lpstr>
      <vt:lpstr>Efforts By:-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via Machine Learning</dc:title>
  <dc:creator>Keshav Arora</dc:creator>
  <cp:lastModifiedBy>Keshav Arora</cp:lastModifiedBy>
  <cp:revision>1</cp:revision>
  <dcterms:created xsi:type="dcterms:W3CDTF">2023-09-16T14:46:08Z</dcterms:created>
  <dcterms:modified xsi:type="dcterms:W3CDTF">2023-09-16T15:26:02Z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