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8"/>
  </p:notesMasterIdLst>
  <p:handoutMasterIdLst>
    <p:handoutMasterId r:id="rId39"/>
  </p:handoutMasterIdLst>
  <p:sldIdLst>
    <p:sldId id="336" r:id="rId6"/>
    <p:sldId id="269" r:id="rId7"/>
    <p:sldId id="257" r:id="rId8"/>
    <p:sldId id="457" r:id="rId9"/>
    <p:sldId id="458" r:id="rId10"/>
    <p:sldId id="459" r:id="rId11"/>
    <p:sldId id="461" r:id="rId12"/>
    <p:sldId id="460" r:id="rId13"/>
    <p:sldId id="465" r:id="rId14"/>
    <p:sldId id="464" r:id="rId15"/>
    <p:sldId id="463" r:id="rId16"/>
    <p:sldId id="462" r:id="rId17"/>
    <p:sldId id="466" r:id="rId18"/>
    <p:sldId id="468" r:id="rId19"/>
    <p:sldId id="470" r:id="rId20"/>
    <p:sldId id="469" r:id="rId21"/>
    <p:sldId id="474" r:id="rId22"/>
    <p:sldId id="475" r:id="rId23"/>
    <p:sldId id="473" r:id="rId24"/>
    <p:sldId id="485" r:id="rId25"/>
    <p:sldId id="480" r:id="rId26"/>
    <p:sldId id="478" r:id="rId27"/>
    <p:sldId id="479" r:id="rId28"/>
    <p:sldId id="477" r:id="rId29"/>
    <p:sldId id="482" r:id="rId30"/>
    <p:sldId id="481" r:id="rId31"/>
    <p:sldId id="476" r:id="rId32"/>
    <p:sldId id="483" r:id="rId33"/>
    <p:sldId id="484" r:id="rId34"/>
    <p:sldId id="452" r:id="rId35"/>
    <p:sldId id="373" r:id="rId36"/>
    <p:sldId id="314"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Garguilo, Maria" initials="GM" lastIdx="51" clrIdx="1">
    <p:extLst>
      <p:ext uri="{19B8F6BF-5375-455C-9EA6-DF929625EA0E}">
        <p15:presenceInfo xmlns:p15="http://schemas.microsoft.com/office/powerpoint/2012/main" userId="S::maria.garguilo@cengage.com::f492c7e0-8838-4738-aa5f-1173468a535a" providerId="AD"/>
      </p:ext>
    </p:extLst>
  </p:cmAuthor>
  <p:cmAuthor id="3" name="Your Name" initials="YN" lastIdx="28" clrIdx="2">
    <p:extLst>
      <p:ext uri="{19B8F6BF-5375-455C-9EA6-DF929625EA0E}">
        <p15:presenceInfo xmlns:p15="http://schemas.microsoft.com/office/powerpoint/2012/main" userId="9252b8fd17e1143e" providerId="Windows Live"/>
      </p:ext>
    </p:extLst>
  </p:cmAuthor>
  <p:cmAuthor id="4" name="Maria Garguilo" initials="MG" lastIdx="6" clrIdx="3">
    <p:extLst>
      <p:ext uri="{19B8F6BF-5375-455C-9EA6-DF929625EA0E}">
        <p15:presenceInfo xmlns:p15="http://schemas.microsoft.com/office/powerpoint/2012/main" userId="hW/smd6gc4bK2FXdG5nqn827kdqZl60puQvp7Cnrn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DECD4F-F23D-4F47-9E28-EEC26FD86FE4}" v="7" dt="2022-01-04T16:02:15.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83" autoAdjust="0"/>
    <p:restoredTop sz="86429"/>
  </p:normalViewPr>
  <p:slideViewPr>
    <p:cSldViewPr snapToGrid="0" snapToObjects="1">
      <p:cViewPr varScale="1">
        <p:scale>
          <a:sx n="75" d="100"/>
          <a:sy n="75" d="100"/>
        </p:scale>
        <p:origin x="797"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Campbell" userId="9252b8fd17e1143e" providerId="LiveId" clId="{4FEF92FC-2D3C-4478-8906-274BFC36D276}"/>
    <pc:docChg chg="undo custSel addSld delSld modSld sldOrd">
      <pc:chgData name="Jennifer Campbell" userId="9252b8fd17e1143e" providerId="LiveId" clId="{4FEF92FC-2D3C-4478-8906-274BFC36D276}" dt="2021-07-02T19:45:40.597" v="10232" actId="1076"/>
      <pc:docMkLst>
        <pc:docMk/>
      </pc:docMkLst>
      <pc:sldChg chg="modSp mod">
        <pc:chgData name="Jennifer Campbell" userId="9252b8fd17e1143e" providerId="LiveId" clId="{4FEF92FC-2D3C-4478-8906-274BFC36D276}" dt="2021-06-29T13:54:49.339" v="237" actId="20577"/>
        <pc:sldMkLst>
          <pc:docMk/>
          <pc:sldMk cId="130637553" sldId="257"/>
        </pc:sldMkLst>
        <pc:spChg chg="mod">
          <ac:chgData name="Jennifer Campbell" userId="9252b8fd17e1143e" providerId="LiveId" clId="{4FEF92FC-2D3C-4478-8906-274BFC36D276}" dt="2021-06-29T13:46:14.714" v="75" actId="21"/>
          <ac:spMkLst>
            <pc:docMk/>
            <pc:sldMk cId="130637553" sldId="257"/>
            <ac:spMk id="2" creationId="{00000000-0000-0000-0000-000000000000}"/>
          </ac:spMkLst>
        </pc:spChg>
        <pc:spChg chg="mod">
          <ac:chgData name="Jennifer Campbell" userId="9252b8fd17e1143e" providerId="LiveId" clId="{4FEF92FC-2D3C-4478-8906-274BFC36D276}" dt="2021-06-29T13:54:49.339" v="237" actId="20577"/>
          <ac:spMkLst>
            <pc:docMk/>
            <pc:sldMk cId="130637553" sldId="257"/>
            <ac:spMk id="4" creationId="{00000000-0000-0000-0000-000000000000}"/>
          </ac:spMkLst>
        </pc:spChg>
      </pc:sldChg>
      <pc:sldChg chg="modSp mod">
        <pc:chgData name="Jennifer Campbell" userId="9252b8fd17e1143e" providerId="LiveId" clId="{4FEF92FC-2D3C-4478-8906-274BFC36D276}" dt="2021-07-02T19:44:43.569" v="10223" actId="2"/>
        <pc:sldMkLst>
          <pc:docMk/>
          <pc:sldMk cId="825804001" sldId="269"/>
        </pc:sldMkLst>
        <pc:spChg chg="mod">
          <ac:chgData name="Jennifer Campbell" userId="9252b8fd17e1143e" providerId="LiveId" clId="{4FEF92FC-2D3C-4478-8906-274BFC36D276}" dt="2021-07-02T19:44:43.569" v="10223" actId="2"/>
          <ac:spMkLst>
            <pc:docMk/>
            <pc:sldMk cId="825804001" sldId="269"/>
            <ac:spMk id="2" creationId="{00000000-0000-0000-0000-000000000000}"/>
          </ac:spMkLst>
        </pc:spChg>
      </pc:sldChg>
      <pc:sldChg chg="modSp mod">
        <pc:chgData name="Jennifer Campbell" userId="9252b8fd17e1143e" providerId="LiveId" clId="{4FEF92FC-2D3C-4478-8906-274BFC36D276}" dt="2021-07-02T19:13:06.522" v="6872" actId="2711"/>
        <pc:sldMkLst>
          <pc:docMk/>
          <pc:sldMk cId="1031533917" sldId="314"/>
        </pc:sldMkLst>
        <pc:spChg chg="mod">
          <ac:chgData name="Jennifer Campbell" userId="9252b8fd17e1143e" providerId="LiveId" clId="{4FEF92FC-2D3C-4478-8906-274BFC36D276}" dt="2021-07-02T19:13:06.522" v="6872" actId="2711"/>
          <ac:spMkLst>
            <pc:docMk/>
            <pc:sldMk cId="1031533917" sldId="314"/>
            <ac:spMk id="2" creationId="{00000000-0000-0000-0000-000000000000}"/>
          </ac:spMkLst>
        </pc:spChg>
      </pc:sldChg>
      <pc:sldChg chg="modSp del">
        <pc:chgData name="Jennifer Campbell" userId="9252b8fd17e1143e" providerId="LiveId" clId="{4FEF92FC-2D3C-4478-8906-274BFC36D276}" dt="2021-07-02T19:15:05.141" v="6880" actId="2696"/>
        <pc:sldMkLst>
          <pc:docMk/>
          <pc:sldMk cId="726179981" sldId="317"/>
        </pc:sldMkLst>
        <pc:spChg chg="mod">
          <ac:chgData name="Jennifer Campbell" userId="9252b8fd17e1143e" providerId="LiveId" clId="{4FEF92FC-2D3C-4478-8906-274BFC36D276}" dt="2021-06-29T13:41:59.182" v="58"/>
          <ac:spMkLst>
            <pc:docMk/>
            <pc:sldMk cId="726179981" sldId="317"/>
            <ac:spMk id="4" creationId="{00000000-0000-0000-0000-000000000000}"/>
          </ac:spMkLst>
        </pc:spChg>
      </pc:sldChg>
      <pc:sldChg chg="modSp add mod addCm modCm">
        <pc:chgData name="Jennifer Campbell" userId="9252b8fd17e1143e" providerId="LiveId" clId="{4FEF92FC-2D3C-4478-8906-274BFC36D276}" dt="2021-07-02T19:17:35.764" v="7006" actId="2711"/>
        <pc:sldMkLst>
          <pc:docMk/>
          <pc:sldMk cId="3800545120" sldId="317"/>
        </pc:sldMkLst>
        <pc:spChg chg="mod">
          <ac:chgData name="Jennifer Campbell" userId="9252b8fd17e1143e" providerId="LiveId" clId="{4FEF92FC-2D3C-4478-8906-274BFC36D276}" dt="2021-07-02T19:17:35.764" v="7006" actId="2711"/>
          <ac:spMkLst>
            <pc:docMk/>
            <pc:sldMk cId="3800545120" sldId="317"/>
            <ac:spMk id="2" creationId="{00000000-0000-0000-0000-000000000000}"/>
          </ac:spMkLst>
        </pc:spChg>
      </pc:sldChg>
      <pc:sldChg chg="modSp add mod delCm">
        <pc:chgData name="Jennifer Campbell" userId="9252b8fd17e1143e" providerId="LiveId" clId="{4FEF92FC-2D3C-4478-8906-274BFC36D276}" dt="2021-07-02T19:17:29.840" v="7005" actId="2711"/>
        <pc:sldMkLst>
          <pc:docMk/>
          <pc:sldMk cId="2019214142" sldId="318"/>
        </pc:sldMkLst>
        <pc:spChg chg="mod">
          <ac:chgData name="Jennifer Campbell" userId="9252b8fd17e1143e" providerId="LiveId" clId="{4FEF92FC-2D3C-4478-8906-274BFC36D276}" dt="2021-07-02T19:17:29.840" v="7005" actId="2711"/>
          <ac:spMkLst>
            <pc:docMk/>
            <pc:sldMk cId="2019214142" sldId="318"/>
            <ac:spMk id="2" creationId="{00000000-0000-0000-0000-000000000000}"/>
          </ac:spMkLst>
        </pc:spChg>
      </pc:sldChg>
      <pc:sldChg chg="modSp del">
        <pc:chgData name="Jennifer Campbell" userId="9252b8fd17e1143e" providerId="LiveId" clId="{4FEF92FC-2D3C-4478-8906-274BFC36D276}" dt="2021-07-02T19:15:05.141" v="6880" actId="2696"/>
        <pc:sldMkLst>
          <pc:docMk/>
          <pc:sldMk cId="4071798746" sldId="318"/>
        </pc:sldMkLst>
        <pc:spChg chg="mod">
          <ac:chgData name="Jennifer Campbell" userId="9252b8fd17e1143e" providerId="LiveId" clId="{4FEF92FC-2D3C-4478-8906-274BFC36D276}" dt="2021-06-29T13:41:59.182" v="58"/>
          <ac:spMkLst>
            <pc:docMk/>
            <pc:sldMk cId="4071798746" sldId="318"/>
            <ac:spMk id="4" creationId="{00000000-0000-0000-0000-000000000000}"/>
          </ac:spMkLst>
        </pc:spChg>
      </pc:sldChg>
      <pc:sldChg chg="modSp add del mod modCm">
        <pc:chgData name="Jennifer Campbell" userId="9252b8fd17e1143e" providerId="LiveId" clId="{4FEF92FC-2D3C-4478-8906-274BFC36D276}" dt="2021-07-02T19:44:00.616" v="10086" actId="20577"/>
        <pc:sldMkLst>
          <pc:docMk/>
          <pc:sldMk cId="2841506772" sldId="332"/>
        </pc:sldMkLst>
        <pc:spChg chg="mod">
          <ac:chgData name="Jennifer Campbell" userId="9252b8fd17e1143e" providerId="LiveId" clId="{4FEF92FC-2D3C-4478-8906-274BFC36D276}" dt="2021-07-02T19:38:59.355" v="9491" actId="20577"/>
          <ac:spMkLst>
            <pc:docMk/>
            <pc:sldMk cId="2841506772" sldId="332"/>
            <ac:spMk id="2" creationId="{0917F437-C020-4A90-9B39-3DD5C9C693A8}"/>
          </ac:spMkLst>
        </pc:spChg>
        <pc:spChg chg="mod">
          <ac:chgData name="Jennifer Campbell" userId="9252b8fd17e1143e" providerId="LiveId" clId="{4FEF92FC-2D3C-4478-8906-274BFC36D276}" dt="2021-07-02T19:44:00.616" v="10086" actId="20577"/>
          <ac:spMkLst>
            <pc:docMk/>
            <pc:sldMk cId="2841506772" sldId="332"/>
            <ac:spMk id="3" creationId="{2B9908DC-1AF4-4493-AA47-783B8BF0EF71}"/>
          </ac:spMkLst>
        </pc:spChg>
      </pc:sldChg>
      <pc:sldChg chg="modSp mod">
        <pc:chgData name="Jennifer Campbell" userId="9252b8fd17e1143e" providerId="LiveId" clId="{4FEF92FC-2D3C-4478-8906-274BFC36D276}" dt="2021-07-02T19:44:30.048" v="10221" actId="20577"/>
        <pc:sldMkLst>
          <pc:docMk/>
          <pc:sldMk cId="2782220661" sldId="333"/>
        </pc:sldMkLst>
        <pc:spChg chg="mod">
          <ac:chgData name="Jennifer Campbell" userId="9252b8fd17e1143e" providerId="LiveId" clId="{4FEF92FC-2D3C-4478-8906-274BFC36D276}" dt="2021-06-29T13:42:33.220" v="61"/>
          <ac:spMkLst>
            <pc:docMk/>
            <pc:sldMk cId="2782220661" sldId="333"/>
            <ac:spMk id="2" creationId="{0917F437-C020-4A90-9B39-3DD5C9C693A8}"/>
          </ac:spMkLst>
        </pc:spChg>
        <pc:spChg chg="mod">
          <ac:chgData name="Jennifer Campbell" userId="9252b8fd17e1143e" providerId="LiveId" clId="{4FEF92FC-2D3C-4478-8906-274BFC36D276}" dt="2021-07-02T19:44:30.048" v="10221" actId="20577"/>
          <ac:spMkLst>
            <pc:docMk/>
            <pc:sldMk cId="2782220661" sldId="333"/>
            <ac:spMk id="3" creationId="{2B9908DC-1AF4-4493-AA47-783B8BF0EF71}"/>
          </ac:spMkLst>
        </pc:spChg>
      </pc:sldChg>
      <pc:sldChg chg="modSp mod">
        <pc:chgData name="Jennifer Campbell" userId="9252b8fd17e1143e" providerId="LiveId" clId="{4FEF92FC-2D3C-4478-8906-274BFC36D276}" dt="2021-06-29T13:38:35.268" v="16" actId="20577"/>
        <pc:sldMkLst>
          <pc:docMk/>
          <pc:sldMk cId="2293288057" sldId="336"/>
        </pc:sldMkLst>
        <pc:spChg chg="mod">
          <ac:chgData name="Jennifer Campbell" userId="9252b8fd17e1143e" providerId="LiveId" clId="{4FEF92FC-2D3C-4478-8906-274BFC36D276}" dt="2021-06-29T13:38:35.268" v="16" actId="20577"/>
          <ac:spMkLst>
            <pc:docMk/>
            <pc:sldMk cId="2293288057" sldId="336"/>
            <ac:spMk id="6" creationId="{FBF534DD-7D92-4D2F-90B8-4B872CAEFDCA}"/>
          </ac:spMkLst>
        </pc:spChg>
      </pc:sldChg>
      <pc:sldChg chg="modSp mod">
        <pc:chgData name="Jennifer Campbell" userId="9252b8fd17e1143e" providerId="LiveId" clId="{4FEF92FC-2D3C-4478-8906-274BFC36D276}" dt="2021-07-02T19:44:41.203" v="10222" actId="313"/>
        <pc:sldMkLst>
          <pc:docMk/>
          <pc:sldMk cId="3395716053" sldId="373"/>
        </pc:sldMkLst>
        <pc:spChg chg="mod">
          <ac:chgData name="Jennifer Campbell" userId="9252b8fd17e1143e" providerId="LiveId" clId="{4FEF92FC-2D3C-4478-8906-274BFC36D276}" dt="2021-07-02T19:44:41.203" v="10222" actId="313"/>
          <ac:spMkLst>
            <pc:docMk/>
            <pc:sldMk cId="3395716053" sldId="373"/>
            <ac:spMk id="3" creationId="{C141C2FE-9E5B-45DA-ADBE-E4F8B71FFDFD}"/>
          </ac:spMkLst>
        </pc:spChg>
      </pc:sldChg>
      <pc:sldChg chg="del">
        <pc:chgData name="Jennifer Campbell" userId="9252b8fd17e1143e" providerId="LiveId" clId="{4FEF92FC-2D3C-4478-8906-274BFC36D276}" dt="2021-06-29T13:42:54.432" v="63" actId="47"/>
        <pc:sldMkLst>
          <pc:docMk/>
          <pc:sldMk cId="3468512859" sldId="403"/>
        </pc:sldMkLst>
      </pc:sldChg>
      <pc:sldChg chg="modSp del">
        <pc:chgData name="Jennifer Campbell" userId="9252b8fd17e1143e" providerId="LiveId" clId="{4FEF92FC-2D3C-4478-8906-274BFC36D276}" dt="2021-07-02T19:18:20.741" v="7007" actId="2696"/>
        <pc:sldMkLst>
          <pc:docMk/>
          <pc:sldMk cId="2780631464" sldId="418"/>
        </pc:sldMkLst>
        <pc:spChg chg="mod">
          <ac:chgData name="Jennifer Campbell" userId="9252b8fd17e1143e" providerId="LiveId" clId="{4FEF92FC-2D3C-4478-8906-274BFC36D276}" dt="2021-06-29T13:42:33.220" v="61"/>
          <ac:spMkLst>
            <pc:docMk/>
            <pc:sldMk cId="2780631464" sldId="418"/>
            <ac:spMk id="2" creationId="{0917F437-C020-4A90-9B39-3DD5C9C693A8}"/>
          </ac:spMkLst>
        </pc:spChg>
      </pc:sldChg>
      <pc:sldChg chg="modSp add mod modCm">
        <pc:chgData name="Jennifer Campbell" userId="9252b8fd17e1143e" providerId="LiveId" clId="{4FEF92FC-2D3C-4478-8906-274BFC36D276}" dt="2021-07-02T19:24:56.591" v="7654" actId="2711"/>
        <pc:sldMkLst>
          <pc:docMk/>
          <pc:sldMk cId="3383042649" sldId="418"/>
        </pc:sldMkLst>
        <pc:spChg chg="mod">
          <ac:chgData name="Jennifer Campbell" userId="9252b8fd17e1143e" providerId="LiveId" clId="{4FEF92FC-2D3C-4478-8906-274BFC36D276}" dt="2021-07-02T19:24:56.591" v="7654" actId="2711"/>
          <ac:spMkLst>
            <pc:docMk/>
            <pc:sldMk cId="3383042649" sldId="418"/>
            <ac:spMk id="3" creationId="{2B9908DC-1AF4-4493-AA47-783B8BF0EF71}"/>
          </ac:spMkLst>
        </pc:spChg>
      </pc:sldChg>
      <pc:sldChg chg="modSp add mod">
        <pc:chgData name="Jennifer Campbell" userId="9252b8fd17e1143e" providerId="LiveId" clId="{4FEF92FC-2D3C-4478-8906-274BFC36D276}" dt="2021-07-02T19:29:06.668" v="8368" actId="20577"/>
        <pc:sldMkLst>
          <pc:docMk/>
          <pc:sldMk cId="666319379" sldId="419"/>
        </pc:sldMkLst>
        <pc:spChg chg="mod">
          <ac:chgData name="Jennifer Campbell" userId="9252b8fd17e1143e" providerId="LiveId" clId="{4FEF92FC-2D3C-4478-8906-274BFC36D276}" dt="2021-07-02T19:29:06.668" v="8368" actId="20577"/>
          <ac:spMkLst>
            <pc:docMk/>
            <pc:sldMk cId="666319379" sldId="419"/>
            <ac:spMk id="3" creationId="{2B9908DC-1AF4-4493-AA47-783B8BF0EF71}"/>
          </ac:spMkLst>
        </pc:spChg>
      </pc:sldChg>
      <pc:sldChg chg="modSp del">
        <pc:chgData name="Jennifer Campbell" userId="9252b8fd17e1143e" providerId="LiveId" clId="{4FEF92FC-2D3C-4478-8906-274BFC36D276}" dt="2021-07-02T19:18:20.741" v="7007" actId="2696"/>
        <pc:sldMkLst>
          <pc:docMk/>
          <pc:sldMk cId="816093459" sldId="419"/>
        </pc:sldMkLst>
        <pc:spChg chg="mod">
          <ac:chgData name="Jennifer Campbell" userId="9252b8fd17e1143e" providerId="LiveId" clId="{4FEF92FC-2D3C-4478-8906-274BFC36D276}" dt="2021-06-29T13:42:33.220" v="61"/>
          <ac:spMkLst>
            <pc:docMk/>
            <pc:sldMk cId="816093459" sldId="419"/>
            <ac:spMk id="2" creationId="{0917F437-C020-4A90-9B39-3DD5C9C693A8}"/>
          </ac:spMkLst>
        </pc:spChg>
      </pc:sldChg>
      <pc:sldChg chg="del">
        <pc:chgData name="Jennifer Campbell" userId="9252b8fd17e1143e" providerId="LiveId" clId="{4FEF92FC-2D3C-4478-8906-274BFC36D276}" dt="2021-06-29T13:41:38.650" v="57" actId="47"/>
        <pc:sldMkLst>
          <pc:docMk/>
          <pc:sldMk cId="1765654343" sldId="421"/>
        </pc:sldMkLst>
      </pc:sldChg>
      <pc:sldChg chg="del">
        <pc:chgData name="Jennifer Campbell" userId="9252b8fd17e1143e" providerId="LiveId" clId="{4FEF92FC-2D3C-4478-8906-274BFC36D276}" dt="2021-06-29T13:42:15.078" v="59" actId="47"/>
        <pc:sldMkLst>
          <pc:docMk/>
          <pc:sldMk cId="3959788223" sldId="422"/>
        </pc:sldMkLst>
      </pc:sldChg>
      <pc:sldChg chg="del">
        <pc:chgData name="Jennifer Campbell" userId="9252b8fd17e1143e" providerId="LiveId" clId="{4FEF92FC-2D3C-4478-8906-274BFC36D276}" dt="2021-06-29T13:42:54.432" v="63" actId="47"/>
        <pc:sldMkLst>
          <pc:docMk/>
          <pc:sldMk cId="151523818" sldId="423"/>
        </pc:sldMkLst>
      </pc:sldChg>
      <pc:sldChg chg="del">
        <pc:chgData name="Jennifer Campbell" userId="9252b8fd17e1143e" providerId="LiveId" clId="{4FEF92FC-2D3C-4478-8906-274BFC36D276}" dt="2021-06-29T13:42:43.392" v="62" actId="47"/>
        <pc:sldMkLst>
          <pc:docMk/>
          <pc:sldMk cId="3924848779" sldId="424"/>
        </pc:sldMkLst>
      </pc:sldChg>
      <pc:sldChg chg="del">
        <pc:chgData name="Jennifer Campbell" userId="9252b8fd17e1143e" providerId="LiveId" clId="{4FEF92FC-2D3C-4478-8906-274BFC36D276}" dt="2021-06-29T13:42:15.078" v="59" actId="47"/>
        <pc:sldMkLst>
          <pc:docMk/>
          <pc:sldMk cId="476014794" sldId="425"/>
        </pc:sldMkLst>
      </pc:sldChg>
      <pc:sldChg chg="del">
        <pc:chgData name="Jennifer Campbell" userId="9252b8fd17e1143e" providerId="LiveId" clId="{4FEF92FC-2D3C-4478-8906-274BFC36D276}" dt="2021-06-29T13:42:15.078" v="59" actId="47"/>
        <pc:sldMkLst>
          <pc:docMk/>
          <pc:sldMk cId="2600417665" sldId="426"/>
        </pc:sldMkLst>
      </pc:sldChg>
      <pc:sldChg chg="del">
        <pc:chgData name="Jennifer Campbell" userId="9252b8fd17e1143e" providerId="LiveId" clId="{4FEF92FC-2D3C-4478-8906-274BFC36D276}" dt="2021-06-29T13:42:15.078" v="59" actId="47"/>
        <pc:sldMkLst>
          <pc:docMk/>
          <pc:sldMk cId="1491581552" sldId="427"/>
        </pc:sldMkLst>
      </pc:sldChg>
      <pc:sldChg chg="del">
        <pc:chgData name="Jennifer Campbell" userId="9252b8fd17e1143e" providerId="LiveId" clId="{4FEF92FC-2D3C-4478-8906-274BFC36D276}" dt="2021-06-29T13:42:15.078" v="59" actId="47"/>
        <pc:sldMkLst>
          <pc:docMk/>
          <pc:sldMk cId="2247896616" sldId="428"/>
        </pc:sldMkLst>
      </pc:sldChg>
      <pc:sldChg chg="del">
        <pc:chgData name="Jennifer Campbell" userId="9252b8fd17e1143e" providerId="LiveId" clId="{4FEF92FC-2D3C-4478-8906-274BFC36D276}" dt="2021-06-29T13:42:43.392" v="62" actId="47"/>
        <pc:sldMkLst>
          <pc:docMk/>
          <pc:sldMk cId="3652710708" sldId="429"/>
        </pc:sldMkLst>
      </pc:sldChg>
      <pc:sldChg chg="del">
        <pc:chgData name="Jennifer Campbell" userId="9252b8fd17e1143e" providerId="LiveId" clId="{4FEF92FC-2D3C-4478-8906-274BFC36D276}" dt="2021-07-02T19:00:19.459" v="6300" actId="47"/>
        <pc:sldMkLst>
          <pc:docMk/>
          <pc:sldMk cId="4198988613" sldId="430"/>
        </pc:sldMkLst>
      </pc:sldChg>
      <pc:sldChg chg="del">
        <pc:chgData name="Jennifer Campbell" userId="9252b8fd17e1143e" providerId="LiveId" clId="{4FEF92FC-2D3C-4478-8906-274BFC36D276}" dt="2021-07-02T19:00:19.459" v="6300" actId="47"/>
        <pc:sldMkLst>
          <pc:docMk/>
          <pc:sldMk cId="1697285192" sldId="431"/>
        </pc:sldMkLst>
      </pc:sldChg>
      <pc:sldChg chg="del">
        <pc:chgData name="Jennifer Campbell" userId="9252b8fd17e1143e" providerId="LiveId" clId="{4FEF92FC-2D3C-4478-8906-274BFC36D276}" dt="2021-06-29T13:42:24.013" v="60" actId="47"/>
        <pc:sldMkLst>
          <pc:docMk/>
          <pc:sldMk cId="1460801199" sldId="432"/>
        </pc:sldMkLst>
      </pc:sldChg>
      <pc:sldChg chg="del">
        <pc:chgData name="Jennifer Campbell" userId="9252b8fd17e1143e" providerId="LiveId" clId="{4FEF92FC-2D3C-4478-8906-274BFC36D276}" dt="2021-07-02T19:00:19.459" v="6300" actId="47"/>
        <pc:sldMkLst>
          <pc:docMk/>
          <pc:sldMk cId="3193727619" sldId="434"/>
        </pc:sldMkLst>
      </pc:sldChg>
      <pc:sldChg chg="del">
        <pc:chgData name="Jennifer Campbell" userId="9252b8fd17e1143e" providerId="LiveId" clId="{4FEF92FC-2D3C-4478-8906-274BFC36D276}" dt="2021-06-29T13:42:43.392" v="62" actId="47"/>
        <pc:sldMkLst>
          <pc:docMk/>
          <pc:sldMk cId="3656424627" sldId="435"/>
        </pc:sldMkLst>
      </pc:sldChg>
      <pc:sldChg chg="del">
        <pc:chgData name="Jennifer Campbell" userId="9252b8fd17e1143e" providerId="LiveId" clId="{4FEF92FC-2D3C-4478-8906-274BFC36D276}" dt="2021-06-29T13:42:43.392" v="62" actId="47"/>
        <pc:sldMkLst>
          <pc:docMk/>
          <pc:sldMk cId="3215671905" sldId="436"/>
        </pc:sldMkLst>
      </pc:sldChg>
      <pc:sldChg chg="del">
        <pc:chgData name="Jennifer Campbell" userId="9252b8fd17e1143e" providerId="LiveId" clId="{4FEF92FC-2D3C-4478-8906-274BFC36D276}" dt="2021-06-29T13:42:43.392" v="62" actId="47"/>
        <pc:sldMkLst>
          <pc:docMk/>
          <pc:sldMk cId="328822805" sldId="437"/>
        </pc:sldMkLst>
      </pc:sldChg>
      <pc:sldChg chg="del">
        <pc:chgData name="Jennifer Campbell" userId="9252b8fd17e1143e" providerId="LiveId" clId="{4FEF92FC-2D3C-4478-8906-274BFC36D276}" dt="2021-06-29T13:42:43.392" v="62" actId="47"/>
        <pc:sldMkLst>
          <pc:docMk/>
          <pc:sldMk cId="3799256105" sldId="438"/>
        </pc:sldMkLst>
      </pc:sldChg>
      <pc:sldChg chg="del">
        <pc:chgData name="Jennifer Campbell" userId="9252b8fd17e1143e" providerId="LiveId" clId="{4FEF92FC-2D3C-4478-8906-274BFC36D276}" dt="2021-06-29T13:42:43.392" v="62" actId="47"/>
        <pc:sldMkLst>
          <pc:docMk/>
          <pc:sldMk cId="2997201677" sldId="439"/>
        </pc:sldMkLst>
      </pc:sldChg>
      <pc:sldChg chg="del">
        <pc:chgData name="Jennifer Campbell" userId="9252b8fd17e1143e" providerId="LiveId" clId="{4FEF92FC-2D3C-4478-8906-274BFC36D276}" dt="2021-06-29T13:42:54.432" v="63" actId="47"/>
        <pc:sldMkLst>
          <pc:docMk/>
          <pc:sldMk cId="302017620" sldId="440"/>
        </pc:sldMkLst>
      </pc:sldChg>
      <pc:sldChg chg="del">
        <pc:chgData name="Jennifer Campbell" userId="9252b8fd17e1143e" providerId="LiveId" clId="{4FEF92FC-2D3C-4478-8906-274BFC36D276}" dt="2021-06-29T13:42:54.432" v="63" actId="47"/>
        <pc:sldMkLst>
          <pc:docMk/>
          <pc:sldMk cId="519612385" sldId="441"/>
        </pc:sldMkLst>
      </pc:sldChg>
      <pc:sldChg chg="del">
        <pc:chgData name="Jennifer Campbell" userId="9252b8fd17e1143e" providerId="LiveId" clId="{4FEF92FC-2D3C-4478-8906-274BFC36D276}" dt="2021-06-29T13:42:54.432" v="63" actId="47"/>
        <pc:sldMkLst>
          <pc:docMk/>
          <pc:sldMk cId="1417805222" sldId="442"/>
        </pc:sldMkLst>
      </pc:sldChg>
      <pc:sldChg chg="del">
        <pc:chgData name="Jennifer Campbell" userId="9252b8fd17e1143e" providerId="LiveId" clId="{4FEF92FC-2D3C-4478-8906-274BFC36D276}" dt="2021-06-29T13:42:54.432" v="63" actId="47"/>
        <pc:sldMkLst>
          <pc:docMk/>
          <pc:sldMk cId="1037588695" sldId="443"/>
        </pc:sldMkLst>
      </pc:sldChg>
      <pc:sldChg chg="del">
        <pc:chgData name="Jennifer Campbell" userId="9252b8fd17e1143e" providerId="LiveId" clId="{4FEF92FC-2D3C-4478-8906-274BFC36D276}" dt="2021-06-29T13:42:54.432" v="63" actId="47"/>
        <pc:sldMkLst>
          <pc:docMk/>
          <pc:sldMk cId="2016660501" sldId="445"/>
        </pc:sldMkLst>
      </pc:sldChg>
      <pc:sldChg chg="del">
        <pc:chgData name="Jennifer Campbell" userId="9252b8fd17e1143e" providerId="LiveId" clId="{4FEF92FC-2D3C-4478-8906-274BFC36D276}" dt="2021-06-29T13:42:54.432" v="63" actId="47"/>
        <pc:sldMkLst>
          <pc:docMk/>
          <pc:sldMk cId="3539508565" sldId="446"/>
        </pc:sldMkLst>
      </pc:sldChg>
      <pc:sldChg chg="del">
        <pc:chgData name="Jennifer Campbell" userId="9252b8fd17e1143e" providerId="LiveId" clId="{4FEF92FC-2D3C-4478-8906-274BFC36D276}" dt="2021-06-29T13:42:54.432" v="63" actId="47"/>
        <pc:sldMkLst>
          <pc:docMk/>
          <pc:sldMk cId="3905557042" sldId="447"/>
        </pc:sldMkLst>
      </pc:sldChg>
      <pc:sldChg chg="del">
        <pc:chgData name="Jennifer Campbell" userId="9252b8fd17e1143e" providerId="LiveId" clId="{4FEF92FC-2D3C-4478-8906-274BFC36D276}" dt="2021-06-29T13:42:54.432" v="63" actId="47"/>
        <pc:sldMkLst>
          <pc:docMk/>
          <pc:sldMk cId="2329918989" sldId="449"/>
        </pc:sldMkLst>
      </pc:sldChg>
      <pc:sldChg chg="del">
        <pc:chgData name="Jennifer Campbell" userId="9252b8fd17e1143e" providerId="LiveId" clId="{4FEF92FC-2D3C-4478-8906-274BFC36D276}" dt="2021-06-29T13:42:54.432" v="63" actId="47"/>
        <pc:sldMkLst>
          <pc:docMk/>
          <pc:sldMk cId="992792720" sldId="450"/>
        </pc:sldMkLst>
      </pc:sldChg>
      <pc:sldChg chg="del">
        <pc:chgData name="Jennifer Campbell" userId="9252b8fd17e1143e" providerId="LiveId" clId="{4FEF92FC-2D3C-4478-8906-274BFC36D276}" dt="2021-06-29T13:42:54.432" v="63" actId="47"/>
        <pc:sldMkLst>
          <pc:docMk/>
          <pc:sldMk cId="1465366830" sldId="451"/>
        </pc:sldMkLst>
      </pc:sldChg>
      <pc:sldChg chg="modSp mod">
        <pc:chgData name="Jennifer Campbell" userId="9252b8fd17e1143e" providerId="LiveId" clId="{4FEF92FC-2D3C-4478-8906-274BFC36D276}" dt="2021-07-02T19:03:27.401" v="6307" actId="2711"/>
        <pc:sldMkLst>
          <pc:docMk/>
          <pc:sldMk cId="754557400" sldId="452"/>
        </pc:sldMkLst>
        <pc:spChg chg="mod">
          <ac:chgData name="Jennifer Campbell" userId="9252b8fd17e1143e" providerId="LiveId" clId="{4FEF92FC-2D3C-4478-8906-274BFC36D276}" dt="2021-07-02T19:03:27.401" v="6307" actId="2711"/>
          <ac:spMkLst>
            <pc:docMk/>
            <pc:sldMk cId="754557400" sldId="452"/>
            <ac:spMk id="3" creationId="{6B3F111C-1BE2-4892-A332-441D5626C237}"/>
          </ac:spMkLst>
        </pc:spChg>
      </pc:sldChg>
      <pc:sldChg chg="modSp mod">
        <pc:chgData name="Jennifer Campbell" userId="9252b8fd17e1143e" providerId="LiveId" clId="{4FEF92FC-2D3C-4478-8906-274BFC36D276}" dt="2021-07-02T19:14:13.949" v="6879" actId="2711"/>
        <pc:sldMkLst>
          <pc:docMk/>
          <pc:sldMk cId="3741896087" sldId="453"/>
        </pc:sldMkLst>
        <pc:spChg chg="mod">
          <ac:chgData name="Jennifer Campbell" userId="9252b8fd17e1143e" providerId="LiveId" clId="{4FEF92FC-2D3C-4478-8906-274BFC36D276}" dt="2021-07-02T19:14:13.949" v="6879" actId="2711"/>
          <ac:spMkLst>
            <pc:docMk/>
            <pc:sldMk cId="3741896087" sldId="453"/>
            <ac:spMk id="2" creationId="{00000000-0000-0000-0000-000000000000}"/>
          </ac:spMkLst>
        </pc:spChg>
      </pc:sldChg>
      <pc:sldChg chg="modSp mod">
        <pc:chgData name="Jennifer Campbell" userId="9252b8fd17e1143e" providerId="LiveId" clId="{4FEF92FC-2D3C-4478-8906-274BFC36D276}" dt="2021-07-02T19:13:51.736" v="6877" actId="12"/>
        <pc:sldMkLst>
          <pc:docMk/>
          <pc:sldMk cId="342754519" sldId="454"/>
        </pc:sldMkLst>
        <pc:spChg chg="mod">
          <ac:chgData name="Jennifer Campbell" userId="9252b8fd17e1143e" providerId="LiveId" clId="{4FEF92FC-2D3C-4478-8906-274BFC36D276}" dt="2021-07-02T19:13:51.736" v="6877" actId="12"/>
          <ac:spMkLst>
            <pc:docMk/>
            <pc:sldMk cId="342754519" sldId="454"/>
            <ac:spMk id="2" creationId="{00000000-0000-0000-0000-000000000000}"/>
          </ac:spMkLst>
        </pc:spChg>
      </pc:sldChg>
      <pc:sldChg chg="modSp del">
        <pc:chgData name="Jennifer Campbell" userId="9252b8fd17e1143e" providerId="LiveId" clId="{4FEF92FC-2D3C-4478-8906-274BFC36D276}" dt="2021-07-02T19:29:33.524" v="8369" actId="2696"/>
        <pc:sldMkLst>
          <pc:docMk/>
          <pc:sldMk cId="2001089721" sldId="455"/>
        </pc:sldMkLst>
        <pc:spChg chg="mod">
          <ac:chgData name="Jennifer Campbell" userId="9252b8fd17e1143e" providerId="LiveId" clId="{4FEF92FC-2D3C-4478-8906-274BFC36D276}" dt="2021-06-29T13:42:33.220" v="61"/>
          <ac:spMkLst>
            <pc:docMk/>
            <pc:sldMk cId="2001089721" sldId="455"/>
            <ac:spMk id="2" creationId="{0917F437-C020-4A90-9B39-3DD5C9C693A8}"/>
          </ac:spMkLst>
        </pc:spChg>
      </pc:sldChg>
      <pc:sldChg chg="modSp add mod modCm">
        <pc:chgData name="Jennifer Campbell" userId="9252b8fd17e1143e" providerId="LiveId" clId="{4FEF92FC-2D3C-4478-8906-274BFC36D276}" dt="2021-07-02T19:36:18.486" v="8965" actId="2711"/>
        <pc:sldMkLst>
          <pc:docMk/>
          <pc:sldMk cId="2210297293" sldId="455"/>
        </pc:sldMkLst>
        <pc:spChg chg="mod">
          <ac:chgData name="Jennifer Campbell" userId="9252b8fd17e1143e" providerId="LiveId" clId="{4FEF92FC-2D3C-4478-8906-274BFC36D276}" dt="2021-07-02T19:36:18.486" v="8965" actId="2711"/>
          <ac:spMkLst>
            <pc:docMk/>
            <pc:sldMk cId="2210297293" sldId="455"/>
            <ac:spMk id="3" creationId="{2B9908DC-1AF4-4493-AA47-783B8BF0EF71}"/>
          </ac:spMkLst>
        </pc:spChg>
      </pc:sldChg>
      <pc:sldChg chg="modSp del">
        <pc:chgData name="Jennifer Campbell" userId="9252b8fd17e1143e" providerId="LiveId" clId="{4FEF92FC-2D3C-4478-8906-274BFC36D276}" dt="2021-07-02T19:29:33.524" v="8369" actId="2696"/>
        <pc:sldMkLst>
          <pc:docMk/>
          <pc:sldMk cId="144929660" sldId="456"/>
        </pc:sldMkLst>
        <pc:spChg chg="mod">
          <ac:chgData name="Jennifer Campbell" userId="9252b8fd17e1143e" providerId="LiveId" clId="{4FEF92FC-2D3C-4478-8906-274BFC36D276}" dt="2021-06-29T13:42:33.220" v="61"/>
          <ac:spMkLst>
            <pc:docMk/>
            <pc:sldMk cId="144929660" sldId="456"/>
            <ac:spMk id="2" creationId="{0917F437-C020-4A90-9B39-3DD5C9C693A8}"/>
          </ac:spMkLst>
        </pc:spChg>
      </pc:sldChg>
      <pc:sldChg chg="modSp add mod">
        <pc:chgData name="Jennifer Campbell" userId="9252b8fd17e1143e" providerId="LiveId" clId="{4FEF92FC-2D3C-4478-8906-274BFC36D276}" dt="2021-07-02T19:38:17.462" v="9488" actId="2711"/>
        <pc:sldMkLst>
          <pc:docMk/>
          <pc:sldMk cId="4089535652" sldId="456"/>
        </pc:sldMkLst>
        <pc:spChg chg="mod">
          <ac:chgData name="Jennifer Campbell" userId="9252b8fd17e1143e" providerId="LiveId" clId="{4FEF92FC-2D3C-4478-8906-274BFC36D276}" dt="2021-07-02T19:38:17.462" v="9488" actId="2711"/>
          <ac:spMkLst>
            <pc:docMk/>
            <pc:sldMk cId="4089535652" sldId="456"/>
            <ac:spMk id="3" creationId="{2B9908DC-1AF4-4493-AA47-783B8BF0EF71}"/>
          </ac:spMkLst>
        </pc:spChg>
      </pc:sldChg>
      <pc:sldChg chg="modSp add mod">
        <pc:chgData name="Jennifer Campbell" userId="9252b8fd17e1143e" providerId="LiveId" clId="{4FEF92FC-2D3C-4478-8906-274BFC36D276}" dt="2021-06-29T13:54:55.703" v="243" actId="20577"/>
        <pc:sldMkLst>
          <pc:docMk/>
          <pc:sldMk cId="2730922421" sldId="457"/>
        </pc:sldMkLst>
        <pc:spChg chg="mod">
          <ac:chgData name="Jennifer Campbell" userId="9252b8fd17e1143e" providerId="LiveId" clId="{4FEF92FC-2D3C-4478-8906-274BFC36D276}" dt="2021-06-29T13:47:01.641" v="90" actId="108"/>
          <ac:spMkLst>
            <pc:docMk/>
            <pc:sldMk cId="2730922421" sldId="457"/>
            <ac:spMk id="2" creationId="{00000000-0000-0000-0000-000000000000}"/>
          </ac:spMkLst>
        </pc:spChg>
        <pc:spChg chg="mod">
          <ac:chgData name="Jennifer Campbell" userId="9252b8fd17e1143e" providerId="LiveId" clId="{4FEF92FC-2D3C-4478-8906-274BFC36D276}" dt="2021-06-29T13:54:55.703" v="243" actId="20577"/>
          <ac:spMkLst>
            <pc:docMk/>
            <pc:sldMk cId="2730922421" sldId="457"/>
            <ac:spMk id="4" creationId="{00000000-0000-0000-0000-000000000000}"/>
          </ac:spMkLst>
        </pc:spChg>
      </pc:sldChg>
      <pc:sldChg chg="modSp add mod">
        <pc:chgData name="Jennifer Campbell" userId="9252b8fd17e1143e" providerId="LiveId" clId="{4FEF92FC-2D3C-4478-8906-274BFC36D276}" dt="2021-06-29T13:55:01.712" v="249" actId="20577"/>
        <pc:sldMkLst>
          <pc:docMk/>
          <pc:sldMk cId="858886400" sldId="458"/>
        </pc:sldMkLst>
        <pc:spChg chg="mod">
          <ac:chgData name="Jennifer Campbell" userId="9252b8fd17e1143e" providerId="LiveId" clId="{4FEF92FC-2D3C-4478-8906-274BFC36D276}" dt="2021-06-29T13:48:04.432" v="110" actId="20577"/>
          <ac:spMkLst>
            <pc:docMk/>
            <pc:sldMk cId="858886400" sldId="458"/>
            <ac:spMk id="2" creationId="{00000000-0000-0000-0000-000000000000}"/>
          </ac:spMkLst>
        </pc:spChg>
        <pc:spChg chg="mod">
          <ac:chgData name="Jennifer Campbell" userId="9252b8fd17e1143e" providerId="LiveId" clId="{4FEF92FC-2D3C-4478-8906-274BFC36D276}" dt="2021-06-29T13:55:01.712" v="249" actId="20577"/>
          <ac:spMkLst>
            <pc:docMk/>
            <pc:sldMk cId="858886400" sldId="458"/>
            <ac:spMk id="4" creationId="{00000000-0000-0000-0000-000000000000}"/>
          </ac:spMkLst>
        </pc:spChg>
      </pc:sldChg>
      <pc:sldChg chg="addSp delSp modSp add mod">
        <pc:chgData name="Jennifer Campbell" userId="9252b8fd17e1143e" providerId="LiveId" clId="{4FEF92FC-2D3C-4478-8906-274BFC36D276}" dt="2021-07-02T19:45:40.597" v="10232" actId="1076"/>
        <pc:sldMkLst>
          <pc:docMk/>
          <pc:sldMk cId="1219645312" sldId="459"/>
        </pc:sldMkLst>
        <pc:spChg chg="del">
          <ac:chgData name="Jennifer Campbell" userId="9252b8fd17e1143e" providerId="LiveId" clId="{4FEF92FC-2D3C-4478-8906-274BFC36D276}" dt="2021-06-29T13:50:51.124" v="113" actId="478"/>
          <ac:spMkLst>
            <pc:docMk/>
            <pc:sldMk cId="1219645312" sldId="459"/>
            <ac:spMk id="2" creationId="{00000000-0000-0000-0000-000000000000}"/>
          </ac:spMkLst>
        </pc:spChg>
        <pc:spChg chg="add del mod">
          <ac:chgData name="Jennifer Campbell" userId="9252b8fd17e1143e" providerId="LiveId" clId="{4FEF92FC-2D3C-4478-8906-274BFC36D276}" dt="2021-06-29T13:50:58.471" v="114" actId="478"/>
          <ac:spMkLst>
            <pc:docMk/>
            <pc:sldMk cId="1219645312" sldId="459"/>
            <ac:spMk id="3" creationId="{41D96C04-80E9-4964-98C2-A0C5F372A0E7}"/>
          </ac:spMkLst>
        </pc:spChg>
        <pc:spChg chg="mod">
          <ac:chgData name="Jennifer Campbell" userId="9252b8fd17e1143e" providerId="LiveId" clId="{4FEF92FC-2D3C-4478-8906-274BFC36D276}" dt="2021-06-29T13:55:08.391" v="255" actId="20577"/>
          <ac:spMkLst>
            <pc:docMk/>
            <pc:sldMk cId="1219645312" sldId="459"/>
            <ac:spMk id="4" creationId="{00000000-0000-0000-0000-000000000000}"/>
          </ac:spMkLst>
        </pc:spChg>
        <pc:spChg chg="add mod ord">
          <ac:chgData name="Jennifer Campbell" userId="9252b8fd17e1143e" providerId="LiveId" clId="{4FEF92FC-2D3C-4478-8906-274BFC36D276}" dt="2021-07-02T19:45:24.229" v="10230" actId="13244"/>
          <ac:spMkLst>
            <pc:docMk/>
            <pc:sldMk cId="1219645312" sldId="459"/>
            <ac:spMk id="10" creationId="{22418F66-4FCF-4483-B6AA-8626A6621B36}"/>
          </ac:spMkLst>
        </pc:spChg>
        <pc:spChg chg="add mod ord">
          <ac:chgData name="Jennifer Campbell" userId="9252b8fd17e1143e" providerId="LiveId" clId="{4FEF92FC-2D3C-4478-8906-274BFC36D276}" dt="2021-07-02T19:45:26.578" v="10231" actId="13244"/>
          <ac:spMkLst>
            <pc:docMk/>
            <pc:sldMk cId="1219645312" sldId="459"/>
            <ac:spMk id="12" creationId="{F5FE0712-3C78-4D23-BDD6-989A8C402D50}"/>
          </ac:spMkLst>
        </pc:spChg>
        <pc:picChg chg="add mod">
          <ac:chgData name="Jennifer Campbell" userId="9252b8fd17e1143e" providerId="LiveId" clId="{4FEF92FC-2D3C-4478-8906-274BFC36D276}" dt="2021-06-29T13:53:44.577" v="220" actId="1076"/>
          <ac:picMkLst>
            <pc:docMk/>
            <pc:sldMk cId="1219645312" sldId="459"/>
            <ac:picMk id="6" creationId="{670DA5AE-E3B7-418A-84A5-5BDFD287E1F2}"/>
          </ac:picMkLst>
        </pc:picChg>
        <pc:picChg chg="add mod">
          <ac:chgData name="Jennifer Campbell" userId="9252b8fd17e1143e" providerId="LiveId" clId="{4FEF92FC-2D3C-4478-8906-274BFC36D276}" dt="2021-07-02T19:45:40.597" v="10232" actId="1076"/>
          <ac:picMkLst>
            <pc:docMk/>
            <pc:sldMk cId="1219645312" sldId="459"/>
            <ac:picMk id="8" creationId="{26548B51-84ED-48A9-AB82-17A8C9A752BD}"/>
          </ac:picMkLst>
        </pc:picChg>
      </pc:sldChg>
      <pc:sldChg chg="modSp add mod">
        <pc:chgData name="Jennifer Campbell" userId="9252b8fd17e1143e" providerId="LiveId" clId="{4FEF92FC-2D3C-4478-8906-274BFC36D276}" dt="2021-07-01T15:47:01.665" v="1122" actId="20577"/>
        <pc:sldMkLst>
          <pc:docMk/>
          <pc:sldMk cId="1468475914" sldId="460"/>
        </pc:sldMkLst>
        <pc:spChg chg="mod">
          <ac:chgData name="Jennifer Campbell" userId="9252b8fd17e1143e" providerId="LiveId" clId="{4FEF92FC-2D3C-4478-8906-274BFC36D276}" dt="2021-06-29T13:57:02.010" v="380" actId="20577"/>
          <ac:spMkLst>
            <pc:docMk/>
            <pc:sldMk cId="1468475914" sldId="460"/>
            <ac:spMk id="2" creationId="{00000000-0000-0000-0000-000000000000}"/>
          </ac:spMkLst>
        </pc:spChg>
        <pc:spChg chg="mod">
          <ac:chgData name="Jennifer Campbell" userId="9252b8fd17e1143e" providerId="LiveId" clId="{4FEF92FC-2D3C-4478-8906-274BFC36D276}" dt="2021-07-01T15:47:01.665" v="1122" actId="20577"/>
          <ac:spMkLst>
            <pc:docMk/>
            <pc:sldMk cId="1468475914" sldId="460"/>
            <ac:spMk id="4" creationId="{00000000-0000-0000-0000-000000000000}"/>
          </ac:spMkLst>
        </pc:spChg>
      </pc:sldChg>
      <pc:sldChg chg="modSp add mod">
        <pc:chgData name="Jennifer Campbell" userId="9252b8fd17e1143e" providerId="LiveId" clId="{4FEF92FC-2D3C-4478-8906-274BFC36D276}" dt="2021-06-29T13:55:18.972" v="267" actId="20577"/>
        <pc:sldMkLst>
          <pc:docMk/>
          <pc:sldMk cId="1497209141" sldId="461"/>
        </pc:sldMkLst>
        <pc:spChg chg="mod">
          <ac:chgData name="Jennifer Campbell" userId="9252b8fd17e1143e" providerId="LiveId" clId="{4FEF92FC-2D3C-4478-8906-274BFC36D276}" dt="2021-06-29T13:54:41.331" v="235" actId="20577"/>
          <ac:spMkLst>
            <pc:docMk/>
            <pc:sldMk cId="1497209141" sldId="461"/>
            <ac:spMk id="2" creationId="{00000000-0000-0000-0000-000000000000}"/>
          </ac:spMkLst>
        </pc:spChg>
        <pc:spChg chg="mod">
          <ac:chgData name="Jennifer Campbell" userId="9252b8fd17e1143e" providerId="LiveId" clId="{4FEF92FC-2D3C-4478-8906-274BFC36D276}" dt="2021-06-29T13:55:18.972" v="267" actId="20577"/>
          <ac:spMkLst>
            <pc:docMk/>
            <pc:sldMk cId="1497209141" sldId="461"/>
            <ac:spMk id="4" creationId="{00000000-0000-0000-0000-000000000000}"/>
          </ac:spMkLst>
        </pc:spChg>
      </pc:sldChg>
      <pc:sldChg chg="modSp add mod">
        <pc:chgData name="Jennifer Campbell" userId="9252b8fd17e1143e" providerId="LiveId" clId="{4FEF92FC-2D3C-4478-8906-274BFC36D276}" dt="2021-07-02T19:44:46.038" v="10224"/>
        <pc:sldMkLst>
          <pc:docMk/>
          <pc:sldMk cId="2789921836" sldId="462"/>
        </pc:sldMkLst>
        <pc:spChg chg="mod">
          <ac:chgData name="Jennifer Campbell" userId="9252b8fd17e1143e" providerId="LiveId" clId="{4FEF92FC-2D3C-4478-8906-274BFC36D276}" dt="2021-07-02T19:44:46.038" v="10224"/>
          <ac:spMkLst>
            <pc:docMk/>
            <pc:sldMk cId="2789921836" sldId="462"/>
            <ac:spMk id="2" creationId="{00000000-0000-0000-0000-000000000000}"/>
          </ac:spMkLst>
        </pc:spChg>
        <pc:spChg chg="mod">
          <ac:chgData name="Jennifer Campbell" userId="9252b8fd17e1143e" providerId="LiveId" clId="{4FEF92FC-2D3C-4478-8906-274BFC36D276}" dt="2021-07-01T15:47:46.447" v="1154" actId="20577"/>
          <ac:spMkLst>
            <pc:docMk/>
            <pc:sldMk cId="2789921836" sldId="462"/>
            <ac:spMk id="4" creationId="{00000000-0000-0000-0000-000000000000}"/>
          </ac:spMkLst>
        </pc:spChg>
      </pc:sldChg>
      <pc:sldChg chg="modSp add mod">
        <pc:chgData name="Jennifer Campbell" userId="9252b8fd17e1143e" providerId="LiveId" clId="{4FEF92FC-2D3C-4478-8906-274BFC36D276}" dt="2021-07-01T16:01:11.654" v="2074"/>
        <pc:sldMkLst>
          <pc:docMk/>
          <pc:sldMk cId="3267002648" sldId="463"/>
        </pc:sldMkLst>
        <pc:spChg chg="mod">
          <ac:chgData name="Jennifer Campbell" userId="9252b8fd17e1143e" providerId="LiveId" clId="{4FEF92FC-2D3C-4478-8906-274BFC36D276}" dt="2021-07-01T16:01:11.654" v="2074"/>
          <ac:spMkLst>
            <pc:docMk/>
            <pc:sldMk cId="3267002648" sldId="463"/>
            <ac:spMk id="2" creationId="{00000000-0000-0000-0000-000000000000}"/>
          </ac:spMkLst>
        </pc:spChg>
        <pc:spChg chg="mod">
          <ac:chgData name="Jennifer Campbell" userId="9252b8fd17e1143e" providerId="LiveId" clId="{4FEF92FC-2D3C-4478-8906-274BFC36D276}" dt="2021-07-01T15:47:23.884" v="1148" actId="20577"/>
          <ac:spMkLst>
            <pc:docMk/>
            <pc:sldMk cId="3267002648" sldId="463"/>
            <ac:spMk id="4" creationId="{00000000-0000-0000-0000-000000000000}"/>
          </ac:spMkLst>
        </pc:spChg>
      </pc:sldChg>
      <pc:sldChg chg="modSp add mod">
        <pc:chgData name="Jennifer Campbell" userId="9252b8fd17e1143e" providerId="LiveId" clId="{4FEF92FC-2D3C-4478-8906-274BFC36D276}" dt="2021-07-01T16:01:03.597" v="2073"/>
        <pc:sldMkLst>
          <pc:docMk/>
          <pc:sldMk cId="4192208477" sldId="464"/>
        </pc:sldMkLst>
        <pc:spChg chg="mod">
          <ac:chgData name="Jennifer Campbell" userId="9252b8fd17e1143e" providerId="LiveId" clId="{4FEF92FC-2D3C-4478-8906-274BFC36D276}" dt="2021-07-01T16:01:03.597" v="2073"/>
          <ac:spMkLst>
            <pc:docMk/>
            <pc:sldMk cId="4192208477" sldId="464"/>
            <ac:spMk id="2" creationId="{00000000-0000-0000-0000-000000000000}"/>
          </ac:spMkLst>
        </pc:spChg>
        <pc:spChg chg="mod">
          <ac:chgData name="Jennifer Campbell" userId="9252b8fd17e1143e" providerId="LiveId" clId="{4FEF92FC-2D3C-4478-8906-274BFC36D276}" dt="2021-07-01T15:47:14.450" v="1140" actId="20577"/>
          <ac:spMkLst>
            <pc:docMk/>
            <pc:sldMk cId="4192208477" sldId="464"/>
            <ac:spMk id="4" creationId="{00000000-0000-0000-0000-000000000000}"/>
          </ac:spMkLst>
        </pc:spChg>
      </pc:sldChg>
      <pc:sldChg chg="addSp delSp modSp add mod ord">
        <pc:chgData name="Jennifer Campbell" userId="9252b8fd17e1143e" providerId="LiveId" clId="{4FEF92FC-2D3C-4478-8906-274BFC36D276}" dt="2021-07-01T15:57:04.334" v="1819"/>
        <pc:sldMkLst>
          <pc:docMk/>
          <pc:sldMk cId="497423678" sldId="465"/>
        </pc:sldMkLst>
        <pc:spChg chg="del">
          <ac:chgData name="Jennifer Campbell" userId="9252b8fd17e1143e" providerId="LiveId" clId="{4FEF92FC-2D3C-4478-8906-274BFC36D276}" dt="2021-06-29T13:57:37.989" v="383" actId="478"/>
          <ac:spMkLst>
            <pc:docMk/>
            <pc:sldMk cId="497423678" sldId="465"/>
            <ac:spMk id="2" creationId="{00000000-0000-0000-0000-000000000000}"/>
          </ac:spMkLst>
        </pc:spChg>
        <pc:spChg chg="add del mod">
          <ac:chgData name="Jennifer Campbell" userId="9252b8fd17e1143e" providerId="LiveId" clId="{4FEF92FC-2D3C-4478-8906-274BFC36D276}" dt="2021-06-29T13:57:40.336" v="384" actId="478"/>
          <ac:spMkLst>
            <pc:docMk/>
            <pc:sldMk cId="497423678" sldId="465"/>
            <ac:spMk id="3" creationId="{182A9E8A-F542-4596-8410-BE4A6EE2C313}"/>
          </ac:spMkLst>
        </pc:spChg>
        <pc:spChg chg="mod">
          <ac:chgData name="Jennifer Campbell" userId="9252b8fd17e1143e" providerId="LiveId" clId="{4FEF92FC-2D3C-4478-8906-274BFC36D276}" dt="2021-07-01T15:47:07.805" v="1128" actId="20577"/>
          <ac:spMkLst>
            <pc:docMk/>
            <pc:sldMk cId="497423678" sldId="465"/>
            <ac:spMk id="4" creationId="{00000000-0000-0000-0000-000000000000}"/>
          </ac:spMkLst>
        </pc:spChg>
        <pc:spChg chg="add mod">
          <ac:chgData name="Jennifer Campbell" userId="9252b8fd17e1143e" providerId="LiveId" clId="{4FEF92FC-2D3C-4478-8906-274BFC36D276}" dt="2021-07-01T15:57:04.334" v="1819"/>
          <ac:spMkLst>
            <pc:docMk/>
            <pc:sldMk cId="497423678" sldId="465"/>
            <ac:spMk id="7" creationId="{8A5A2936-EEE4-43C0-9BBE-8CBAD9553530}"/>
          </ac:spMkLst>
        </pc:spChg>
        <pc:picChg chg="add mod">
          <ac:chgData name="Jennifer Campbell" userId="9252b8fd17e1143e" providerId="LiveId" clId="{4FEF92FC-2D3C-4478-8906-274BFC36D276}" dt="2021-06-29T17:53:50.175" v="387" actId="1076"/>
          <ac:picMkLst>
            <pc:docMk/>
            <pc:sldMk cId="497423678" sldId="465"/>
            <ac:picMk id="6" creationId="{0E523119-E754-45D9-A8A7-AB2524199199}"/>
          </ac:picMkLst>
        </pc:picChg>
      </pc:sldChg>
      <pc:sldChg chg="modSp add mod">
        <pc:chgData name="Jennifer Campbell" userId="9252b8fd17e1143e" providerId="LiveId" clId="{4FEF92FC-2D3C-4478-8906-274BFC36D276}" dt="2021-07-01T16:01:22.888" v="2077" actId="20577"/>
        <pc:sldMkLst>
          <pc:docMk/>
          <pc:sldMk cId="1731523453" sldId="466"/>
        </pc:sldMkLst>
        <pc:spChg chg="mod">
          <ac:chgData name="Jennifer Campbell" userId="9252b8fd17e1143e" providerId="LiveId" clId="{4FEF92FC-2D3C-4478-8906-274BFC36D276}" dt="2021-07-01T16:01:22.888" v="2077" actId="20577"/>
          <ac:spMkLst>
            <pc:docMk/>
            <pc:sldMk cId="1731523453" sldId="466"/>
            <ac:spMk id="2" creationId="{00000000-0000-0000-0000-000000000000}"/>
          </ac:spMkLst>
        </pc:spChg>
        <pc:spChg chg="mod">
          <ac:chgData name="Jennifer Campbell" userId="9252b8fd17e1143e" providerId="LiveId" clId="{4FEF92FC-2D3C-4478-8906-274BFC36D276}" dt="2021-07-01T15:47:54.923" v="1166" actId="20577"/>
          <ac:spMkLst>
            <pc:docMk/>
            <pc:sldMk cId="1731523453" sldId="466"/>
            <ac:spMk id="4" creationId="{00000000-0000-0000-0000-000000000000}"/>
          </ac:spMkLst>
        </pc:spChg>
      </pc:sldChg>
      <pc:sldChg chg="new del">
        <pc:chgData name="Jennifer Campbell" userId="9252b8fd17e1143e" providerId="LiveId" clId="{4FEF92FC-2D3C-4478-8906-274BFC36D276}" dt="2021-07-01T15:59:29.525" v="1867" actId="47"/>
        <pc:sldMkLst>
          <pc:docMk/>
          <pc:sldMk cId="1889177853" sldId="467"/>
        </pc:sldMkLst>
      </pc:sldChg>
      <pc:sldChg chg="modSp add mod">
        <pc:chgData name="Jennifer Campbell" userId="9252b8fd17e1143e" providerId="LiveId" clId="{4FEF92FC-2D3C-4478-8906-274BFC36D276}" dt="2021-07-01T15:57:04.334" v="1819"/>
        <pc:sldMkLst>
          <pc:docMk/>
          <pc:sldMk cId="76774494" sldId="468"/>
        </pc:sldMkLst>
        <pc:spChg chg="mod">
          <ac:chgData name="Jennifer Campbell" userId="9252b8fd17e1143e" providerId="LiveId" clId="{4FEF92FC-2D3C-4478-8906-274BFC36D276}" dt="2021-07-01T15:52:57.616" v="1686" actId="20577"/>
          <ac:spMkLst>
            <pc:docMk/>
            <pc:sldMk cId="76774494" sldId="468"/>
            <ac:spMk id="2" creationId="{00000000-0000-0000-0000-000000000000}"/>
          </ac:spMkLst>
        </pc:spChg>
        <pc:spChg chg="mod">
          <ac:chgData name="Jennifer Campbell" userId="9252b8fd17e1143e" providerId="LiveId" clId="{4FEF92FC-2D3C-4478-8906-274BFC36D276}" dt="2021-07-01T15:57:04.334" v="1819"/>
          <ac:spMkLst>
            <pc:docMk/>
            <pc:sldMk cId="76774494" sldId="468"/>
            <ac:spMk id="4" creationId="{00000000-0000-0000-0000-000000000000}"/>
          </ac:spMkLst>
        </pc:spChg>
      </pc:sldChg>
      <pc:sldChg chg="modSp add mod">
        <pc:chgData name="Jennifer Campbell" userId="9252b8fd17e1143e" providerId="LiveId" clId="{4FEF92FC-2D3C-4478-8906-274BFC36D276}" dt="2021-07-02T19:44:48.861" v="10226" actId="2"/>
        <pc:sldMkLst>
          <pc:docMk/>
          <pc:sldMk cId="3322462204" sldId="469"/>
        </pc:sldMkLst>
        <pc:spChg chg="mod">
          <ac:chgData name="Jennifer Campbell" userId="9252b8fd17e1143e" providerId="LiveId" clId="{4FEF92FC-2D3C-4478-8906-274BFC36D276}" dt="2021-07-02T19:44:48.861" v="10226" actId="2"/>
          <ac:spMkLst>
            <pc:docMk/>
            <pc:sldMk cId="3322462204" sldId="469"/>
            <ac:spMk id="2" creationId="{00000000-0000-0000-0000-000000000000}"/>
          </ac:spMkLst>
        </pc:spChg>
        <pc:spChg chg="mod">
          <ac:chgData name="Jennifer Campbell" userId="9252b8fd17e1143e" providerId="LiveId" clId="{4FEF92FC-2D3C-4478-8906-274BFC36D276}" dt="2021-07-02T19:44:47.806" v="10225" actId="2"/>
          <ac:spMkLst>
            <pc:docMk/>
            <pc:sldMk cId="3322462204" sldId="469"/>
            <ac:spMk id="4" creationId="{00000000-0000-0000-0000-000000000000}"/>
          </ac:spMkLst>
        </pc:spChg>
      </pc:sldChg>
      <pc:sldChg chg="modSp add mod">
        <pc:chgData name="Jennifer Campbell" userId="9252b8fd17e1143e" providerId="LiveId" clId="{4FEF92FC-2D3C-4478-8906-274BFC36D276}" dt="2021-07-01T15:59:16.768" v="1866" actId="20577"/>
        <pc:sldMkLst>
          <pc:docMk/>
          <pc:sldMk cId="3344107702" sldId="470"/>
        </pc:sldMkLst>
        <pc:spChg chg="mod">
          <ac:chgData name="Jennifer Campbell" userId="9252b8fd17e1143e" providerId="LiveId" clId="{4FEF92FC-2D3C-4478-8906-274BFC36D276}" dt="2021-07-01T15:59:03.227" v="1864" actId="20577"/>
          <ac:spMkLst>
            <pc:docMk/>
            <pc:sldMk cId="3344107702" sldId="470"/>
            <ac:spMk id="2" creationId="{00000000-0000-0000-0000-000000000000}"/>
          </ac:spMkLst>
        </pc:spChg>
        <pc:spChg chg="mod">
          <ac:chgData name="Jennifer Campbell" userId="9252b8fd17e1143e" providerId="LiveId" clId="{4FEF92FC-2D3C-4478-8906-274BFC36D276}" dt="2021-07-01T15:59:16.768" v="1866" actId="20577"/>
          <ac:spMkLst>
            <pc:docMk/>
            <pc:sldMk cId="3344107702" sldId="470"/>
            <ac:spMk id="4" creationId="{00000000-0000-0000-0000-000000000000}"/>
          </ac:spMkLst>
        </pc:spChg>
      </pc:sldChg>
      <pc:sldChg chg="addSp delSp modSp add mod">
        <pc:chgData name="Jennifer Campbell" userId="9252b8fd17e1143e" providerId="LiveId" clId="{4FEF92FC-2D3C-4478-8906-274BFC36D276}" dt="2021-07-01T15:57:04.334" v="1819"/>
        <pc:sldMkLst>
          <pc:docMk/>
          <pc:sldMk cId="538760937" sldId="471"/>
        </pc:sldMkLst>
        <pc:spChg chg="del">
          <ac:chgData name="Jennifer Campbell" userId="9252b8fd17e1143e" providerId="LiveId" clId="{4FEF92FC-2D3C-4478-8906-274BFC36D276}" dt="2021-07-01T15:53:06.007" v="1687" actId="478"/>
          <ac:spMkLst>
            <pc:docMk/>
            <pc:sldMk cId="538760937" sldId="471"/>
            <ac:spMk id="2" creationId="{00000000-0000-0000-0000-000000000000}"/>
          </ac:spMkLst>
        </pc:spChg>
        <pc:spChg chg="add del mod">
          <ac:chgData name="Jennifer Campbell" userId="9252b8fd17e1143e" providerId="LiveId" clId="{4FEF92FC-2D3C-4478-8906-274BFC36D276}" dt="2021-07-01T15:53:09.961" v="1688" actId="478"/>
          <ac:spMkLst>
            <pc:docMk/>
            <pc:sldMk cId="538760937" sldId="471"/>
            <ac:spMk id="3" creationId="{9F64278F-2ED3-4FD7-898C-81D26D88EEBC}"/>
          </ac:spMkLst>
        </pc:spChg>
        <pc:spChg chg="mod">
          <ac:chgData name="Jennifer Campbell" userId="9252b8fd17e1143e" providerId="LiveId" clId="{4FEF92FC-2D3C-4478-8906-274BFC36D276}" dt="2021-07-01T15:57:04.334" v="1819"/>
          <ac:spMkLst>
            <pc:docMk/>
            <pc:sldMk cId="538760937" sldId="471"/>
            <ac:spMk id="4" creationId="{00000000-0000-0000-0000-000000000000}"/>
          </ac:spMkLst>
        </pc:spChg>
        <pc:spChg chg="add mod">
          <ac:chgData name="Jennifer Campbell" userId="9252b8fd17e1143e" providerId="LiveId" clId="{4FEF92FC-2D3C-4478-8906-274BFC36D276}" dt="2021-07-01T15:56:38.041" v="1816" actId="2711"/>
          <ac:spMkLst>
            <pc:docMk/>
            <pc:sldMk cId="538760937" sldId="471"/>
            <ac:spMk id="7" creationId="{4BB6D82C-C66B-4F4D-B326-45DAF4F926B5}"/>
          </ac:spMkLst>
        </pc:spChg>
        <pc:picChg chg="add mod">
          <ac:chgData name="Jennifer Campbell" userId="9252b8fd17e1143e" providerId="LiveId" clId="{4FEF92FC-2D3C-4478-8906-274BFC36D276}" dt="2021-07-01T15:54:43.812" v="1692" actId="12789"/>
          <ac:picMkLst>
            <pc:docMk/>
            <pc:sldMk cId="538760937" sldId="471"/>
            <ac:picMk id="6" creationId="{0578B0A0-FBFD-4081-A4C5-51C4C9388575}"/>
          </ac:picMkLst>
        </pc:picChg>
      </pc:sldChg>
      <pc:sldChg chg="add del">
        <pc:chgData name="Jennifer Campbell" userId="9252b8fd17e1143e" providerId="LiveId" clId="{4FEF92FC-2D3C-4478-8906-274BFC36D276}" dt="2021-07-02T19:00:10.114" v="6299" actId="47"/>
        <pc:sldMkLst>
          <pc:docMk/>
          <pc:sldMk cId="2166907990" sldId="472"/>
        </pc:sldMkLst>
      </pc:sldChg>
      <pc:sldChg chg="modSp add mod">
        <pc:chgData name="Jennifer Campbell" userId="9252b8fd17e1143e" providerId="LiveId" clId="{4FEF92FC-2D3C-4478-8906-274BFC36D276}" dt="2021-07-01T17:06:04.268" v="3206" actId="20577"/>
        <pc:sldMkLst>
          <pc:docMk/>
          <pc:sldMk cId="1801332632" sldId="473"/>
        </pc:sldMkLst>
        <pc:spChg chg="mod">
          <ac:chgData name="Jennifer Campbell" userId="9252b8fd17e1143e" providerId="LiveId" clId="{4FEF92FC-2D3C-4478-8906-274BFC36D276}" dt="2021-07-01T17:05:29.239" v="3204" actId="20577"/>
          <ac:spMkLst>
            <pc:docMk/>
            <pc:sldMk cId="1801332632" sldId="473"/>
            <ac:spMk id="2" creationId="{00000000-0000-0000-0000-000000000000}"/>
          </ac:spMkLst>
        </pc:spChg>
        <pc:spChg chg="mod">
          <ac:chgData name="Jennifer Campbell" userId="9252b8fd17e1143e" providerId="LiveId" clId="{4FEF92FC-2D3C-4478-8906-274BFC36D276}" dt="2021-07-01T17:06:04.268" v="3206" actId="20577"/>
          <ac:spMkLst>
            <pc:docMk/>
            <pc:sldMk cId="1801332632" sldId="473"/>
            <ac:spMk id="4" creationId="{00000000-0000-0000-0000-000000000000}"/>
          </ac:spMkLst>
        </pc:spChg>
      </pc:sldChg>
      <pc:sldChg chg="modSp add mod">
        <pc:chgData name="Jennifer Campbell" userId="9252b8fd17e1143e" providerId="LiveId" clId="{4FEF92FC-2D3C-4478-8906-274BFC36D276}" dt="2021-07-02T19:44:49.807" v="10227" actId="2"/>
        <pc:sldMkLst>
          <pc:docMk/>
          <pc:sldMk cId="4210909476" sldId="474"/>
        </pc:sldMkLst>
        <pc:spChg chg="mod">
          <ac:chgData name="Jennifer Campbell" userId="9252b8fd17e1143e" providerId="LiveId" clId="{4FEF92FC-2D3C-4478-8906-274BFC36D276}" dt="2021-07-01T17:01:56.273" v="3000" actId="20577"/>
          <ac:spMkLst>
            <pc:docMk/>
            <pc:sldMk cId="4210909476" sldId="474"/>
            <ac:spMk id="2" creationId="{00000000-0000-0000-0000-000000000000}"/>
          </ac:spMkLst>
        </pc:spChg>
        <pc:spChg chg="mod">
          <ac:chgData name="Jennifer Campbell" userId="9252b8fd17e1143e" providerId="LiveId" clId="{4FEF92FC-2D3C-4478-8906-274BFC36D276}" dt="2021-07-02T19:44:49.807" v="10227" actId="2"/>
          <ac:spMkLst>
            <pc:docMk/>
            <pc:sldMk cId="4210909476" sldId="474"/>
            <ac:spMk id="4" creationId="{00000000-0000-0000-0000-000000000000}"/>
          </ac:spMkLst>
        </pc:spChg>
      </pc:sldChg>
      <pc:sldChg chg="modSp add mod ord">
        <pc:chgData name="Jennifer Campbell" userId="9252b8fd17e1143e" providerId="LiveId" clId="{4FEF92FC-2D3C-4478-8906-274BFC36D276}" dt="2021-07-02T19:44:51.539" v="10228" actId="2"/>
        <pc:sldMkLst>
          <pc:docMk/>
          <pc:sldMk cId="1918940956" sldId="475"/>
        </pc:sldMkLst>
        <pc:spChg chg="mod">
          <ac:chgData name="Jennifer Campbell" userId="9252b8fd17e1143e" providerId="LiveId" clId="{4FEF92FC-2D3C-4478-8906-274BFC36D276}" dt="2021-07-01T17:02:05.385" v="3002"/>
          <ac:spMkLst>
            <pc:docMk/>
            <pc:sldMk cId="1918940956" sldId="475"/>
            <ac:spMk id="2" creationId="{00000000-0000-0000-0000-000000000000}"/>
          </ac:spMkLst>
        </pc:spChg>
        <pc:spChg chg="mod">
          <ac:chgData name="Jennifer Campbell" userId="9252b8fd17e1143e" providerId="LiveId" clId="{4FEF92FC-2D3C-4478-8906-274BFC36D276}" dt="2021-07-02T19:44:51.539" v="10228" actId="2"/>
          <ac:spMkLst>
            <pc:docMk/>
            <pc:sldMk cId="1918940956" sldId="475"/>
            <ac:spMk id="4" creationId="{00000000-0000-0000-0000-000000000000}"/>
          </ac:spMkLst>
        </pc:spChg>
      </pc:sldChg>
      <pc:sldChg chg="modSp add mod">
        <pc:chgData name="Jennifer Campbell" userId="9252b8fd17e1143e" providerId="LiveId" clId="{4FEF92FC-2D3C-4478-8906-274BFC36D276}" dt="2021-07-02T18:54:05.875" v="5831" actId="20577"/>
        <pc:sldMkLst>
          <pc:docMk/>
          <pc:sldMk cId="759602080" sldId="476"/>
        </pc:sldMkLst>
        <pc:spChg chg="mod">
          <ac:chgData name="Jennifer Campbell" userId="9252b8fd17e1143e" providerId="LiveId" clId="{4FEF92FC-2D3C-4478-8906-274BFC36D276}" dt="2021-07-02T18:53:56.025" v="5827" actId="20577"/>
          <ac:spMkLst>
            <pc:docMk/>
            <pc:sldMk cId="759602080" sldId="476"/>
            <ac:spMk id="2" creationId="{00000000-0000-0000-0000-000000000000}"/>
          </ac:spMkLst>
        </pc:spChg>
        <pc:spChg chg="mod">
          <ac:chgData name="Jennifer Campbell" userId="9252b8fd17e1143e" providerId="LiveId" clId="{4FEF92FC-2D3C-4478-8906-274BFC36D276}" dt="2021-07-02T18:54:05.875" v="5831" actId="20577"/>
          <ac:spMkLst>
            <pc:docMk/>
            <pc:sldMk cId="759602080" sldId="476"/>
            <ac:spMk id="4" creationId="{00000000-0000-0000-0000-000000000000}"/>
          </ac:spMkLst>
        </pc:spChg>
      </pc:sldChg>
      <pc:sldChg chg="modSp add mod">
        <pc:chgData name="Jennifer Campbell" userId="9252b8fd17e1143e" providerId="LiveId" clId="{4FEF92FC-2D3C-4478-8906-274BFC36D276}" dt="2021-07-01T17:22:52.488" v="5239" actId="20577"/>
        <pc:sldMkLst>
          <pc:docMk/>
          <pc:sldMk cId="649617214" sldId="477"/>
        </pc:sldMkLst>
        <pc:spChg chg="mod">
          <ac:chgData name="Jennifer Campbell" userId="9252b8fd17e1143e" providerId="LiveId" clId="{4FEF92FC-2D3C-4478-8906-274BFC36D276}" dt="2021-07-01T17:18:35.720" v="4891" actId="20577"/>
          <ac:spMkLst>
            <pc:docMk/>
            <pc:sldMk cId="649617214" sldId="477"/>
            <ac:spMk id="2" creationId="{00000000-0000-0000-0000-000000000000}"/>
          </ac:spMkLst>
        </pc:spChg>
        <pc:spChg chg="mod">
          <ac:chgData name="Jennifer Campbell" userId="9252b8fd17e1143e" providerId="LiveId" clId="{4FEF92FC-2D3C-4478-8906-274BFC36D276}" dt="2021-07-01T17:22:52.488" v="5239" actId="20577"/>
          <ac:spMkLst>
            <pc:docMk/>
            <pc:sldMk cId="649617214" sldId="477"/>
            <ac:spMk id="4" creationId="{00000000-0000-0000-0000-000000000000}"/>
          </ac:spMkLst>
        </pc:spChg>
      </pc:sldChg>
      <pc:sldChg chg="addSp delSp modSp add mod">
        <pc:chgData name="Jennifer Campbell" userId="9252b8fd17e1143e" providerId="LiveId" clId="{4FEF92FC-2D3C-4478-8906-274BFC36D276}" dt="2021-07-01T17:16:06.665" v="4421" actId="20577"/>
        <pc:sldMkLst>
          <pc:docMk/>
          <pc:sldMk cId="1980676007" sldId="478"/>
        </pc:sldMkLst>
        <pc:spChg chg="del">
          <ac:chgData name="Jennifer Campbell" userId="9252b8fd17e1143e" providerId="LiveId" clId="{4FEF92FC-2D3C-4478-8906-274BFC36D276}" dt="2021-07-01T17:10:55.461" v="3922" actId="478"/>
          <ac:spMkLst>
            <pc:docMk/>
            <pc:sldMk cId="1980676007" sldId="478"/>
            <ac:spMk id="2" creationId="{00000000-0000-0000-0000-000000000000}"/>
          </ac:spMkLst>
        </pc:spChg>
        <pc:spChg chg="add del mod">
          <ac:chgData name="Jennifer Campbell" userId="9252b8fd17e1143e" providerId="LiveId" clId="{4FEF92FC-2D3C-4478-8906-274BFC36D276}" dt="2021-07-01T17:10:57.505" v="3923" actId="478"/>
          <ac:spMkLst>
            <pc:docMk/>
            <pc:sldMk cId="1980676007" sldId="478"/>
            <ac:spMk id="3" creationId="{F0931B3B-7A29-45EE-852E-4615386D9344}"/>
          </ac:spMkLst>
        </pc:spChg>
        <pc:spChg chg="mod">
          <ac:chgData name="Jennifer Campbell" userId="9252b8fd17e1143e" providerId="LiveId" clId="{4FEF92FC-2D3C-4478-8906-274BFC36D276}" dt="2021-07-01T17:16:06.665" v="4421" actId="20577"/>
          <ac:spMkLst>
            <pc:docMk/>
            <pc:sldMk cId="1980676007" sldId="478"/>
            <ac:spMk id="4" creationId="{00000000-0000-0000-0000-000000000000}"/>
          </ac:spMkLst>
        </pc:spChg>
        <pc:spChg chg="add mod">
          <ac:chgData name="Jennifer Campbell" userId="9252b8fd17e1143e" providerId="LiveId" clId="{4FEF92FC-2D3C-4478-8906-274BFC36D276}" dt="2021-07-01T17:13:28.986" v="4052" actId="14100"/>
          <ac:spMkLst>
            <pc:docMk/>
            <pc:sldMk cId="1980676007" sldId="478"/>
            <ac:spMk id="7" creationId="{75129BD0-9031-42E1-B61B-EB3C003E6701}"/>
          </ac:spMkLst>
        </pc:spChg>
        <pc:picChg chg="add mod">
          <ac:chgData name="Jennifer Campbell" userId="9252b8fd17e1143e" providerId="LiveId" clId="{4FEF92FC-2D3C-4478-8906-274BFC36D276}" dt="2021-07-01T17:12:28.898" v="3927" actId="12789"/>
          <ac:picMkLst>
            <pc:docMk/>
            <pc:sldMk cId="1980676007" sldId="478"/>
            <ac:picMk id="6" creationId="{DD2C3899-365E-45DE-AADB-80B222AC3421}"/>
          </ac:picMkLst>
        </pc:picChg>
      </pc:sldChg>
      <pc:sldChg chg="modSp add mod">
        <pc:chgData name="Jennifer Campbell" userId="9252b8fd17e1143e" providerId="LiveId" clId="{4FEF92FC-2D3C-4478-8906-274BFC36D276}" dt="2021-07-01T17:16:11.576" v="4427" actId="20577"/>
        <pc:sldMkLst>
          <pc:docMk/>
          <pc:sldMk cId="2266146810" sldId="479"/>
        </pc:sldMkLst>
        <pc:spChg chg="mod">
          <ac:chgData name="Jennifer Campbell" userId="9252b8fd17e1143e" providerId="LiveId" clId="{4FEF92FC-2D3C-4478-8906-274BFC36D276}" dt="2021-07-01T17:15:57.401" v="4405" actId="20577"/>
          <ac:spMkLst>
            <pc:docMk/>
            <pc:sldMk cId="2266146810" sldId="479"/>
            <ac:spMk id="2" creationId="{00000000-0000-0000-0000-000000000000}"/>
          </ac:spMkLst>
        </pc:spChg>
        <pc:spChg chg="mod">
          <ac:chgData name="Jennifer Campbell" userId="9252b8fd17e1143e" providerId="LiveId" clId="{4FEF92FC-2D3C-4478-8906-274BFC36D276}" dt="2021-07-01T17:16:11.576" v="4427" actId="20577"/>
          <ac:spMkLst>
            <pc:docMk/>
            <pc:sldMk cId="2266146810" sldId="479"/>
            <ac:spMk id="4" creationId="{00000000-0000-0000-0000-000000000000}"/>
          </ac:spMkLst>
        </pc:spChg>
      </pc:sldChg>
      <pc:sldChg chg="modSp add mod ord">
        <pc:chgData name="Jennifer Campbell" userId="9252b8fd17e1143e" providerId="LiveId" clId="{4FEF92FC-2D3C-4478-8906-274BFC36D276}" dt="2021-07-01T17:16:00.968" v="4407" actId="20577"/>
        <pc:sldMkLst>
          <pc:docMk/>
          <pc:sldMk cId="2272792803" sldId="480"/>
        </pc:sldMkLst>
        <pc:spChg chg="mod">
          <ac:chgData name="Jennifer Campbell" userId="9252b8fd17e1143e" providerId="LiveId" clId="{4FEF92FC-2D3C-4478-8906-274BFC36D276}" dt="2021-07-01T17:10:38.668" v="3919" actId="108"/>
          <ac:spMkLst>
            <pc:docMk/>
            <pc:sldMk cId="2272792803" sldId="480"/>
            <ac:spMk id="2" creationId="{00000000-0000-0000-0000-000000000000}"/>
          </ac:spMkLst>
        </pc:spChg>
        <pc:spChg chg="mod">
          <ac:chgData name="Jennifer Campbell" userId="9252b8fd17e1143e" providerId="LiveId" clId="{4FEF92FC-2D3C-4478-8906-274BFC36D276}" dt="2021-07-01T17:16:00.968" v="4407" actId="20577"/>
          <ac:spMkLst>
            <pc:docMk/>
            <pc:sldMk cId="2272792803" sldId="480"/>
            <ac:spMk id="4" creationId="{00000000-0000-0000-0000-000000000000}"/>
          </ac:spMkLst>
        </pc:spChg>
      </pc:sldChg>
      <pc:sldChg chg="addSp delSp modSp add mod">
        <pc:chgData name="Jennifer Campbell" userId="9252b8fd17e1143e" providerId="LiveId" clId="{4FEF92FC-2D3C-4478-8906-274BFC36D276}" dt="2021-07-01T17:22:59.123" v="5243" actId="20577"/>
        <pc:sldMkLst>
          <pc:docMk/>
          <pc:sldMk cId="593520940" sldId="481"/>
        </pc:sldMkLst>
        <pc:spChg chg="del">
          <ac:chgData name="Jennifer Campbell" userId="9252b8fd17e1143e" providerId="LiveId" clId="{4FEF92FC-2D3C-4478-8906-274BFC36D276}" dt="2021-07-01T17:20:55.361" v="5177" actId="478"/>
          <ac:spMkLst>
            <pc:docMk/>
            <pc:sldMk cId="593520940" sldId="481"/>
            <ac:spMk id="2" creationId="{00000000-0000-0000-0000-000000000000}"/>
          </ac:spMkLst>
        </pc:spChg>
        <pc:spChg chg="add del mod">
          <ac:chgData name="Jennifer Campbell" userId="9252b8fd17e1143e" providerId="LiveId" clId="{4FEF92FC-2D3C-4478-8906-274BFC36D276}" dt="2021-07-01T17:20:58.149" v="5178" actId="478"/>
          <ac:spMkLst>
            <pc:docMk/>
            <pc:sldMk cId="593520940" sldId="481"/>
            <ac:spMk id="3" creationId="{CB29E44F-1747-4D5E-AE69-1844F6852B96}"/>
          </ac:spMkLst>
        </pc:spChg>
        <pc:spChg chg="mod">
          <ac:chgData name="Jennifer Campbell" userId="9252b8fd17e1143e" providerId="LiveId" clId="{4FEF92FC-2D3C-4478-8906-274BFC36D276}" dt="2021-07-01T17:22:59.123" v="5243" actId="20577"/>
          <ac:spMkLst>
            <pc:docMk/>
            <pc:sldMk cId="593520940" sldId="481"/>
            <ac:spMk id="4" creationId="{00000000-0000-0000-0000-000000000000}"/>
          </ac:spMkLst>
        </pc:spChg>
        <pc:spChg chg="add mod">
          <ac:chgData name="Jennifer Campbell" userId="9252b8fd17e1143e" providerId="LiveId" clId="{4FEF92FC-2D3C-4478-8906-274BFC36D276}" dt="2021-07-01T17:22:28.895" v="5230" actId="14100"/>
          <ac:spMkLst>
            <pc:docMk/>
            <pc:sldMk cId="593520940" sldId="481"/>
            <ac:spMk id="7" creationId="{8A65CA84-ECCA-42E5-ADFB-ABF44F9FD2E5}"/>
          </ac:spMkLst>
        </pc:spChg>
        <pc:picChg chg="add mod">
          <ac:chgData name="Jennifer Campbell" userId="9252b8fd17e1143e" providerId="LiveId" clId="{4FEF92FC-2D3C-4478-8906-274BFC36D276}" dt="2021-07-01T17:21:48.901" v="5182" actId="12789"/>
          <ac:picMkLst>
            <pc:docMk/>
            <pc:sldMk cId="593520940" sldId="481"/>
            <ac:picMk id="6" creationId="{B00C5072-333B-4B37-A7FA-036FD3597838}"/>
          </ac:picMkLst>
        </pc:picChg>
      </pc:sldChg>
      <pc:sldChg chg="modSp add mod">
        <pc:chgData name="Jennifer Campbell" userId="9252b8fd17e1143e" providerId="LiveId" clId="{4FEF92FC-2D3C-4478-8906-274BFC36D276}" dt="2021-07-01T17:22:55.680" v="5241" actId="20577"/>
        <pc:sldMkLst>
          <pc:docMk/>
          <pc:sldMk cId="609094486" sldId="482"/>
        </pc:sldMkLst>
        <pc:spChg chg="mod">
          <ac:chgData name="Jennifer Campbell" userId="9252b8fd17e1143e" providerId="LiveId" clId="{4FEF92FC-2D3C-4478-8906-274BFC36D276}" dt="2021-07-01T17:20:50.592" v="5176" actId="20577"/>
          <ac:spMkLst>
            <pc:docMk/>
            <pc:sldMk cId="609094486" sldId="482"/>
            <ac:spMk id="2" creationId="{00000000-0000-0000-0000-000000000000}"/>
          </ac:spMkLst>
        </pc:spChg>
        <pc:spChg chg="mod">
          <ac:chgData name="Jennifer Campbell" userId="9252b8fd17e1143e" providerId="LiveId" clId="{4FEF92FC-2D3C-4478-8906-274BFC36D276}" dt="2021-07-01T17:22:55.680" v="5241" actId="20577"/>
          <ac:spMkLst>
            <pc:docMk/>
            <pc:sldMk cId="609094486" sldId="482"/>
            <ac:spMk id="4" creationId="{00000000-0000-0000-0000-000000000000}"/>
          </ac:spMkLst>
        </pc:spChg>
      </pc:sldChg>
      <pc:sldChg chg="modSp add mod">
        <pc:chgData name="Jennifer Campbell" userId="9252b8fd17e1143e" providerId="LiveId" clId="{4FEF92FC-2D3C-4478-8906-274BFC36D276}" dt="2021-07-02T18:54:26.121" v="5835" actId="20577"/>
        <pc:sldMkLst>
          <pc:docMk/>
          <pc:sldMk cId="728986825" sldId="483"/>
        </pc:sldMkLst>
        <pc:spChg chg="mod">
          <ac:chgData name="Jennifer Campbell" userId="9252b8fd17e1143e" providerId="LiveId" clId="{4FEF92FC-2D3C-4478-8906-274BFC36D276}" dt="2021-07-02T18:53:24.439" v="5753" actId="20577"/>
          <ac:spMkLst>
            <pc:docMk/>
            <pc:sldMk cId="728986825" sldId="483"/>
            <ac:spMk id="2" creationId="{00000000-0000-0000-0000-000000000000}"/>
          </ac:spMkLst>
        </pc:spChg>
        <pc:spChg chg="mod">
          <ac:chgData name="Jennifer Campbell" userId="9252b8fd17e1143e" providerId="LiveId" clId="{4FEF92FC-2D3C-4478-8906-274BFC36D276}" dt="2021-07-02T18:54:26.121" v="5835" actId="20577"/>
          <ac:spMkLst>
            <pc:docMk/>
            <pc:sldMk cId="728986825" sldId="483"/>
            <ac:spMk id="4" creationId="{00000000-0000-0000-0000-000000000000}"/>
          </ac:spMkLst>
        </pc:spChg>
      </pc:sldChg>
      <pc:sldChg chg="modSp add mod">
        <pc:chgData name="Jennifer Campbell" userId="9252b8fd17e1143e" providerId="LiveId" clId="{4FEF92FC-2D3C-4478-8906-274BFC36D276}" dt="2021-07-02T19:00:06.141" v="6298" actId="20577"/>
        <pc:sldMkLst>
          <pc:docMk/>
          <pc:sldMk cId="40046889" sldId="484"/>
        </pc:sldMkLst>
        <pc:spChg chg="mod">
          <ac:chgData name="Jennifer Campbell" userId="9252b8fd17e1143e" providerId="LiveId" clId="{4FEF92FC-2D3C-4478-8906-274BFC36D276}" dt="2021-07-02T19:00:03.492" v="6296" actId="20577"/>
          <ac:spMkLst>
            <pc:docMk/>
            <pc:sldMk cId="40046889" sldId="484"/>
            <ac:spMk id="2" creationId="{00000000-0000-0000-0000-000000000000}"/>
          </ac:spMkLst>
        </pc:spChg>
        <pc:spChg chg="mod">
          <ac:chgData name="Jennifer Campbell" userId="9252b8fd17e1143e" providerId="LiveId" clId="{4FEF92FC-2D3C-4478-8906-274BFC36D276}" dt="2021-07-02T19:00:06.141" v="6298" actId="20577"/>
          <ac:spMkLst>
            <pc:docMk/>
            <pc:sldMk cId="40046889" sldId="484"/>
            <ac:spMk id="4" creationId="{00000000-0000-0000-0000-000000000000}"/>
          </ac:spMkLst>
        </pc:spChg>
      </pc:sldChg>
      <pc:sldChg chg="add del">
        <pc:chgData name="Jennifer Campbell" userId="9252b8fd17e1143e" providerId="LiveId" clId="{4FEF92FC-2D3C-4478-8906-274BFC36D276}" dt="2021-07-02T19:00:10.114" v="6299" actId="47"/>
        <pc:sldMkLst>
          <pc:docMk/>
          <pc:sldMk cId="1758042001" sldId="485"/>
        </pc:sldMkLst>
      </pc:sldChg>
      <pc:sldChg chg="add del">
        <pc:chgData name="Jennifer Campbell" userId="9252b8fd17e1143e" providerId="LiveId" clId="{4FEF92FC-2D3C-4478-8906-274BFC36D276}" dt="2021-07-02T19:00:10.114" v="6299" actId="47"/>
        <pc:sldMkLst>
          <pc:docMk/>
          <pc:sldMk cId="2409100654" sldId="486"/>
        </pc:sldMkLst>
      </pc:sldChg>
    </pc:docChg>
  </pc:docChgLst>
  <pc:docChgLst>
    <pc:chgData name="Jennifer Campbell" userId="9252b8fd17e1143e" providerId="LiveId" clId="{51DECD4F-F23D-4F47-9E28-EEC26FD86FE4}"/>
    <pc:docChg chg="modSld">
      <pc:chgData name="Jennifer Campbell" userId="9252b8fd17e1143e" providerId="LiveId" clId="{51DECD4F-F23D-4F47-9E28-EEC26FD86FE4}" dt="2022-01-04T16:02:30.811" v="30" actId="962"/>
      <pc:docMkLst>
        <pc:docMk/>
      </pc:docMkLst>
      <pc:sldChg chg="modSp mod">
        <pc:chgData name="Jennifer Campbell" userId="9252b8fd17e1143e" providerId="LiveId" clId="{51DECD4F-F23D-4F47-9E28-EEC26FD86FE4}" dt="2022-01-04T15:59:23.923" v="5" actId="962"/>
        <pc:sldMkLst>
          <pc:docMk/>
          <pc:sldMk cId="1219645312" sldId="459"/>
        </pc:sldMkLst>
        <pc:picChg chg="mod">
          <ac:chgData name="Jennifer Campbell" userId="9252b8fd17e1143e" providerId="LiveId" clId="{51DECD4F-F23D-4F47-9E28-EEC26FD86FE4}" dt="2022-01-04T15:59:06.884" v="2" actId="962"/>
          <ac:picMkLst>
            <pc:docMk/>
            <pc:sldMk cId="1219645312" sldId="459"/>
            <ac:picMk id="6" creationId="{670DA5AE-E3B7-418A-84A5-5BDFD287E1F2}"/>
          </ac:picMkLst>
        </pc:picChg>
        <pc:picChg chg="mod">
          <ac:chgData name="Jennifer Campbell" userId="9252b8fd17e1143e" providerId="LiveId" clId="{51DECD4F-F23D-4F47-9E28-EEC26FD86FE4}" dt="2022-01-04T15:59:23.923" v="5" actId="962"/>
          <ac:picMkLst>
            <pc:docMk/>
            <pc:sldMk cId="1219645312" sldId="459"/>
            <ac:picMk id="8" creationId="{26548B51-84ED-48A9-AB82-17A8C9A752BD}"/>
          </ac:picMkLst>
        </pc:picChg>
      </pc:sldChg>
      <pc:sldChg chg="modSp mod">
        <pc:chgData name="Jennifer Campbell" userId="9252b8fd17e1143e" providerId="LiveId" clId="{51DECD4F-F23D-4F47-9E28-EEC26FD86FE4}" dt="2022-01-04T15:59:42.629" v="8" actId="962"/>
        <pc:sldMkLst>
          <pc:docMk/>
          <pc:sldMk cId="497423678" sldId="465"/>
        </pc:sldMkLst>
        <pc:picChg chg="mod">
          <ac:chgData name="Jennifer Campbell" userId="9252b8fd17e1143e" providerId="LiveId" clId="{51DECD4F-F23D-4F47-9E28-EEC26FD86FE4}" dt="2022-01-04T15:59:42.629" v="8" actId="962"/>
          <ac:picMkLst>
            <pc:docMk/>
            <pc:sldMk cId="497423678" sldId="465"/>
            <ac:picMk id="6" creationId="{0E523119-E754-45D9-A8A7-AB2524199199}"/>
          </ac:picMkLst>
        </pc:picChg>
      </pc:sldChg>
      <pc:sldChg chg="addSp modSp mod">
        <pc:chgData name="Jennifer Campbell" userId="9252b8fd17e1143e" providerId="LiveId" clId="{51DECD4F-F23D-4F47-9E28-EEC26FD86FE4}" dt="2022-01-04T16:01:31.682" v="24" actId="962"/>
        <pc:sldMkLst>
          <pc:docMk/>
          <pc:sldMk cId="538760937" sldId="471"/>
        </pc:sldMkLst>
        <pc:picChg chg="add mod">
          <ac:chgData name="Jennifer Campbell" userId="9252b8fd17e1143e" providerId="LiveId" clId="{51DECD4F-F23D-4F47-9E28-EEC26FD86FE4}" dt="2022-01-04T16:01:31.682" v="24" actId="962"/>
          <ac:picMkLst>
            <pc:docMk/>
            <pc:sldMk cId="538760937" sldId="471"/>
            <ac:picMk id="3" creationId="{F0B3DC1F-6625-4BD5-A37E-D8B0AD93E2B8}"/>
          </ac:picMkLst>
        </pc:picChg>
        <pc:picChg chg="mod">
          <ac:chgData name="Jennifer Campbell" userId="9252b8fd17e1143e" providerId="LiveId" clId="{51DECD4F-F23D-4F47-9E28-EEC26FD86FE4}" dt="2022-01-04T16:01:26.715" v="22" actId="962"/>
          <ac:picMkLst>
            <pc:docMk/>
            <pc:sldMk cId="538760937" sldId="471"/>
            <ac:picMk id="6" creationId="{0578B0A0-FBFD-4081-A4C5-51C4C9388575}"/>
          </ac:picMkLst>
        </pc:picChg>
      </pc:sldChg>
      <pc:sldChg chg="modSp mod">
        <pc:chgData name="Jennifer Campbell" userId="9252b8fd17e1143e" providerId="LiveId" clId="{51DECD4F-F23D-4F47-9E28-EEC26FD86FE4}" dt="2022-01-04T16:02:01.672" v="27" actId="962"/>
        <pc:sldMkLst>
          <pc:docMk/>
          <pc:sldMk cId="1980676007" sldId="478"/>
        </pc:sldMkLst>
        <pc:picChg chg="mod">
          <ac:chgData name="Jennifer Campbell" userId="9252b8fd17e1143e" providerId="LiveId" clId="{51DECD4F-F23D-4F47-9E28-EEC26FD86FE4}" dt="2022-01-04T16:02:01.672" v="27" actId="962"/>
          <ac:picMkLst>
            <pc:docMk/>
            <pc:sldMk cId="1980676007" sldId="478"/>
            <ac:picMk id="6" creationId="{DD2C3899-365E-45DE-AADB-80B222AC3421}"/>
          </ac:picMkLst>
        </pc:picChg>
      </pc:sldChg>
      <pc:sldChg chg="modSp mod">
        <pc:chgData name="Jennifer Campbell" userId="9252b8fd17e1143e" providerId="LiveId" clId="{51DECD4F-F23D-4F47-9E28-EEC26FD86FE4}" dt="2022-01-04T16:02:30.811" v="30" actId="962"/>
        <pc:sldMkLst>
          <pc:docMk/>
          <pc:sldMk cId="593520940" sldId="481"/>
        </pc:sldMkLst>
        <pc:picChg chg="mod">
          <ac:chgData name="Jennifer Campbell" userId="9252b8fd17e1143e" providerId="LiveId" clId="{51DECD4F-F23D-4F47-9E28-EEC26FD86FE4}" dt="2022-01-04T16:02:30.811" v="30" actId="962"/>
          <ac:picMkLst>
            <pc:docMk/>
            <pc:sldMk cId="593520940" sldId="481"/>
            <ac:picMk id="6" creationId="{B00C5072-333B-4B37-A7FA-036FD3597838}"/>
          </ac:picMkLst>
        </pc:picChg>
      </pc:sldChg>
    </pc:docChg>
  </pc:docChgLst>
  <pc:docChgLst>
    <pc:chgData name="Jennifer Campbell" userId="9252b8fd17e1143e" providerId="LiveId" clId="{865BD50E-B9CA-432F-8148-E5E683867260}"/>
    <pc:docChg chg="undo custSel modSld sldOrd">
      <pc:chgData name="Jennifer Campbell" userId="9252b8fd17e1143e" providerId="LiveId" clId="{865BD50E-B9CA-432F-8148-E5E683867260}" dt="2021-07-06T16:15:03.346" v="8" actId="20577"/>
      <pc:docMkLst>
        <pc:docMk/>
      </pc:docMkLst>
      <pc:sldChg chg="ord addCm delCm">
        <pc:chgData name="Jennifer Campbell" userId="9252b8fd17e1143e" providerId="LiveId" clId="{865BD50E-B9CA-432F-8148-E5E683867260}" dt="2021-07-06T16:04:59.248" v="4" actId="1592"/>
        <pc:sldMkLst>
          <pc:docMk/>
          <pc:sldMk cId="3383042649" sldId="418"/>
        </pc:sldMkLst>
      </pc:sldChg>
      <pc:sldChg chg="ord">
        <pc:chgData name="Jennifer Campbell" userId="9252b8fd17e1143e" providerId="LiveId" clId="{865BD50E-B9CA-432F-8148-E5E683867260}" dt="2021-07-06T16:03:39.489" v="1"/>
        <pc:sldMkLst>
          <pc:docMk/>
          <pc:sldMk cId="666319379" sldId="419"/>
        </pc:sldMkLst>
      </pc:sldChg>
      <pc:sldChg chg="modSp mod">
        <pc:chgData name="Jennifer Campbell" userId="9252b8fd17e1143e" providerId="LiveId" clId="{865BD50E-B9CA-432F-8148-E5E683867260}" dt="2021-07-06T16:14:45.420" v="7" actId="20577"/>
        <pc:sldMkLst>
          <pc:docMk/>
          <pc:sldMk cId="2789921836" sldId="462"/>
        </pc:sldMkLst>
        <pc:spChg chg="mod">
          <ac:chgData name="Jennifer Campbell" userId="9252b8fd17e1143e" providerId="LiveId" clId="{865BD50E-B9CA-432F-8148-E5E683867260}" dt="2021-07-06T16:14:45.420" v="7" actId="20577"/>
          <ac:spMkLst>
            <pc:docMk/>
            <pc:sldMk cId="2789921836" sldId="462"/>
            <ac:spMk id="2" creationId="{00000000-0000-0000-0000-000000000000}"/>
          </ac:spMkLst>
        </pc:spChg>
      </pc:sldChg>
      <pc:sldChg chg="modSp mod">
        <pc:chgData name="Jennifer Campbell" userId="9252b8fd17e1143e" providerId="LiveId" clId="{865BD50E-B9CA-432F-8148-E5E683867260}" dt="2021-07-06T16:15:03.346" v="8" actId="20577"/>
        <pc:sldMkLst>
          <pc:docMk/>
          <pc:sldMk cId="609094486" sldId="482"/>
        </pc:sldMkLst>
        <pc:spChg chg="mod">
          <ac:chgData name="Jennifer Campbell" userId="9252b8fd17e1143e" providerId="LiveId" clId="{865BD50E-B9CA-432F-8148-E5E683867260}" dt="2021-07-06T16:15:03.346" v="8" actId="20577"/>
          <ac:spMkLst>
            <pc:docMk/>
            <pc:sldMk cId="609094486" sldId="482"/>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9/28/2023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9/27/2023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3890460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1102284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347280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1200545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551458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1085513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3069783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2216374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2108864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177232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Briefly review with students the major concepts you will be covering during this class. There is one objective for every major A-Head section of the chapter.</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5673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869219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2416487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2442959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2834806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24</a:t>
            </a:fld>
            <a:endParaRPr lang="en-US" dirty="0"/>
          </a:p>
        </p:txBody>
      </p:sp>
    </p:spTree>
    <p:extLst>
      <p:ext uri="{BB962C8B-B14F-4D97-AF65-F5344CB8AC3E}">
        <p14:creationId xmlns:p14="http://schemas.microsoft.com/office/powerpoint/2010/main" val="1951688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142766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1893110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2418732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3279451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318538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28135176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30</a:t>
            </a:fld>
            <a:endParaRPr lang="en-US" dirty="0"/>
          </a:p>
        </p:txBody>
      </p:sp>
    </p:spTree>
    <p:extLst>
      <p:ext uri="{BB962C8B-B14F-4D97-AF65-F5344CB8AC3E}">
        <p14:creationId xmlns:p14="http://schemas.microsoft.com/office/powerpoint/2010/main" val="819474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Self-Assessment question to encourage students to evaluate their progress or goals in the course, as well as determine how they might apply their learning or grow as an individual.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31</a:t>
            </a:fld>
            <a:endParaRPr lang="en-US" dirty="0"/>
          </a:p>
        </p:txBody>
      </p:sp>
    </p:spTree>
    <p:extLst>
      <p:ext uri="{BB962C8B-B14F-4D97-AF65-F5344CB8AC3E}">
        <p14:creationId xmlns:p14="http://schemas.microsoft.com/office/powerpoint/2010/main" val="2851135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Reiterate the learning objectives for the lesson. Students should use this information to guide their studies and reinforcement of new concepts.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3469055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val="1790355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937733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3411387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186403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3479535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18596518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dirty="0"/>
          </a:p>
        </p:txBody>
      </p:sp>
    </p:spTree>
    <p:extLst>
      <p:ext uri="{BB962C8B-B14F-4D97-AF65-F5344CB8AC3E}">
        <p14:creationId xmlns:p14="http://schemas.microsoft.com/office/powerpoint/2010/main" val="2285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Firs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46E9E33-E057-4A6F-9659-AD275C64899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3" y="-7874"/>
            <a:ext cx="12191807" cy="6865874"/>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1">
                <a:solidFill>
                  <a:schemeClr val="bg1"/>
                </a:solidFill>
              </a:defRPr>
            </a:lvl1pPr>
          </a:lstStyle>
          <a:p>
            <a:r>
              <a:rPr lang="en-US" dirty="0"/>
              <a:t>Add Image Here</a:t>
            </a:r>
          </a:p>
        </p:txBody>
      </p:sp>
      <p:pic>
        <p:nvPicPr>
          <p:cNvPr id="14" name="Picture 7">
            <a:extLst>
              <a:ext uri="{FF2B5EF4-FFF2-40B4-BE49-F238E27FC236}">
                <a16:creationId xmlns:a16="http://schemas.microsoft.com/office/drawing/2014/main" id="{367956C9-0A63-4A7F-B986-4D823905D53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24860" y="6444486"/>
            <a:ext cx="1261872" cy="2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
    </p:custDataLst>
    <p:extLst>
      <p:ext uri="{BB962C8B-B14F-4D97-AF65-F5344CB8AC3E}">
        <p14:creationId xmlns:p14="http://schemas.microsoft.com/office/powerpoint/2010/main" val="30520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5" r:id="rId10"/>
    <p:sldLayoutId id="2147483723" r:id="rId11"/>
    <p:sldLayoutId id="2147483724" r:id="rId12"/>
    <p:sldLayoutId id="2147483713" r:id="rId13"/>
    <p:sldLayoutId id="2147483717" r:id="rId14"/>
    <p:sldLayoutId id="2147483726"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8DF-AE7F-4188-B6A6-1ED5AEEDCCEB}"/>
              </a:ext>
            </a:extLst>
          </p:cNvPr>
          <p:cNvSpPr>
            <a:spLocks noGrp="1"/>
          </p:cNvSpPr>
          <p:nvPr>
            <p:ph type="ctrTitle"/>
          </p:nvPr>
        </p:nvSpPr>
        <p:spPr/>
        <p:txBody>
          <a:bodyPr/>
          <a:lstStyle/>
          <a:p>
            <a:r>
              <a:rPr lang="en-US" dirty="0"/>
              <a:t>Java Programming, 10e</a:t>
            </a:r>
          </a:p>
        </p:txBody>
      </p:sp>
      <p:sp>
        <p:nvSpPr>
          <p:cNvPr id="6" name="Subtitle 5">
            <a:extLst>
              <a:ext uri="{FF2B5EF4-FFF2-40B4-BE49-F238E27FC236}">
                <a16:creationId xmlns:a16="http://schemas.microsoft.com/office/drawing/2014/main" id="{FBF534DD-7D92-4D2F-90B8-4B872CAEFDCA}"/>
              </a:ext>
            </a:extLst>
          </p:cNvPr>
          <p:cNvSpPr>
            <a:spLocks noGrp="1"/>
          </p:cNvSpPr>
          <p:nvPr>
            <p:ph type="subTitle" idx="1"/>
          </p:nvPr>
        </p:nvSpPr>
        <p:spPr/>
        <p:txBody>
          <a:bodyPr/>
          <a:lstStyle/>
          <a:p>
            <a:r>
              <a:rPr lang="en-US" dirty="0">
                <a:latin typeface="Arial"/>
                <a:cs typeface="Arial"/>
              </a:rPr>
              <a:t>Chapter 05: Making Decisions</a:t>
            </a:r>
          </a:p>
        </p:txBody>
      </p:sp>
      <p:pic>
        <p:nvPicPr>
          <p:cNvPr id="11" name="Picture Placeholder 10">
            <a:extLst>
              <a:ext uri="{FF2B5EF4-FFF2-40B4-BE49-F238E27FC236}">
                <a16:creationId xmlns:a16="http://schemas.microsoft.com/office/drawing/2014/main" id="{A253DBDA-4849-468C-885A-D94D0EB6FCF5}"/>
              </a:ext>
              <a:ext uri="{C183D7F6-B498-43B3-948B-1728B52AA6E4}">
                <adec:decorative xmlns:adec="http://schemas.microsoft.com/office/drawing/2017/decorative" val="1"/>
              </a:ext>
            </a:extLst>
          </p:cNvPr>
          <p:cNvPicPr>
            <a:picLocks noGrp="1" noChangeAspect="1"/>
          </p:cNvPicPr>
          <p:nvPr>
            <p:ph type="pic" sz="quarter" idx="11"/>
          </p:nvPr>
        </p:nvPicPr>
        <p:blipFill>
          <a:blip r:embed="rId4"/>
          <a:stretch>
            <a:fillRect/>
          </a:stretch>
        </p:blipFill>
        <p:spPr>
          <a:xfrm>
            <a:off x="475249" y="546356"/>
            <a:ext cx="4086359" cy="5224207"/>
          </a:xfrm>
        </p:spPr>
      </p:pic>
      <p:sp>
        <p:nvSpPr>
          <p:cNvPr id="7" name="Copyright">
            <a:extLst>
              <a:ext uri="{FF2B5EF4-FFF2-40B4-BE49-F238E27FC236}">
                <a16:creationId xmlns:a16="http://schemas.microsoft.com/office/drawing/2014/main" id="{0A8A6823-BD2C-40AC-B713-7E200B128239}"/>
              </a:ext>
              <a:ext uri="{C183D7F6-B498-43B3-948B-1728B52AA6E4}">
                <adec:decorative xmlns:adec="http://schemas.microsoft.com/office/drawing/2017/decorative" val="1"/>
              </a:ext>
            </a:extLst>
          </p:cNvPr>
          <p:cNvSpPr txBox="1"/>
          <p:nvPr/>
        </p:nvSpPr>
        <p:spPr>
          <a:xfrm>
            <a:off x="2103120" y="6355080"/>
            <a:ext cx="8961120"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5.2 The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if…else </a:t>
            </a:r>
            <a:r>
              <a:rPr lang="en-US" dirty="0"/>
              <a:t>Statements (3 of 6)</a:t>
            </a:r>
          </a:p>
        </p:txBody>
      </p:sp>
      <p:sp>
        <p:nvSpPr>
          <p:cNvPr id="2" name="Text Placeholder 1"/>
          <p:cNvSpPr>
            <a:spLocks noGrp="1"/>
          </p:cNvSpPr>
          <p:nvPr>
            <p:ph type="body" sz="quarter" idx="15"/>
          </p:nvPr>
        </p:nvSpPr>
        <p:spPr>
          <a:xfrm>
            <a:off x="743577" y="1289684"/>
            <a:ext cx="5565784" cy="4318636"/>
          </a:xfrm>
        </p:spPr>
        <p:txBody>
          <a:bodyPr/>
          <a:lstStyle/>
          <a:p>
            <a:r>
              <a:rPr lang="en-US" b="1" dirty="0">
                <a:solidFill>
                  <a:srgbClr val="006298"/>
                </a:solidFill>
              </a:rPr>
              <a:t>Pitfall: misplacing a semicolon in an </a:t>
            </a:r>
            <a:r>
              <a:rPr lang="en-US" b="1" dirty="0">
                <a:solidFill>
                  <a:srgbClr val="006298"/>
                </a:solidFill>
                <a:latin typeface="Courier New" panose="02070309020205020404" pitchFamily="49" charset="0"/>
                <a:cs typeface="Courier New" panose="02070309020205020404" pitchFamily="49" charset="0"/>
              </a:rPr>
              <a:t>if</a:t>
            </a:r>
            <a:r>
              <a:rPr lang="en-US" b="1" dirty="0">
                <a:solidFill>
                  <a:srgbClr val="006298"/>
                </a:solidFill>
              </a:rPr>
              <a:t> statement</a:t>
            </a:r>
          </a:p>
          <a:p>
            <a:pPr marL="342900" indent="-342900">
              <a:buFont typeface="Arial" panose="020B0604020202020204" pitchFamily="34" charset="0"/>
              <a:buChar char="•"/>
            </a:pPr>
            <a:r>
              <a:rPr lang="en-US" dirty="0"/>
              <a:t>There should be no semicolon at the end of the first line of the if statement</a:t>
            </a:r>
          </a:p>
          <a:p>
            <a:pPr marL="342900" indent="-342900">
              <a:buFont typeface="Arial" panose="020B0604020202020204" pitchFamily="34" charset="0"/>
              <a:buChar char="•"/>
            </a:pPr>
            <a:r>
              <a:rPr lang="en-US" dirty="0"/>
              <a:t>The statement does not end there</a:t>
            </a:r>
          </a:p>
          <a:p>
            <a:pPr marL="342900" indent="-342900">
              <a:buFont typeface="Arial" panose="020B0604020202020204" pitchFamily="34" charset="0"/>
              <a:buChar char="•"/>
            </a:pPr>
            <a:r>
              <a:rPr lang="en-US" dirty="0"/>
              <a:t>An empty statement contains only a semicolon</a:t>
            </a:r>
          </a:p>
          <a:p>
            <a:pPr marL="342900" indent="-342900">
              <a:buFont typeface="Arial" panose="020B0604020202020204" pitchFamily="34" charset="0"/>
              <a:buChar char="•"/>
            </a:pPr>
            <a:r>
              <a:rPr lang="en-US" dirty="0"/>
              <a:t>Execution continues with the next independent statement</a:t>
            </a:r>
          </a:p>
          <a:p>
            <a:endParaRPr lang="en-US" dirty="0"/>
          </a:p>
        </p:txBody>
      </p:sp>
      <p:pic>
        <p:nvPicPr>
          <p:cNvPr id="5" name="Content Placeholder 2" descr="Figiure 5-4: Logic that executes when an extra semicolon is inserted in an if statement">
            <a:extLst>
              <a:ext uri="{FF2B5EF4-FFF2-40B4-BE49-F238E27FC236}">
                <a16:creationId xmlns:a16="http://schemas.microsoft.com/office/drawing/2014/main" id="{C27BD0E8-2C22-4F30-B52B-96BCFAAE58E0}"/>
              </a:ext>
            </a:extLst>
          </p:cNvPr>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179820" y="1289684"/>
            <a:ext cx="5867400" cy="453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220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5.2 The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if…else </a:t>
            </a:r>
            <a:r>
              <a:rPr lang="en-US" dirty="0"/>
              <a:t>Statements (4 of 6)</a:t>
            </a:r>
          </a:p>
        </p:txBody>
      </p:sp>
      <p:sp>
        <p:nvSpPr>
          <p:cNvPr id="2" name="Text Placeholder 1"/>
          <p:cNvSpPr>
            <a:spLocks noGrp="1"/>
          </p:cNvSpPr>
          <p:nvPr>
            <p:ph type="body" sz="quarter" idx="15"/>
          </p:nvPr>
        </p:nvSpPr>
        <p:spPr/>
        <p:txBody>
          <a:bodyPr/>
          <a:lstStyle/>
          <a:p>
            <a:r>
              <a:rPr lang="en-US" b="1" dirty="0">
                <a:solidFill>
                  <a:srgbClr val="006298"/>
                </a:solidFill>
              </a:rPr>
              <a:t>Pitfall: using the assignment operator instead of the equivalency operator</a:t>
            </a:r>
            <a:endParaRPr lang="en-US" dirty="0"/>
          </a:p>
          <a:p>
            <a:pPr marL="342900" indent="-342900">
              <a:buFont typeface="Arial" panose="020B0604020202020204" pitchFamily="34" charset="0"/>
              <a:buChar char="•"/>
            </a:pPr>
            <a:r>
              <a:rPr lang="en-US" dirty="0"/>
              <a:t>A single equal sign instead of a double</a:t>
            </a:r>
          </a:p>
          <a:p>
            <a:pPr marL="342900" indent="-342900">
              <a:buFont typeface="Arial" panose="020B0604020202020204" pitchFamily="34" charset="0"/>
              <a:buChar char="•"/>
            </a:pPr>
            <a:r>
              <a:rPr lang="en-US" dirty="0"/>
              <a:t>Instead of comparing, it attempts to assign a value</a:t>
            </a:r>
          </a:p>
          <a:p>
            <a:pPr marL="342900" indent="-342900">
              <a:buFont typeface="Arial" panose="020B0604020202020204" pitchFamily="34" charset="0"/>
              <a:buChar char="•"/>
            </a:pPr>
            <a:r>
              <a:rPr lang="en-US" dirty="0"/>
              <a:t>Illegal because only Boolean expressions are allowed</a:t>
            </a:r>
          </a:p>
          <a:p>
            <a:endParaRPr lang="en-US" dirty="0"/>
          </a:p>
        </p:txBody>
      </p:sp>
    </p:spTree>
    <p:extLst>
      <p:ext uri="{BB962C8B-B14F-4D97-AF65-F5344CB8AC3E}">
        <p14:creationId xmlns:p14="http://schemas.microsoft.com/office/powerpoint/2010/main" val="326700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5.2 The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if…else </a:t>
            </a:r>
            <a:r>
              <a:rPr lang="en-US" dirty="0"/>
              <a:t>Statements (5 of 6)</a:t>
            </a:r>
          </a:p>
        </p:txBody>
      </p:sp>
      <p:sp>
        <p:nvSpPr>
          <p:cNvPr id="2" name="Text Placeholder 1"/>
          <p:cNvSpPr>
            <a:spLocks noGrp="1"/>
          </p:cNvSpPr>
          <p:nvPr>
            <p:ph type="body" sz="quarter" idx="15"/>
          </p:nvPr>
        </p:nvSpPr>
        <p:spPr/>
        <p:txBody>
          <a:bodyPr/>
          <a:lstStyle/>
          <a:p>
            <a:r>
              <a:rPr lang="en-US" b="1" dirty="0">
                <a:solidFill>
                  <a:srgbClr val="006298"/>
                </a:solidFill>
              </a:rPr>
              <a:t>Pitfall: attempting to compare objects using the relational operators</a:t>
            </a:r>
          </a:p>
          <a:p>
            <a:pPr marL="342900" indent="-342900">
              <a:buFont typeface="Arial" panose="020B0604020202020204" pitchFamily="34" charset="0"/>
              <a:buChar char="•"/>
            </a:pPr>
            <a:r>
              <a:rPr lang="en-US" dirty="0"/>
              <a:t>Use standard relational operators to compare values of primitive data types</a:t>
            </a:r>
          </a:p>
          <a:p>
            <a:pPr marL="342900" indent="-342900">
              <a:buFont typeface="Arial" panose="020B0604020202020204" pitchFamily="34" charset="0"/>
              <a:buChar char="•"/>
            </a:pPr>
            <a:r>
              <a:rPr lang="en-US" dirty="0"/>
              <a:t>Cannot use them to compare objects because the program won’t compile</a:t>
            </a:r>
          </a:p>
          <a:p>
            <a:pPr marL="342900" indent="-342900">
              <a:buFont typeface="Arial" panose="020B0604020202020204" pitchFamily="34" charset="0"/>
              <a:buChar char="•"/>
            </a:pPr>
            <a:r>
              <a:rPr lang="en-US" dirty="0"/>
              <a:t>To compare values of objects, write specialized methods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89921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5.2 The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if…else </a:t>
            </a:r>
            <a:r>
              <a:rPr lang="en-US" dirty="0"/>
              <a:t>Statements (6 of 6)</a:t>
            </a:r>
          </a:p>
        </p:txBody>
      </p:sp>
      <p:sp>
        <p:nvSpPr>
          <p:cNvPr id="2" name="Text Placeholder 1"/>
          <p:cNvSpPr>
            <a:spLocks noGrp="1"/>
          </p:cNvSpPr>
          <p:nvPr>
            <p:ph type="body" sz="quarter" idx="15"/>
          </p:nvPr>
        </p:nvSpPr>
        <p:spPr>
          <a:xfrm>
            <a:off x="743577" y="1289684"/>
            <a:ext cx="5210183" cy="3732692"/>
          </a:xfrm>
        </p:spPr>
        <p:txBody>
          <a:bodyPr/>
          <a:lstStyle/>
          <a:p>
            <a:r>
              <a:rPr lang="en-US" b="1" dirty="0">
                <a:solidFill>
                  <a:srgbClr val="006298"/>
                </a:solidFill>
              </a:rPr>
              <a:t>The </a:t>
            </a:r>
            <a:r>
              <a:rPr lang="en-US" b="1" dirty="0">
                <a:solidFill>
                  <a:srgbClr val="006298"/>
                </a:solidFill>
                <a:latin typeface="Courier New" panose="02070309020205020404" pitchFamily="49" charset="0"/>
                <a:cs typeface="Courier New" panose="02070309020205020404" pitchFamily="49" charset="0"/>
              </a:rPr>
              <a:t>if…else s</a:t>
            </a:r>
            <a:r>
              <a:rPr lang="en-US" b="1" dirty="0">
                <a:solidFill>
                  <a:srgbClr val="006298"/>
                </a:solidFill>
              </a:rPr>
              <a:t>tatement</a:t>
            </a:r>
            <a:endParaRPr lang="en-US" dirty="0"/>
          </a:p>
          <a:p>
            <a:pPr marL="342900" indent="-342900">
              <a:buFont typeface="Arial" panose="020B0604020202020204" pitchFamily="34" charset="0"/>
              <a:buChar char="•"/>
            </a:pPr>
            <a:r>
              <a:rPr lang="en-US" dirty="0"/>
              <a:t>Used for a dual-alternative selection</a:t>
            </a:r>
          </a:p>
          <a:p>
            <a:pPr marL="342900" indent="-342900">
              <a:buFont typeface="Arial" panose="020B0604020202020204" pitchFamily="34" charset="0"/>
              <a:buChar char="•"/>
            </a:pPr>
            <a:r>
              <a:rPr lang="en-US" dirty="0"/>
              <a:t>You can code an </a:t>
            </a:r>
            <a:r>
              <a:rPr lang="en-US" dirty="0">
                <a:latin typeface="Courier New" panose="02070309020205020404" pitchFamily="49" charset="0"/>
                <a:cs typeface="Courier New" panose="02070309020205020404" pitchFamily="49" charset="0"/>
              </a:rPr>
              <a:t>if</a:t>
            </a:r>
            <a:r>
              <a:rPr lang="en-US" dirty="0"/>
              <a:t> without an </a:t>
            </a:r>
            <a:r>
              <a:rPr lang="en-US" dirty="0">
                <a:latin typeface="Courier New" panose="02070309020205020404" pitchFamily="49" charset="0"/>
                <a:cs typeface="Courier New" panose="02070309020205020404" pitchFamily="49" charset="0"/>
              </a:rPr>
              <a:t>else</a:t>
            </a:r>
            <a:r>
              <a:rPr lang="en-US" dirty="0"/>
              <a:t>, but it is illegal to code an </a:t>
            </a:r>
            <a:r>
              <a:rPr lang="en-US" dirty="0">
                <a:latin typeface="Courier New" panose="02070309020205020404" pitchFamily="49" charset="0"/>
                <a:cs typeface="Courier New" panose="02070309020205020404" pitchFamily="49" charset="0"/>
              </a:rPr>
              <a:t>else</a:t>
            </a:r>
            <a:r>
              <a:rPr lang="en-US" dirty="0"/>
              <a:t> without an </a:t>
            </a:r>
            <a:r>
              <a:rPr lang="en-US" dirty="0">
                <a:latin typeface="Courier New" panose="02070309020205020404" pitchFamily="49" charset="0"/>
                <a:cs typeface="Courier New" panose="02070309020205020404" pitchFamily="49" charset="0"/>
              </a:rPr>
              <a:t>if</a:t>
            </a:r>
          </a:p>
          <a:p>
            <a:pPr marL="342900" indent="-342900">
              <a:buFont typeface="Arial" panose="020B0604020202020204" pitchFamily="34" charset="0"/>
              <a:buChar char="•"/>
            </a:pPr>
            <a:r>
              <a:rPr lang="en-US" dirty="0"/>
              <a:t>Only one of the resulting actions takes place depending on the evaluation of the Boolean expression</a:t>
            </a:r>
          </a:p>
          <a:p>
            <a:pPr marL="342900" indent="-342900">
              <a:buFont typeface="Arial" panose="020B0604020202020204" pitchFamily="34" charset="0"/>
              <a:buChar char="•"/>
            </a:pPr>
            <a:r>
              <a:rPr lang="en-US" dirty="0"/>
              <a:t>Each statement ends with a semicolon</a:t>
            </a:r>
          </a:p>
        </p:txBody>
      </p:sp>
      <p:pic>
        <p:nvPicPr>
          <p:cNvPr id="5" name="Content Placeholder 2" descr="Figure 5-5: An if…else statement and its logic">
            <a:extLst>
              <a:ext uri="{FF2B5EF4-FFF2-40B4-BE49-F238E27FC236}">
                <a16:creationId xmlns:a16="http://schemas.microsoft.com/office/drawing/2014/main" id="{1C7F97BB-9943-4324-8B16-3F3894C125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223644"/>
            <a:ext cx="5867400" cy="4373788"/>
          </a:xfrm>
          <a:prstGeom prst="rect">
            <a:avLst/>
          </a:prstGeom>
        </p:spPr>
      </p:pic>
    </p:spTree>
    <p:extLst>
      <p:ext uri="{BB962C8B-B14F-4D97-AF65-F5344CB8AC3E}">
        <p14:creationId xmlns:p14="http://schemas.microsoft.com/office/powerpoint/2010/main" val="173152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5.3 Using Multiple Statements in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if…else </a:t>
            </a:r>
            <a:r>
              <a:rPr lang="en-US" dirty="0"/>
              <a:t>Clauses (1 of 2)</a:t>
            </a:r>
          </a:p>
        </p:txBody>
      </p:sp>
      <p:sp>
        <p:nvSpPr>
          <p:cNvPr id="2" name="Text Placeholder 1"/>
          <p:cNvSpPr>
            <a:spLocks noGrp="1"/>
          </p:cNvSpPr>
          <p:nvPr>
            <p:ph type="body" sz="quarter" idx="15"/>
          </p:nvPr>
        </p:nvSpPr>
        <p:spPr/>
        <p:txBody>
          <a:bodyPr/>
          <a:lstStyle/>
          <a:p>
            <a:r>
              <a:rPr lang="en-US" b="1" dirty="0">
                <a:solidFill>
                  <a:srgbClr val="006298"/>
                </a:solidFill>
              </a:rPr>
              <a:t>You can take more than one action following the evaluation of a Boolean expression within an </a:t>
            </a:r>
            <a:r>
              <a:rPr lang="en-US" b="1" dirty="0">
                <a:solidFill>
                  <a:srgbClr val="006298"/>
                </a:solidFill>
                <a:latin typeface="Courier New" panose="02070309020205020404" pitchFamily="49" charset="0"/>
                <a:cs typeface="Courier New" panose="02070309020205020404" pitchFamily="49" charset="0"/>
              </a:rPr>
              <a:t>if</a:t>
            </a:r>
            <a:r>
              <a:rPr lang="en-US" b="1" dirty="0">
                <a:solidFill>
                  <a:srgbClr val="006298"/>
                </a:solidFill>
              </a:rPr>
              <a:t> statement</a:t>
            </a:r>
            <a:endParaRPr lang="en-US" dirty="0"/>
          </a:p>
          <a:p>
            <a:pPr marL="342900" indent="-342900">
              <a:buFont typeface="Arial" panose="020B0604020202020204" pitchFamily="34" charset="0"/>
              <a:buChar char="•"/>
            </a:pPr>
            <a:r>
              <a:rPr lang="en-US" dirty="0"/>
              <a:t>For example, to display several lines of output or perform several mathematical calculations </a:t>
            </a:r>
          </a:p>
          <a:p>
            <a:pPr marL="342900" indent="-342900">
              <a:buFont typeface="Arial" panose="020B0604020202020204" pitchFamily="34" charset="0"/>
              <a:buChar char="•"/>
            </a:pPr>
            <a:r>
              <a:rPr lang="en-US" dirty="0"/>
              <a:t>Use curly braces correctly</a:t>
            </a:r>
          </a:p>
          <a:p>
            <a:pPr marL="342900" indent="-342900">
              <a:buFont typeface="Arial" panose="020B0604020202020204" pitchFamily="34" charset="0"/>
              <a:buChar char="•"/>
            </a:pPr>
            <a:r>
              <a:rPr lang="en-US" dirty="0"/>
              <a:t>If you fail to block statements that should depend on an </a:t>
            </a:r>
            <a:r>
              <a:rPr lang="en-US" dirty="0">
                <a:latin typeface="Courier New" panose="02070309020205020404" pitchFamily="49" charset="0"/>
                <a:cs typeface="Courier New" panose="02070309020205020404" pitchFamily="49" charset="0"/>
              </a:rPr>
              <a:t>if</a:t>
            </a:r>
            <a:r>
              <a:rPr lang="en-US" dirty="0"/>
              <a:t>, and you also use an </a:t>
            </a:r>
            <a:r>
              <a:rPr lang="en-US" dirty="0">
                <a:latin typeface="Courier New" panose="02070309020205020404" pitchFamily="49" charset="0"/>
                <a:cs typeface="Courier New" panose="02070309020205020404" pitchFamily="49" charset="0"/>
              </a:rPr>
              <a:t>else</a:t>
            </a:r>
            <a:r>
              <a:rPr lang="en-US" dirty="0"/>
              <a:t> clause, the program will not compile</a:t>
            </a:r>
          </a:p>
          <a:p>
            <a:pPr marL="342900" indent="-342900">
              <a:buFont typeface="Arial" panose="020B0604020202020204" pitchFamily="34" charset="0"/>
              <a:buChar char="•"/>
            </a:pPr>
            <a:r>
              <a:rPr lang="en-US" dirty="0"/>
              <a:t>You can also block statements to depend on an </a:t>
            </a:r>
            <a:r>
              <a:rPr lang="en-US" dirty="0">
                <a:latin typeface="Courier New" panose="02070309020205020404" pitchFamily="49" charset="0"/>
                <a:cs typeface="Courier New" panose="02070309020205020404" pitchFamily="49" charset="0"/>
              </a:rPr>
              <a:t>else</a:t>
            </a:r>
            <a:endParaRPr lang="en-US" dirty="0"/>
          </a:p>
        </p:txBody>
      </p:sp>
    </p:spTree>
    <p:extLst>
      <p:ext uri="{BB962C8B-B14F-4D97-AF65-F5344CB8AC3E}">
        <p14:creationId xmlns:p14="http://schemas.microsoft.com/office/powerpoint/2010/main" val="76774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5.4 Nesting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if…else </a:t>
            </a:r>
            <a:r>
              <a:rPr lang="en-US" dirty="0"/>
              <a:t>Statements (1 of 1)</a:t>
            </a:r>
          </a:p>
        </p:txBody>
      </p:sp>
      <p:sp>
        <p:nvSpPr>
          <p:cNvPr id="2" name="Text Placeholder 1"/>
          <p:cNvSpPr>
            <a:spLocks noGrp="1"/>
          </p:cNvSpPr>
          <p:nvPr>
            <p:ph type="body" sz="quarter" idx="15"/>
          </p:nvPr>
        </p:nvSpPr>
        <p:spPr>
          <a:xfrm>
            <a:off x="215257" y="1346909"/>
            <a:ext cx="4620904" cy="3732692"/>
          </a:xfrm>
        </p:spPr>
        <p:txBody>
          <a:bodyPr/>
          <a:lstStyle/>
          <a:p>
            <a:r>
              <a:rPr lang="en-US" b="1" dirty="0">
                <a:solidFill>
                  <a:srgbClr val="006298"/>
                </a:solidFill>
              </a:rPr>
              <a:t>Nested </a:t>
            </a:r>
            <a:r>
              <a:rPr lang="en-US" b="1" dirty="0">
                <a:solidFill>
                  <a:srgbClr val="006298"/>
                </a:solidFill>
                <a:latin typeface="Courier New" panose="02070309020205020404" pitchFamily="49" charset="0"/>
                <a:cs typeface="Courier New" panose="02070309020205020404" pitchFamily="49" charset="0"/>
              </a:rPr>
              <a:t>if</a:t>
            </a:r>
            <a:r>
              <a:rPr lang="en-US" b="1" dirty="0">
                <a:solidFill>
                  <a:srgbClr val="006298"/>
                </a:solidFill>
              </a:rPr>
              <a:t> statements</a:t>
            </a:r>
          </a:p>
          <a:p>
            <a:pPr marL="342900" indent="-342900">
              <a:buFont typeface="Arial" panose="020B0604020202020204" pitchFamily="34" charset="0"/>
              <a:buChar char="•"/>
            </a:pPr>
            <a:r>
              <a:rPr lang="en-US" dirty="0"/>
              <a:t>Statements in which </a:t>
            </a:r>
            <a:r>
              <a:rPr lang="en-US" dirty="0">
                <a:latin typeface="Courier New" panose="02070309020205020404" pitchFamily="49" charset="0"/>
                <a:cs typeface="Courier New" panose="02070309020205020404" pitchFamily="49" charset="0"/>
              </a:rPr>
              <a:t>an</a:t>
            </a:r>
            <a:r>
              <a:rPr lang="en-US" dirty="0"/>
              <a:t> if structure is contained inside another </a:t>
            </a:r>
            <a:r>
              <a:rPr lang="en-US" dirty="0">
                <a:latin typeface="Courier New" panose="02070309020205020404" pitchFamily="49" charset="0"/>
                <a:cs typeface="Courier New" panose="02070309020205020404" pitchFamily="49" charset="0"/>
              </a:rPr>
              <a:t>if</a:t>
            </a:r>
            <a:r>
              <a:rPr lang="en-US" dirty="0"/>
              <a:t> structure</a:t>
            </a:r>
          </a:p>
          <a:p>
            <a:pPr marL="342900" indent="-342900">
              <a:buFont typeface="Arial" panose="020B0604020202020204" pitchFamily="34" charset="0"/>
              <a:buChar char="•"/>
            </a:pPr>
            <a:r>
              <a:rPr lang="en-US" dirty="0"/>
              <a:t>Two conditions must be met before some action is taken</a:t>
            </a:r>
          </a:p>
          <a:p>
            <a:pPr marL="342900" indent="-342900">
              <a:buFont typeface="Arial" panose="020B0604020202020204" pitchFamily="34" charset="0"/>
              <a:buChar char="•"/>
            </a:pPr>
            <a:r>
              <a:rPr lang="en-US" dirty="0"/>
              <a:t>Pay careful attention to the placement of </a:t>
            </a:r>
            <a:r>
              <a:rPr lang="en-US" dirty="0">
                <a:latin typeface="Courier New" panose="02070309020205020404" pitchFamily="49" charset="0"/>
                <a:cs typeface="Courier New" panose="02070309020205020404" pitchFamily="49" charset="0"/>
              </a:rPr>
              <a:t>else</a:t>
            </a:r>
            <a:r>
              <a:rPr lang="en-US" dirty="0"/>
              <a:t> clauses</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else</a:t>
            </a:r>
            <a:r>
              <a:rPr lang="en-US" dirty="0"/>
              <a:t> statements are always associated with </a:t>
            </a:r>
            <a:r>
              <a:rPr lang="en-US" dirty="0">
                <a:latin typeface="Courier New" panose="02070309020205020404" pitchFamily="49" charset="0"/>
                <a:cs typeface="Courier New" panose="02070309020205020404" pitchFamily="49" charset="0"/>
              </a:rPr>
              <a:t>if</a:t>
            </a:r>
            <a:r>
              <a:rPr lang="en-US" dirty="0"/>
              <a:t> on a “first in-last out” basis</a:t>
            </a:r>
          </a:p>
        </p:txBody>
      </p:sp>
      <p:pic>
        <p:nvPicPr>
          <p:cNvPr id="5" name="Content Placeholder 2" descr="Figure 5-12: Determining whether to assign a bonus using nested if statements">
            <a:extLst>
              <a:ext uri="{FF2B5EF4-FFF2-40B4-BE49-F238E27FC236}">
                <a16:creationId xmlns:a16="http://schemas.microsoft.com/office/drawing/2014/main" id="{8CD5915E-A69E-4367-96A7-771B317F94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6161" y="1346909"/>
            <a:ext cx="7239000" cy="4164182"/>
          </a:xfrm>
          <a:prstGeom prst="rect">
            <a:avLst/>
          </a:prstGeom>
        </p:spPr>
      </p:pic>
    </p:spTree>
    <p:extLst>
      <p:ext uri="{BB962C8B-B14F-4D97-AF65-F5344CB8AC3E}">
        <p14:creationId xmlns:p14="http://schemas.microsoft.com/office/powerpoint/2010/main" val="3344107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5.5 Using Logical AND and OR Operators (1 of 3)</a:t>
            </a:r>
          </a:p>
        </p:txBody>
      </p:sp>
      <p:sp>
        <p:nvSpPr>
          <p:cNvPr id="2" name="Text Placeholder 1"/>
          <p:cNvSpPr>
            <a:spLocks noGrp="1"/>
          </p:cNvSpPr>
          <p:nvPr>
            <p:ph type="body" sz="quarter" idx="15"/>
          </p:nvPr>
        </p:nvSpPr>
        <p:spPr>
          <a:xfrm>
            <a:off x="255897" y="1175444"/>
            <a:ext cx="5504824" cy="4859596"/>
          </a:xfrm>
        </p:spPr>
        <p:txBody>
          <a:bodyPr/>
          <a:lstStyle/>
          <a:p>
            <a:r>
              <a:rPr lang="en-US" b="1" dirty="0">
                <a:solidFill>
                  <a:srgbClr val="006298"/>
                </a:solidFill>
              </a:rPr>
              <a:t>Compound Boolean expression</a:t>
            </a:r>
            <a:endParaRPr lang="en-US" dirty="0"/>
          </a:p>
          <a:p>
            <a:pPr marL="342900" indent="-342900">
              <a:buFont typeface="Arial" panose="020B0604020202020204" pitchFamily="34" charset="0"/>
              <a:buChar char="•"/>
            </a:pPr>
            <a:r>
              <a:rPr lang="en-US" dirty="0"/>
              <a:t>Also called compound condition</a:t>
            </a:r>
          </a:p>
          <a:p>
            <a:pPr marL="342900" indent="-342900">
              <a:buFont typeface="Arial" panose="020B0604020202020204" pitchFamily="34" charset="0"/>
              <a:buChar char="•"/>
            </a:pPr>
            <a:r>
              <a:rPr lang="en-US" dirty="0"/>
              <a:t>Combine Boolean tests into a single expression using AND and OR</a:t>
            </a:r>
          </a:p>
          <a:p>
            <a:r>
              <a:rPr lang="en-US" b="1" dirty="0">
                <a:solidFill>
                  <a:srgbClr val="006298"/>
                </a:solidFill>
              </a:rPr>
              <a:t>AND Operator</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&amp;&amp;</a:t>
            </a:r>
          </a:p>
          <a:p>
            <a:pPr marL="342900" indent="-342900">
              <a:buFont typeface="Arial" panose="020B0604020202020204" pitchFamily="34" charset="0"/>
              <a:buChar char="•"/>
            </a:pPr>
            <a:r>
              <a:rPr lang="en-US" dirty="0"/>
              <a:t>Alternative to some nested </a:t>
            </a:r>
            <a:r>
              <a:rPr lang="en-US" dirty="0">
                <a:latin typeface="Courier New" panose="02070309020205020404" pitchFamily="49" charset="0"/>
                <a:cs typeface="Courier New" panose="02070309020205020404" pitchFamily="49" charset="0"/>
              </a:rPr>
              <a:t>if</a:t>
            </a:r>
            <a:r>
              <a:rPr lang="en-US" dirty="0"/>
              <a:t> statements</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true</a:t>
            </a:r>
            <a:r>
              <a:rPr lang="en-US" dirty="0"/>
              <a:t> when both of its operands are </a:t>
            </a:r>
            <a:r>
              <a:rPr lang="en-US" dirty="0">
                <a:latin typeface="Courier New" panose="02070309020205020404" pitchFamily="49" charset="0"/>
                <a:cs typeface="Courier New" panose="02070309020205020404" pitchFamily="49" charset="0"/>
              </a:rPr>
              <a:t>true</a:t>
            </a:r>
          </a:p>
          <a:p>
            <a:pPr marL="342900" indent="-342900">
              <a:buFont typeface="Arial" panose="020B0604020202020204" pitchFamily="34" charset="0"/>
              <a:buChar char="•"/>
            </a:pPr>
            <a:r>
              <a:rPr lang="en-US" dirty="0"/>
              <a:t>Must include a complete Boolean expression on each side of </a:t>
            </a:r>
            <a:r>
              <a:rPr lang="en-US" dirty="0">
                <a:latin typeface="Courier New" panose="02070309020205020404" pitchFamily="49" charset="0"/>
                <a:cs typeface="Courier New" panose="02070309020205020404" pitchFamily="49" charset="0"/>
              </a:rPr>
              <a:t>&amp;&amp;</a:t>
            </a:r>
          </a:p>
          <a:p>
            <a:pPr marL="342900" indent="-342900">
              <a:buFont typeface="Arial" panose="020B0604020202020204" pitchFamily="34" charset="0"/>
              <a:buChar char="•"/>
            </a:pPr>
            <a:endParaRPr lang="en-US" dirty="0"/>
          </a:p>
        </p:txBody>
      </p:sp>
      <p:pic>
        <p:nvPicPr>
          <p:cNvPr id="5" name="Content Placeholder 2" descr="Figure 5-15: Code and logic for bonus-determining decision using nested ifs and the &amp;&amp; operator">
            <a:extLst>
              <a:ext uri="{FF2B5EF4-FFF2-40B4-BE49-F238E27FC236}">
                <a16:creationId xmlns:a16="http://schemas.microsoft.com/office/drawing/2014/main" id="{F6B4C233-376B-4C85-91EE-CCB01C7096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721" y="1617042"/>
            <a:ext cx="6294120" cy="3446512"/>
          </a:xfrm>
          <a:prstGeom prst="rect">
            <a:avLst/>
          </a:prstGeom>
        </p:spPr>
      </p:pic>
    </p:spTree>
    <p:extLst>
      <p:ext uri="{BB962C8B-B14F-4D97-AF65-F5344CB8AC3E}">
        <p14:creationId xmlns:p14="http://schemas.microsoft.com/office/powerpoint/2010/main" val="332246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5.5 Using Logical AND and OR Operators (2 of 3)</a:t>
            </a:r>
          </a:p>
        </p:txBody>
      </p:sp>
      <p:sp>
        <p:nvSpPr>
          <p:cNvPr id="2" name="Text Placeholder 1"/>
          <p:cNvSpPr>
            <a:spLocks noGrp="1"/>
          </p:cNvSpPr>
          <p:nvPr>
            <p:ph type="body" sz="quarter" idx="15"/>
          </p:nvPr>
        </p:nvSpPr>
        <p:spPr>
          <a:xfrm>
            <a:off x="743577" y="1289684"/>
            <a:ext cx="4641224" cy="3732692"/>
          </a:xfrm>
        </p:spPr>
        <p:txBody>
          <a:bodyPr/>
          <a:lstStyle/>
          <a:p>
            <a:r>
              <a:rPr lang="en-US" b="1" dirty="0">
                <a:solidFill>
                  <a:srgbClr val="006298"/>
                </a:solidFill>
              </a:rPr>
              <a:t>OR operator</a:t>
            </a:r>
            <a:endParaRPr lang="en-US" dirty="0"/>
          </a:p>
          <a:p>
            <a:pPr marL="342900" indent="-3429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buFont typeface="Arial" panose="020B0604020202020204" pitchFamily="34" charset="0"/>
              <a:buChar char="•"/>
            </a:pPr>
            <a:r>
              <a:rPr lang="en-US" dirty="0"/>
              <a:t>Alternative to nested </a:t>
            </a:r>
            <a:r>
              <a:rPr lang="en-US" dirty="0">
                <a:latin typeface="Courier New" panose="02070309020205020404" pitchFamily="49" charset="0"/>
                <a:cs typeface="Courier New" panose="02070309020205020404" pitchFamily="49" charset="0"/>
              </a:rPr>
              <a:t>if</a:t>
            </a:r>
            <a:r>
              <a:rPr lang="en-US" dirty="0"/>
              <a:t> statements</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true</a:t>
            </a:r>
            <a:r>
              <a:rPr lang="en-US" dirty="0"/>
              <a:t> when at least one of its operands are </a:t>
            </a:r>
            <a:r>
              <a:rPr lang="en-US" dirty="0">
                <a:latin typeface="Courier New" panose="02070309020205020404" pitchFamily="49" charset="0"/>
                <a:cs typeface="Courier New" panose="02070309020205020404" pitchFamily="49" charset="0"/>
              </a:rPr>
              <a:t>true</a:t>
            </a:r>
          </a:p>
          <a:p>
            <a:pPr marL="342900" indent="-342900">
              <a:buFont typeface="Arial" panose="020B0604020202020204" pitchFamily="34" charset="0"/>
              <a:buChar char="•"/>
            </a:pPr>
            <a:r>
              <a:rPr lang="en-US" dirty="0"/>
              <a:t>Makes your code more concise, less error-prone, and easier to understand</a:t>
            </a:r>
          </a:p>
          <a:p>
            <a:endParaRPr lang="en-US" dirty="0"/>
          </a:p>
        </p:txBody>
      </p:sp>
      <p:pic>
        <p:nvPicPr>
          <p:cNvPr id="5" name="Content Placeholder 2" descr="Figure 5-16: Determining customer discount when customer needs to meet only one of two criteria">
            <a:extLst>
              <a:ext uri="{FF2B5EF4-FFF2-40B4-BE49-F238E27FC236}">
                <a16:creationId xmlns:a16="http://schemas.microsoft.com/office/drawing/2014/main" id="{CEB6D98F-86A2-4A4B-A980-5F1482AFAC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4801" y="1397000"/>
            <a:ext cx="6591300" cy="4402430"/>
          </a:xfrm>
          <a:prstGeom prst="rect">
            <a:avLst/>
          </a:prstGeom>
        </p:spPr>
      </p:pic>
    </p:spTree>
    <p:extLst>
      <p:ext uri="{BB962C8B-B14F-4D97-AF65-F5344CB8AC3E}">
        <p14:creationId xmlns:p14="http://schemas.microsoft.com/office/powerpoint/2010/main" val="4210909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5.5 Using Logical AND and OR Operators (3 of 3)</a:t>
            </a:r>
          </a:p>
        </p:txBody>
      </p:sp>
      <p:sp>
        <p:nvSpPr>
          <p:cNvPr id="2" name="Text Placeholder 1"/>
          <p:cNvSpPr>
            <a:spLocks noGrp="1"/>
          </p:cNvSpPr>
          <p:nvPr>
            <p:ph type="body" sz="quarter" idx="15"/>
          </p:nvPr>
        </p:nvSpPr>
        <p:spPr/>
        <p:txBody>
          <a:bodyPr/>
          <a:lstStyle/>
          <a:p>
            <a:r>
              <a:rPr lang="en-US" b="1" dirty="0">
                <a:solidFill>
                  <a:srgbClr val="006298"/>
                </a:solidFill>
              </a:rPr>
              <a:t>Short-circuit evaluation</a:t>
            </a:r>
            <a:endParaRPr lang="en-US" dirty="0"/>
          </a:p>
          <a:p>
            <a:pPr marL="342900" indent="-342900">
              <a:buFont typeface="Arial" panose="020B0604020202020204" pitchFamily="34" charset="0"/>
              <a:buChar char="•"/>
            </a:pPr>
            <a:r>
              <a:rPr lang="en-US" dirty="0"/>
              <a:t>The expressions on each side of the </a:t>
            </a:r>
            <a:r>
              <a:rPr lang="en-US" dirty="0">
                <a:latin typeface="Courier New" panose="02070309020205020404" pitchFamily="49" charset="0"/>
                <a:cs typeface="Courier New" panose="02070309020205020404" pitchFamily="49" charset="0"/>
              </a:rPr>
              <a:t>&amp;&amp; </a:t>
            </a:r>
            <a:r>
              <a:rPr lang="en-US" dirty="0"/>
              <a:t>and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t>operators are evaluated only as far as necessary to determine whether the entire expression is </a:t>
            </a:r>
            <a:r>
              <a:rPr lang="en-US" dirty="0">
                <a:latin typeface="Courier New" panose="02070309020205020404" pitchFamily="49" charset="0"/>
                <a:cs typeface="Courier New" panose="02070309020205020404" pitchFamily="49" charset="0"/>
              </a:rPr>
              <a:t>true</a:t>
            </a:r>
            <a:r>
              <a:rPr lang="en-US" dirty="0"/>
              <a:t> or </a:t>
            </a:r>
            <a:r>
              <a:rPr lang="en-US" dirty="0">
                <a:latin typeface="Courier New" panose="02070309020205020404" pitchFamily="49" charset="0"/>
                <a:cs typeface="Courier New" panose="02070309020205020404" pitchFamily="49" charset="0"/>
              </a:rPr>
              <a:t>false</a:t>
            </a:r>
          </a:p>
          <a:p>
            <a:pPr marL="342900" indent="-342900">
              <a:buFont typeface="Arial" panose="020B0604020202020204" pitchFamily="34" charset="0"/>
              <a:buChar char="•"/>
            </a:pPr>
            <a:r>
              <a:rPr lang="en-US" dirty="0"/>
              <a:t> With the </a:t>
            </a:r>
            <a:r>
              <a:rPr lang="en-US" dirty="0">
                <a:latin typeface="Courier New" panose="02070309020205020404" pitchFamily="49" charset="0"/>
                <a:cs typeface="Courier New" panose="02070309020205020404" pitchFamily="49" charset="0"/>
              </a:rPr>
              <a:t>&amp;&amp; </a:t>
            </a:r>
            <a:r>
              <a:rPr lang="en-US" dirty="0"/>
              <a:t>operator, if the first expression is </a:t>
            </a:r>
            <a:r>
              <a:rPr lang="en-US" dirty="0">
                <a:latin typeface="Courier New" panose="02070309020205020404" pitchFamily="49" charset="0"/>
                <a:cs typeface="Courier New" panose="02070309020205020404" pitchFamily="49" charset="0"/>
              </a:rPr>
              <a:t>false</a:t>
            </a:r>
            <a:r>
              <a:rPr lang="en-US" dirty="0"/>
              <a:t>, the second is never evaluated because it doesn’t matter</a:t>
            </a:r>
          </a:p>
          <a:p>
            <a:pPr marL="342900" indent="-342900">
              <a:buFont typeface="Arial" panose="020B0604020202020204" pitchFamily="34" charset="0"/>
              <a:buChar char="•"/>
            </a:pPr>
            <a:r>
              <a:rPr lang="en-US" dirty="0"/>
              <a:t>With the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dirty="0"/>
              <a:t> operator, if the first expression is </a:t>
            </a:r>
            <a:r>
              <a:rPr lang="en-US" dirty="0">
                <a:latin typeface="Courier New" panose="02070309020205020404" pitchFamily="49" charset="0"/>
                <a:cs typeface="Courier New" panose="02070309020205020404" pitchFamily="49" charset="0"/>
              </a:rPr>
              <a:t>true</a:t>
            </a:r>
            <a:r>
              <a:rPr lang="en-US" dirty="0"/>
              <a:t>, the second is never evaluated, but if the first is </a:t>
            </a:r>
            <a:r>
              <a:rPr lang="en-US" dirty="0">
                <a:latin typeface="Courier New" panose="02070309020205020404" pitchFamily="49" charset="0"/>
                <a:cs typeface="Courier New" panose="02070309020205020404" pitchFamily="49" charset="0"/>
              </a:rPr>
              <a:t>false</a:t>
            </a:r>
            <a:r>
              <a:rPr lang="en-US" dirty="0"/>
              <a:t>, it is</a:t>
            </a:r>
          </a:p>
          <a:p>
            <a:endParaRPr lang="en-US" dirty="0"/>
          </a:p>
        </p:txBody>
      </p:sp>
    </p:spTree>
    <p:extLst>
      <p:ext uri="{BB962C8B-B14F-4D97-AF65-F5344CB8AC3E}">
        <p14:creationId xmlns:p14="http://schemas.microsoft.com/office/powerpoint/2010/main" val="1918940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5.6 Making Accurate and Efficient Decisions</a:t>
            </a:r>
          </a:p>
        </p:txBody>
      </p:sp>
      <p:sp>
        <p:nvSpPr>
          <p:cNvPr id="2" name="Text Placeholder 1"/>
          <p:cNvSpPr>
            <a:spLocks noGrp="1"/>
          </p:cNvSpPr>
          <p:nvPr>
            <p:ph type="body" sz="quarter" idx="15"/>
          </p:nvPr>
        </p:nvSpPr>
        <p:spPr>
          <a:xfrm>
            <a:off x="743576" y="1289684"/>
            <a:ext cx="5486399" cy="3732692"/>
          </a:xfrm>
        </p:spPr>
        <p:txBody>
          <a:bodyPr/>
          <a:lstStyle/>
          <a:p>
            <a:r>
              <a:rPr lang="en-US" b="1" dirty="0">
                <a:solidFill>
                  <a:srgbClr val="006298"/>
                </a:solidFill>
              </a:rPr>
              <a:t>Range check</a:t>
            </a:r>
          </a:p>
          <a:p>
            <a:pPr marL="342900" indent="-342900">
              <a:buFont typeface="Arial" panose="020B0604020202020204" pitchFamily="34" charset="0"/>
              <a:buChar char="•"/>
            </a:pPr>
            <a:r>
              <a:rPr lang="en-US" dirty="0"/>
              <a:t>A series of </a:t>
            </a:r>
            <a:r>
              <a:rPr lang="en-US" dirty="0">
                <a:latin typeface="Courier New" panose="02070309020205020404" pitchFamily="49" charset="0"/>
                <a:cs typeface="Courier New" panose="02070309020205020404" pitchFamily="49" charset="0"/>
              </a:rPr>
              <a:t>if</a:t>
            </a:r>
            <a:r>
              <a:rPr lang="en-US" dirty="0"/>
              <a:t> statements that determine whether a value falls within a specified range</a:t>
            </a:r>
          </a:p>
          <a:p>
            <a:pPr marL="342900" indent="-342900">
              <a:buFont typeface="Arial" panose="020B0604020202020204" pitchFamily="34" charset="0"/>
              <a:buChar char="•"/>
            </a:pPr>
            <a:r>
              <a:rPr lang="en-US" dirty="0"/>
              <a:t>It is most efficient to first ask the question that is most likely to be </a:t>
            </a:r>
            <a:r>
              <a:rPr lang="en-US" dirty="0">
                <a:latin typeface="Courier New" panose="02070309020205020404" pitchFamily="49" charset="0"/>
                <a:cs typeface="Courier New" panose="02070309020205020404" pitchFamily="49" charset="0"/>
              </a:rPr>
              <a:t>true</a:t>
            </a:r>
          </a:p>
          <a:p>
            <a:pPr marL="342900" indent="-342900">
              <a:buFont typeface="Arial" panose="020B0604020202020204" pitchFamily="34" charset="0"/>
              <a:buChar char="•"/>
            </a:pPr>
            <a:r>
              <a:rPr lang="en-US" dirty="0"/>
              <a:t>Beginning programmers often </a:t>
            </a:r>
            <a:r>
              <a:rPr lang="en-US" dirty="0">
                <a:latin typeface="Courier New" panose="02070309020205020404" pitchFamily="49" charset="0"/>
                <a:cs typeface="Courier New" panose="02070309020205020404" pitchFamily="49" charset="0"/>
              </a:rPr>
              <a:t>&amp;&amp; </a:t>
            </a:r>
            <a:r>
              <a:rPr lang="en-US" dirty="0"/>
              <a:t>or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dirty="0"/>
              <a:t> when they mean to use the other</a:t>
            </a:r>
          </a:p>
          <a:p>
            <a:pPr marL="342900" indent="-342900">
              <a:buFont typeface="Arial" panose="020B0604020202020204" pitchFamily="34" charset="0"/>
              <a:buChar char="•"/>
            </a:pPr>
            <a:endParaRPr lang="en-US" dirty="0"/>
          </a:p>
        </p:txBody>
      </p:sp>
      <p:pic>
        <p:nvPicPr>
          <p:cNvPr id="5" name="Content Placeholder 2" descr="Figure 5-19: Incorrect commission-determining code and its logic">
            <a:extLst>
              <a:ext uri="{FF2B5EF4-FFF2-40B4-BE49-F238E27FC236}">
                <a16:creationId xmlns:a16="http://schemas.microsoft.com/office/drawing/2014/main" id="{FABD036E-D453-49F2-8FE0-D92C368BBC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3874" y="1289684"/>
            <a:ext cx="5486400" cy="4541178"/>
          </a:xfrm>
          <a:prstGeom prst="rect">
            <a:avLst/>
          </a:prstGeom>
        </p:spPr>
      </p:pic>
    </p:spTree>
    <p:extLst>
      <p:ext uri="{BB962C8B-B14F-4D97-AF65-F5344CB8AC3E}">
        <p14:creationId xmlns:p14="http://schemas.microsoft.com/office/powerpoint/2010/main" val="180133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Objectives</a:t>
            </a:r>
          </a:p>
        </p:txBody>
      </p:sp>
      <p:sp>
        <p:nvSpPr>
          <p:cNvPr id="2" name="Text Placeholder 1"/>
          <p:cNvSpPr>
            <a:spLocks noGrp="1"/>
          </p:cNvSpPr>
          <p:nvPr>
            <p:ph type="body" sz="quarter" idx="15"/>
          </p:nvPr>
        </p:nvSpPr>
        <p:spPr/>
        <p:txBody>
          <a:bodyPr/>
          <a:lstStyle/>
          <a:p>
            <a:pPr marL="571500" marR="0" indent="-571500">
              <a:spcBef>
                <a:spcPts val="0"/>
              </a:spcBef>
              <a:spcAft>
                <a:spcPts val="1200"/>
              </a:spcAft>
              <a:tabLst>
                <a:tab pos="571500" algn="l"/>
              </a:tabLst>
            </a:pPr>
            <a:r>
              <a:rPr lang="en-US" dirty="0"/>
              <a:t>By the end of this chapter, you should be able to:</a:t>
            </a:r>
          </a:p>
          <a:p>
            <a:pPr marL="0" marR="0">
              <a:lnSpc>
                <a:spcPct val="107000"/>
              </a:lnSpc>
              <a:spcBef>
                <a:spcPts val="0"/>
              </a:spcBef>
              <a:spcAft>
                <a:spcPts val="0"/>
              </a:spcAft>
            </a:pPr>
            <a:r>
              <a:rPr lang="en-US" dirty="0"/>
              <a:t>05.01 	Plan decision-making logic</a:t>
            </a:r>
          </a:p>
          <a:p>
            <a:pPr marL="0" marR="0">
              <a:lnSpc>
                <a:spcPct val="107000"/>
              </a:lnSpc>
              <a:spcBef>
                <a:spcPts val="0"/>
              </a:spcBef>
              <a:spcAft>
                <a:spcPts val="0"/>
              </a:spcAft>
            </a:pPr>
            <a:r>
              <a:rPr lang="en-US" dirty="0"/>
              <a:t>05.02 	Make decisions with the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if…else</a:t>
            </a:r>
            <a:r>
              <a:rPr lang="en-US" dirty="0"/>
              <a:t> statements</a:t>
            </a:r>
          </a:p>
          <a:p>
            <a:pPr marL="0" marR="0">
              <a:lnSpc>
                <a:spcPct val="107000"/>
              </a:lnSpc>
              <a:spcBef>
                <a:spcPts val="0"/>
              </a:spcBef>
              <a:spcAft>
                <a:spcPts val="0"/>
              </a:spcAft>
            </a:pPr>
            <a:r>
              <a:rPr lang="en-US" dirty="0"/>
              <a:t>05.03 	Use multiple statements in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if…else</a:t>
            </a:r>
            <a:r>
              <a:rPr lang="en-US" dirty="0"/>
              <a:t> clauses</a:t>
            </a:r>
          </a:p>
          <a:p>
            <a:pPr marL="0" marR="0">
              <a:lnSpc>
                <a:spcPct val="107000"/>
              </a:lnSpc>
              <a:spcBef>
                <a:spcPts val="0"/>
              </a:spcBef>
              <a:spcAft>
                <a:spcPts val="0"/>
              </a:spcAft>
            </a:pPr>
            <a:r>
              <a:rPr lang="en-US" dirty="0"/>
              <a:t>05.04 	Nest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if…else</a:t>
            </a:r>
            <a:r>
              <a:rPr lang="en-US" dirty="0"/>
              <a:t> statements</a:t>
            </a:r>
          </a:p>
          <a:p>
            <a:pPr marL="0" marR="0">
              <a:lnSpc>
                <a:spcPct val="107000"/>
              </a:lnSpc>
              <a:spcBef>
                <a:spcPts val="0"/>
              </a:spcBef>
              <a:spcAft>
                <a:spcPts val="0"/>
              </a:spcAft>
            </a:pPr>
            <a:r>
              <a:rPr lang="en-US" dirty="0"/>
              <a:t>05.05 	Use AND and OR operators</a:t>
            </a:r>
          </a:p>
          <a:p>
            <a:pPr marL="0" marR="0">
              <a:lnSpc>
                <a:spcPct val="107000"/>
              </a:lnSpc>
              <a:spcBef>
                <a:spcPts val="0"/>
              </a:spcBef>
              <a:spcAft>
                <a:spcPts val="0"/>
              </a:spcAft>
            </a:pPr>
            <a:r>
              <a:rPr lang="en-US" dirty="0"/>
              <a:t>05.06 	Make accurate and efficient decisions</a:t>
            </a:r>
          </a:p>
          <a:p>
            <a:pPr marL="0" marR="0">
              <a:lnSpc>
                <a:spcPct val="107000"/>
              </a:lnSpc>
              <a:spcBef>
                <a:spcPts val="0"/>
              </a:spcBef>
              <a:spcAft>
                <a:spcPts val="0"/>
              </a:spcAft>
            </a:pPr>
            <a:r>
              <a:rPr lang="en-US" dirty="0"/>
              <a:t>05.07 	Use </a:t>
            </a:r>
            <a:r>
              <a:rPr lang="en-US" dirty="0">
                <a:latin typeface="Courier New" panose="02070309020205020404" pitchFamily="49" charset="0"/>
                <a:cs typeface="Courier New" panose="02070309020205020404" pitchFamily="49" charset="0"/>
              </a:rPr>
              <a:t>switch</a:t>
            </a:r>
          </a:p>
          <a:p>
            <a:pPr marL="0" marR="0">
              <a:lnSpc>
                <a:spcPct val="107000"/>
              </a:lnSpc>
              <a:spcBef>
                <a:spcPts val="0"/>
              </a:spcBef>
              <a:spcAft>
                <a:spcPts val="0"/>
              </a:spcAft>
            </a:pPr>
            <a:r>
              <a:rPr lang="en-US" dirty="0"/>
              <a:t>05.08 	Use the conditional and NOT operators</a:t>
            </a:r>
          </a:p>
          <a:p>
            <a:pPr marL="0" marR="0">
              <a:lnSpc>
                <a:spcPct val="107000"/>
              </a:lnSpc>
              <a:spcBef>
                <a:spcPts val="0"/>
              </a:spcBef>
              <a:spcAft>
                <a:spcPts val="0"/>
              </a:spcAft>
            </a:pPr>
            <a:r>
              <a:rPr lang="en-US" dirty="0"/>
              <a:t>05.09 	Assess operator precedence</a:t>
            </a:r>
          </a:p>
          <a:p>
            <a:pPr marL="0" marR="0">
              <a:lnSpc>
                <a:spcPct val="107000"/>
              </a:lnSpc>
              <a:spcBef>
                <a:spcPts val="0"/>
              </a:spcBef>
              <a:spcAft>
                <a:spcPts val="0"/>
              </a:spcAft>
            </a:pPr>
            <a:r>
              <a:rPr lang="en-US" dirty="0"/>
              <a:t>05.10 	Make constructors more efficient by using decisions in other methods</a:t>
            </a:r>
          </a:p>
          <a:p>
            <a:pPr marL="0" marR="0">
              <a:lnSpc>
                <a:spcPct val="107000"/>
              </a:lnSpc>
              <a:spcBef>
                <a:spcPts val="0"/>
              </a:spcBef>
              <a:spcAft>
                <a:spcPts val="0"/>
              </a:spcAft>
            </a:pPr>
            <a:endParaRPr lang="en-US" dirty="0"/>
          </a:p>
        </p:txBody>
      </p:sp>
    </p:spTree>
    <p:extLst>
      <p:ext uri="{BB962C8B-B14F-4D97-AF65-F5344CB8AC3E}">
        <p14:creationId xmlns:p14="http://schemas.microsoft.com/office/powerpoint/2010/main" val="825804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2" descr="Figure 5-22: Commission-determining code and logic that evaluates smallest first">
            <a:extLst>
              <a:ext uri="{FF2B5EF4-FFF2-40B4-BE49-F238E27FC236}">
                <a16:creationId xmlns:a16="http://schemas.microsoft.com/office/drawing/2014/main" id="{EB38114D-0DB2-4562-BEC5-D2441D905E1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09905" y="1531144"/>
            <a:ext cx="7124190" cy="3795712"/>
          </a:xfrm>
        </p:spPr>
      </p:pic>
      <p:pic>
        <p:nvPicPr>
          <p:cNvPr id="6" name="Content Placeholder 2" descr="Figure 5-22: Commission-determining code and logic that evaluates smallest first">
            <a:extLst>
              <a:ext uri="{FF2B5EF4-FFF2-40B4-BE49-F238E27FC236}">
                <a16:creationId xmlns:a16="http://schemas.microsoft.com/office/drawing/2014/main" id="{8C0CADEE-0ED0-4144-94FC-F0053D097B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9104" y="1409224"/>
            <a:ext cx="8358037" cy="4453096"/>
          </a:xfrm>
          <a:prstGeom prst="rect">
            <a:avLst/>
          </a:prstGeom>
        </p:spPr>
      </p:pic>
      <p:sp>
        <p:nvSpPr>
          <p:cNvPr id="7" name="Title 3">
            <a:extLst>
              <a:ext uri="{FF2B5EF4-FFF2-40B4-BE49-F238E27FC236}">
                <a16:creationId xmlns:a16="http://schemas.microsoft.com/office/drawing/2014/main" id="{8E947CC0-9615-433F-AFA2-45B1FDAA2427}"/>
              </a:ext>
            </a:extLst>
          </p:cNvPr>
          <p:cNvSpPr>
            <a:spLocks noGrp="1"/>
          </p:cNvSpPr>
          <p:nvPr>
            <p:ph type="title"/>
          </p:nvPr>
        </p:nvSpPr>
        <p:spPr>
          <a:xfrm>
            <a:off x="568960" y="365125"/>
            <a:ext cx="10784840" cy="671513"/>
          </a:xfrm>
        </p:spPr>
        <p:txBody>
          <a:bodyPr/>
          <a:lstStyle/>
          <a:p>
            <a:r>
              <a:rPr lang="en-US" dirty="0"/>
              <a:t>5.6 Making Accurate and Efficient Decisions</a:t>
            </a:r>
          </a:p>
        </p:txBody>
      </p:sp>
    </p:spTree>
    <p:extLst>
      <p:ext uri="{BB962C8B-B14F-4D97-AF65-F5344CB8AC3E}">
        <p14:creationId xmlns:p14="http://schemas.microsoft.com/office/powerpoint/2010/main" val="2832429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5.7 Using </a:t>
            </a:r>
            <a:r>
              <a:rPr lang="en-US" dirty="0">
                <a:latin typeface="Courier New" panose="02070309020205020404" pitchFamily="49" charset="0"/>
                <a:cs typeface="Courier New" panose="02070309020205020404" pitchFamily="49" charset="0"/>
              </a:rPr>
              <a:t>switch</a:t>
            </a:r>
            <a:r>
              <a:rPr lang="en-US" dirty="0"/>
              <a:t> (1 of 3)</a:t>
            </a:r>
          </a:p>
        </p:txBody>
      </p:sp>
      <p:sp>
        <p:nvSpPr>
          <p:cNvPr id="2" name="Text Placeholder 1"/>
          <p:cNvSpPr>
            <a:spLocks noGrp="1"/>
          </p:cNvSpPr>
          <p:nvPr>
            <p:ph type="body" sz="quarter" idx="15"/>
          </p:nvPr>
        </p:nvSpPr>
        <p:spPr/>
        <p:txBody>
          <a:bodyPr/>
          <a:lstStyle/>
          <a:p>
            <a:r>
              <a:rPr lang="en-US" b="1" dirty="0">
                <a:solidFill>
                  <a:srgbClr val="006298"/>
                </a:solidFill>
                <a:latin typeface="Courier New" panose="02070309020205020404" pitchFamily="49" charset="0"/>
                <a:cs typeface="Courier New" panose="02070309020205020404" pitchFamily="49" charset="0"/>
              </a:rPr>
              <a:t>switch</a:t>
            </a:r>
            <a:r>
              <a:rPr lang="en-US" b="1" dirty="0">
                <a:solidFill>
                  <a:srgbClr val="006298"/>
                </a:solidFill>
              </a:rPr>
              <a:t> statement</a:t>
            </a:r>
            <a:endParaRPr lang="en-US" dirty="0"/>
          </a:p>
          <a:p>
            <a:pPr marL="342900" indent="-342900">
              <a:buFont typeface="Arial" panose="020B0604020202020204" pitchFamily="34" charset="0"/>
              <a:buChar char="•"/>
            </a:pPr>
            <a:r>
              <a:rPr lang="en-US" dirty="0"/>
              <a:t>Alternative to a series of nested </a:t>
            </a:r>
            <a:r>
              <a:rPr lang="en-US" dirty="0">
                <a:latin typeface="Courier New" panose="02070309020205020404" pitchFamily="49" charset="0"/>
                <a:cs typeface="Courier New" panose="02070309020205020404" pitchFamily="49" charset="0"/>
              </a:rPr>
              <a:t>if</a:t>
            </a:r>
            <a:r>
              <a:rPr lang="en-US" dirty="0"/>
              <a:t> statements</a:t>
            </a:r>
          </a:p>
          <a:p>
            <a:pPr marL="342900" indent="-342900">
              <a:buFont typeface="Arial" panose="020B0604020202020204" pitchFamily="34" charset="0"/>
              <a:buChar char="•"/>
            </a:pPr>
            <a:r>
              <a:rPr lang="en-US" dirty="0"/>
              <a:t>Useful when you need to test a single variable against a series of exact integer, character, or string values</a:t>
            </a:r>
          </a:p>
          <a:p>
            <a:pPr marL="342900" indent="-342900">
              <a:buFont typeface="Arial" panose="020B0604020202020204" pitchFamily="34" charset="0"/>
              <a:buChar char="•"/>
            </a:pPr>
            <a:r>
              <a:rPr lang="en-US" dirty="0"/>
              <a:t>Uses four keywords:</a:t>
            </a:r>
          </a:p>
          <a:p>
            <a:pPr marL="1028700" lvl="1" indent="-3429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switch </a:t>
            </a:r>
            <a:r>
              <a:rPr lang="en-US" sz="2000" dirty="0">
                <a:latin typeface="Arial" charset="0"/>
                <a:cs typeface="Arial" charset="0"/>
              </a:rPr>
              <a:t>(start of statement, followed by a test expression in parentheses)</a:t>
            </a:r>
          </a:p>
          <a:p>
            <a:pPr marL="1028700" lvl="1" indent="-3429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case</a:t>
            </a:r>
            <a:r>
              <a:rPr lang="en-US" sz="2000" dirty="0">
                <a:latin typeface="Arial" charset="0"/>
                <a:cs typeface="Arial" charset="0"/>
              </a:rPr>
              <a:t> (followed by one of the possible values for the test expression and a colon)</a:t>
            </a:r>
          </a:p>
          <a:p>
            <a:pPr marL="1028700" lvl="1" indent="-3429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break</a:t>
            </a:r>
            <a:r>
              <a:rPr lang="en-US" sz="2000" dirty="0">
                <a:latin typeface="Arial" charset="0"/>
                <a:cs typeface="Arial" charset="0"/>
              </a:rPr>
              <a:t> (optionally terminates a switch statement at the end of each case)</a:t>
            </a:r>
          </a:p>
          <a:p>
            <a:pPr marL="1028700" lvl="1" indent="-3429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default </a:t>
            </a:r>
            <a:r>
              <a:rPr lang="en-US" sz="2000" dirty="0">
                <a:latin typeface="Arial" charset="0"/>
                <a:cs typeface="Arial" charset="0"/>
              </a:rPr>
              <a:t>(optionally used prior to any action that should occur if the test variable does not match any case)</a:t>
            </a:r>
          </a:p>
        </p:txBody>
      </p:sp>
    </p:spTree>
    <p:extLst>
      <p:ext uri="{BB962C8B-B14F-4D97-AF65-F5344CB8AC3E}">
        <p14:creationId xmlns:p14="http://schemas.microsoft.com/office/powerpoint/2010/main" val="2272792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5.7 Using </a:t>
            </a:r>
            <a:r>
              <a:rPr lang="en-US" dirty="0">
                <a:latin typeface="Courier New" panose="02070309020205020404" pitchFamily="49" charset="0"/>
                <a:cs typeface="Courier New" panose="02070309020205020404" pitchFamily="49" charset="0"/>
              </a:rPr>
              <a:t>switch</a:t>
            </a:r>
            <a:r>
              <a:rPr lang="en-US" dirty="0"/>
              <a:t> (2 of 3)</a:t>
            </a:r>
          </a:p>
        </p:txBody>
      </p:sp>
      <p:pic>
        <p:nvPicPr>
          <p:cNvPr id="6" name="Picture 5" descr="Program code. In the code, the words in the variable names are merged. Line 1. Switch, left parenthesis, day, right parenthesis. Line 2. Left brace. Line 3, indented once. Case, open quotes, Monday, close quotes colon. Line 4, indented twice. System, dot, out, dot, print l n, left parenthesis, open quotes, reserve, space, room, space, for, space, Friday, space, meeting, close quotes, right parenthesis, semicolon. Line 5, indented once. Case, open quotes, Tuesday, close quotes, colon. Line 6, indented twice. System, dot, out, dot, print l n, left parenthesis, open quotes, prepare, space, power point, space, slides, close, quotes, right parenthesis, semicolon. Line 7, indented once. Case, open quotes, Wednesday, close quotes, colon. Line 8, indented twice. System, dot, out, dot, print l n, left parenthesis, open quotes, send, space, out, space, meeting, space, reminders, close quotes, right parenthesis, semicolon. Line 9, indented once. Case, open quotes, Thursday, close quotes, colon. Line 10, indented twice. System, dot, out, dot, print l n, left parenthesis, open quotes, order, space, snacks, space, for, space, delivery, close quotes, right parenthesis, semicolon. Line 11, indented once. Case, open quotes, Friday, close quotes, colon. Line 12, indented twice. System, dot, out, dot, print l n, left parenthesis, open quotes, meeting, space, 10, space, a m, close quotes, right parenthesis, semicolon. Line 13, indented once. Default, colon. Line 14, indented twice. System, dot, out, dot, print l n, left parenthesis, open quotes, invalid, space, day, close quotes, right parenthesis, semicolon. Line 15. Right brace.">
            <a:extLst>
              <a:ext uri="{FF2B5EF4-FFF2-40B4-BE49-F238E27FC236}">
                <a16:creationId xmlns:a16="http://schemas.microsoft.com/office/drawing/2014/main" id="{DD2C3899-365E-45DE-AADB-80B222AC3421}"/>
              </a:ext>
            </a:extLst>
          </p:cNvPr>
          <p:cNvPicPr>
            <a:picLocks noChangeAspect="1"/>
          </p:cNvPicPr>
          <p:nvPr/>
        </p:nvPicPr>
        <p:blipFill>
          <a:blip r:embed="rId3"/>
          <a:srcRect/>
          <a:stretch/>
        </p:blipFill>
        <p:spPr>
          <a:xfrm>
            <a:off x="2003697" y="1844883"/>
            <a:ext cx="8184606" cy="3168234"/>
          </a:xfrm>
          <a:prstGeom prst="rect">
            <a:avLst/>
          </a:prstGeom>
        </p:spPr>
      </p:pic>
      <p:sp>
        <p:nvSpPr>
          <p:cNvPr id="7" name="TextBox 6">
            <a:extLst>
              <a:ext uri="{FF2B5EF4-FFF2-40B4-BE49-F238E27FC236}">
                <a16:creationId xmlns:a16="http://schemas.microsoft.com/office/drawing/2014/main" id="{75129BD0-9031-42E1-B61B-EB3C003E6701}"/>
              </a:ext>
            </a:extLst>
          </p:cNvPr>
          <p:cNvSpPr txBox="1"/>
          <p:nvPr/>
        </p:nvSpPr>
        <p:spPr>
          <a:xfrm>
            <a:off x="1993920" y="4989407"/>
            <a:ext cx="7150080" cy="646331"/>
          </a:xfrm>
          <a:prstGeom prst="rect">
            <a:avLst/>
          </a:prstGeom>
          <a:noFill/>
          <a:effectLst/>
        </p:spPr>
        <p:txBody>
          <a:bodyPr wrap="square">
            <a:spAutoFit/>
          </a:bodyPr>
          <a:lstStyle/>
          <a:p>
            <a:r>
              <a:rPr lang="en-US" sz="1800" dirty="0">
                <a:solidFill>
                  <a:srgbClr val="004A78"/>
                </a:solidFill>
                <a:latin typeface="Open Sans"/>
                <a:ea typeface="Open Sans"/>
                <a:cs typeface="Open Sans"/>
              </a:rPr>
              <a:t>Figure 5-25: Determining all the tasks left for the week using a </a:t>
            </a:r>
            <a:r>
              <a:rPr lang="en-US" sz="1800" dirty="0">
                <a:solidFill>
                  <a:srgbClr val="004A78"/>
                </a:solidFill>
                <a:latin typeface="Courier New" panose="02070309020205020404" pitchFamily="49" charset="0"/>
                <a:ea typeface="Open Sans"/>
                <a:cs typeface="Courier New" panose="02070309020205020404" pitchFamily="49" charset="0"/>
              </a:rPr>
              <a:t>switch</a:t>
            </a:r>
            <a:r>
              <a:rPr lang="en-US" sz="1800" dirty="0">
                <a:solidFill>
                  <a:srgbClr val="004A78"/>
                </a:solidFill>
                <a:latin typeface="Open Sans"/>
                <a:ea typeface="Open Sans"/>
                <a:cs typeface="Open Sans"/>
              </a:rPr>
              <a:t> statement</a:t>
            </a:r>
          </a:p>
        </p:txBody>
      </p:sp>
    </p:spTree>
    <p:extLst>
      <p:ext uri="{BB962C8B-B14F-4D97-AF65-F5344CB8AC3E}">
        <p14:creationId xmlns:p14="http://schemas.microsoft.com/office/powerpoint/2010/main" val="1980676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5.7 Using </a:t>
            </a:r>
            <a:r>
              <a:rPr lang="en-US" dirty="0">
                <a:latin typeface="Courier New" panose="02070309020205020404" pitchFamily="49" charset="0"/>
                <a:cs typeface="Courier New" panose="02070309020205020404" pitchFamily="49" charset="0"/>
              </a:rPr>
              <a:t>switch</a:t>
            </a:r>
            <a:r>
              <a:rPr lang="en-US" dirty="0"/>
              <a:t> (3 of 3)</a:t>
            </a:r>
          </a:p>
        </p:txBody>
      </p:sp>
      <p:sp>
        <p:nvSpPr>
          <p:cNvPr id="2" name="Text Placeholder 1"/>
          <p:cNvSpPr>
            <a:spLocks noGrp="1"/>
          </p:cNvSpPr>
          <p:nvPr>
            <p:ph type="body" sz="quarter" idx="15"/>
          </p:nvPr>
        </p:nvSpPr>
        <p:spPr/>
        <p:txBody>
          <a:bodyPr/>
          <a:lstStyle/>
          <a:p>
            <a:r>
              <a:rPr lang="en-US" b="1" dirty="0">
                <a:solidFill>
                  <a:srgbClr val="006298"/>
                </a:solidFill>
                <a:latin typeface="Courier New" panose="02070309020205020404" pitchFamily="49" charset="0"/>
                <a:cs typeface="Courier New" panose="02070309020205020404" pitchFamily="49" charset="0"/>
              </a:rPr>
              <a:t>switch</a:t>
            </a:r>
            <a:r>
              <a:rPr lang="en-US" b="1" dirty="0">
                <a:solidFill>
                  <a:srgbClr val="006298"/>
                </a:solidFill>
              </a:rPr>
              <a:t> expression</a:t>
            </a:r>
            <a:endParaRPr lang="en-US" dirty="0"/>
          </a:p>
          <a:p>
            <a:pPr marL="342900" indent="-342900">
              <a:buFont typeface="Arial" panose="020B0604020202020204" pitchFamily="34" charset="0"/>
              <a:buChar char="•"/>
            </a:pPr>
            <a:r>
              <a:rPr lang="en-US" dirty="0"/>
              <a:t>Java 14 or later</a:t>
            </a:r>
          </a:p>
          <a:p>
            <a:pPr marL="342900" indent="-342900">
              <a:buFont typeface="Arial" panose="020B0604020202020204" pitchFamily="34" charset="0"/>
              <a:buChar char="•"/>
            </a:pPr>
            <a:r>
              <a:rPr lang="en-US" dirty="0"/>
              <a:t>When all cases result in an assignment to the same variable</a:t>
            </a:r>
          </a:p>
          <a:p>
            <a:pPr marL="342900" indent="-342900">
              <a:buFont typeface="Arial" panose="020B0604020202020204" pitchFamily="34" charset="0"/>
              <a:buChar char="•"/>
            </a:pPr>
            <a:r>
              <a:rPr lang="en-US" dirty="0"/>
              <a:t>Multiple </a:t>
            </a:r>
            <a:r>
              <a:rPr lang="en-US" dirty="0">
                <a:latin typeface="Courier New" panose="02070309020205020404" pitchFamily="49" charset="0"/>
                <a:cs typeface="Courier New" panose="02070309020205020404" pitchFamily="49" charset="0"/>
              </a:rPr>
              <a:t>case</a:t>
            </a:r>
            <a:r>
              <a:rPr lang="en-US" dirty="0"/>
              <a:t> labels are separated by commas</a:t>
            </a:r>
          </a:p>
          <a:p>
            <a:pPr marL="342900" indent="-342900">
              <a:buFont typeface="Arial" panose="020B0604020202020204" pitchFamily="34" charset="0"/>
              <a:buChar char="•"/>
            </a:pPr>
            <a:r>
              <a:rPr lang="en-US" dirty="0"/>
              <a:t>The arrow operator (</a:t>
            </a:r>
            <a:r>
              <a:rPr lang="en-US" dirty="0">
                <a:latin typeface="Courier New" panose="02070309020205020404" pitchFamily="49" charset="0"/>
                <a:cs typeface="Courier New" panose="02070309020205020404" pitchFamily="49" charset="0"/>
              </a:rPr>
              <a:t>-&gt;</a:t>
            </a:r>
            <a:r>
              <a:rPr lang="en-US" dirty="0"/>
              <a:t>) is used instead of the assignment operator to assign a value</a:t>
            </a:r>
          </a:p>
          <a:p>
            <a:pPr marL="342900" indent="-342900">
              <a:buFont typeface="Arial" panose="020B0604020202020204" pitchFamily="34" charset="0"/>
              <a:buChar char="•"/>
            </a:pPr>
            <a:r>
              <a:rPr lang="en-US" dirty="0"/>
              <a:t>Each case does not have to end with the keyword </a:t>
            </a:r>
            <a:r>
              <a:rPr lang="en-US" dirty="0">
                <a:latin typeface="Courier New" panose="02070309020205020404" pitchFamily="49" charset="0"/>
                <a:cs typeface="Courier New" panose="02070309020205020404" pitchFamily="49" charset="0"/>
              </a:rPr>
              <a:t>break</a:t>
            </a:r>
            <a:endParaRPr lang="en-US" dirty="0"/>
          </a:p>
          <a:p>
            <a:endParaRPr lang="en-US" dirty="0"/>
          </a:p>
        </p:txBody>
      </p:sp>
    </p:spTree>
    <p:extLst>
      <p:ext uri="{BB962C8B-B14F-4D97-AF65-F5344CB8AC3E}">
        <p14:creationId xmlns:p14="http://schemas.microsoft.com/office/powerpoint/2010/main" val="2266146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5.8 Using the Conditional and NOT Operators (1 of 3)</a:t>
            </a:r>
          </a:p>
        </p:txBody>
      </p:sp>
      <p:sp>
        <p:nvSpPr>
          <p:cNvPr id="2" name="Text Placeholder 1"/>
          <p:cNvSpPr>
            <a:spLocks noGrp="1"/>
          </p:cNvSpPr>
          <p:nvPr>
            <p:ph type="body" sz="quarter" idx="15"/>
          </p:nvPr>
        </p:nvSpPr>
        <p:spPr/>
        <p:txBody>
          <a:bodyPr/>
          <a:lstStyle/>
          <a:p>
            <a:r>
              <a:rPr lang="en-US" b="1" dirty="0">
                <a:solidFill>
                  <a:srgbClr val="006298"/>
                </a:solidFill>
              </a:rPr>
              <a:t>Conditional operator</a:t>
            </a:r>
            <a:endParaRPr lang="en-US" dirty="0"/>
          </a:p>
          <a:p>
            <a:pPr marL="342900" indent="-342900">
              <a:buFont typeface="Arial" panose="020B0604020202020204" pitchFamily="34" charset="0"/>
              <a:buChar char="•"/>
            </a:pPr>
            <a:r>
              <a:rPr lang="en-US" dirty="0"/>
              <a:t>Requires three expressions (ternary operator) separated with a question mark and colon</a:t>
            </a:r>
          </a:p>
          <a:p>
            <a:pPr marL="342900" indent="-342900">
              <a:buFont typeface="Arial" panose="020B0604020202020204" pitchFamily="34" charset="0"/>
              <a:buChar char="•"/>
            </a:pPr>
            <a:r>
              <a:rPr lang="en-US" dirty="0"/>
              <a:t>An abbreviation of the </a:t>
            </a:r>
            <a:r>
              <a:rPr lang="en-US" dirty="0">
                <a:latin typeface="Courier New" panose="02070309020205020404" pitchFamily="49" charset="0"/>
                <a:cs typeface="Courier New" panose="02070309020205020404" pitchFamily="49" charset="0"/>
              </a:rPr>
              <a:t>if…else </a:t>
            </a:r>
            <a:r>
              <a:rPr lang="en-US" dirty="0"/>
              <a:t>statement</a:t>
            </a:r>
          </a:p>
          <a:p>
            <a:pPr marL="342900" indent="-342900">
              <a:buFont typeface="Arial" panose="020B0604020202020204" pitchFamily="34" charset="0"/>
              <a:buChar char="•"/>
            </a:pPr>
            <a:r>
              <a:rPr lang="en-US" dirty="0"/>
              <a:t>You are never required to use the conditional operator</a:t>
            </a:r>
          </a:p>
          <a:p>
            <a:pPr marL="342900" indent="-342900">
              <a:buFont typeface="Arial" panose="020B0604020202020204" pitchFamily="34" charset="0"/>
              <a:buChar char="•"/>
            </a:pPr>
            <a:r>
              <a:rPr lang="en-US" dirty="0"/>
              <a:t>The disadvantage is that it is more difficult to read</a:t>
            </a:r>
          </a:p>
          <a:p>
            <a:pPr marL="342900" indent="-342900">
              <a:buFont typeface="Arial" panose="020B0604020202020204" pitchFamily="34" charset="0"/>
              <a:buChar char="•"/>
            </a:pPr>
            <a:r>
              <a:rPr lang="en-US" dirty="0"/>
              <a:t>The advantage is the conciseness of the statement</a:t>
            </a:r>
          </a:p>
        </p:txBody>
      </p:sp>
    </p:spTree>
    <p:extLst>
      <p:ext uri="{BB962C8B-B14F-4D97-AF65-F5344CB8AC3E}">
        <p14:creationId xmlns:p14="http://schemas.microsoft.com/office/powerpoint/2010/main" val="649617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5.8 Using the Conditional and NOT Operators (2 of 3)</a:t>
            </a:r>
          </a:p>
        </p:txBody>
      </p:sp>
      <p:sp>
        <p:nvSpPr>
          <p:cNvPr id="2" name="Text Placeholder 1"/>
          <p:cNvSpPr>
            <a:spLocks noGrp="1"/>
          </p:cNvSpPr>
          <p:nvPr>
            <p:ph type="body" sz="quarter" idx="15"/>
          </p:nvPr>
        </p:nvSpPr>
        <p:spPr/>
        <p:txBody>
          <a:bodyPr/>
          <a:lstStyle/>
          <a:p>
            <a:r>
              <a:rPr lang="en-US" b="1" dirty="0">
                <a:solidFill>
                  <a:srgbClr val="006298"/>
                </a:solidFill>
              </a:rPr>
              <a:t>NOT operator</a:t>
            </a:r>
            <a:endParaRPr lang="en-US" dirty="0"/>
          </a:p>
          <a:p>
            <a:pPr marL="342900" indent="-342900">
              <a:buFont typeface="Arial" panose="020B0604020202020204" pitchFamily="34" charset="0"/>
              <a:buChar char="•"/>
            </a:pPr>
            <a:r>
              <a:rPr lang="en-US" dirty="0"/>
              <a:t>!</a:t>
            </a:r>
          </a:p>
          <a:p>
            <a:pPr marL="342900" indent="-342900">
              <a:buFont typeface="Arial" panose="020B0604020202020204" pitchFamily="34" charset="0"/>
              <a:buChar char="•"/>
            </a:pPr>
            <a:r>
              <a:rPr lang="en-US" dirty="0"/>
              <a:t>To negate the result of any Boolean expression</a:t>
            </a:r>
          </a:p>
          <a:p>
            <a:pPr marL="342900" indent="-342900">
              <a:buFont typeface="Arial" panose="020B0604020202020204" pitchFamily="34" charset="0"/>
              <a:buChar char="•"/>
            </a:pPr>
            <a:r>
              <a:rPr lang="en-US" dirty="0"/>
              <a:t>Any expression that evaluates as true becomes </a:t>
            </a:r>
            <a:r>
              <a:rPr lang="en-US" dirty="0">
                <a:latin typeface="Courier New" panose="02070309020205020404" pitchFamily="49" charset="0"/>
                <a:cs typeface="Courier New" panose="02070309020205020404" pitchFamily="49" charset="0"/>
              </a:rPr>
              <a:t>false</a:t>
            </a:r>
            <a:r>
              <a:rPr lang="en-US" dirty="0"/>
              <a:t>, and the reverse</a:t>
            </a:r>
          </a:p>
          <a:p>
            <a:pPr marL="342900" indent="-342900">
              <a:buFont typeface="Arial" panose="020B0604020202020204" pitchFamily="34" charset="0"/>
              <a:buChar char="•"/>
            </a:pPr>
            <a:r>
              <a:rPr lang="en-US" dirty="0"/>
              <a:t>Harder to read because of double parentheses</a:t>
            </a:r>
          </a:p>
          <a:p>
            <a:pPr marL="342900" indent="-342900">
              <a:buFont typeface="Arial" panose="020B0604020202020204" pitchFamily="34" charset="0"/>
              <a:buChar char="•"/>
            </a:pPr>
            <a:r>
              <a:rPr lang="en-US" dirty="0"/>
              <a:t>Can be clearer when the value of a Boolean variable </a:t>
            </a:r>
            <a:r>
              <a:rPr lang="en-US"/>
              <a:t>is tested</a:t>
            </a:r>
            <a:endParaRPr lang="en-US" dirty="0"/>
          </a:p>
        </p:txBody>
      </p:sp>
    </p:spTree>
    <p:extLst>
      <p:ext uri="{BB962C8B-B14F-4D97-AF65-F5344CB8AC3E}">
        <p14:creationId xmlns:p14="http://schemas.microsoft.com/office/powerpoint/2010/main" val="609094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5.8 Using the Conditional and NOT Operators (3 of 3)</a:t>
            </a:r>
          </a:p>
        </p:txBody>
      </p:sp>
      <p:pic>
        <p:nvPicPr>
          <p:cNvPr id="6" name="Picture 5" descr="Four program codes. Program code 1. Line 1. If, left parenthesis, age, left angle bracket = 25, right parenthesis. Line 2, indented once. Premium = 200, semicolon. Line 3. Else. Line 4, indented once. Premium = 125, semicolon. Program code 2. Line 1. If, left parenthesis, age, right angle bracket = 26, right parenthesis. Line 2, indented once. Premium = 125, semicolon. Line 3. Else. Line 4, indented once. Premium = 200, semicolon. Program code 3. Line 1. If, left parenthesis, exclamation point, left parenthesis, age, left angle bracket = 25, right parenthesis, right parenthesis. Line 2, indented once. Premium = 125, semicolon. Line 3. Else. Line 4, indented once. Premium = 200, semicolon. Program code 4. Line 1. If, left parenthesis, exclamation point, left parenthesis, age, right angle bracket = 26, right parenthesis, right parenthesis. Line 2, indented once. Premium = 200, semicolon. Line 3. Else. Line 4, indented once. Premium = 125, semicolon.">
            <a:extLst>
              <a:ext uri="{FF2B5EF4-FFF2-40B4-BE49-F238E27FC236}">
                <a16:creationId xmlns:a16="http://schemas.microsoft.com/office/drawing/2014/main" id="{B00C5072-333B-4B37-A7FA-036FD3597838}"/>
              </a:ext>
            </a:extLst>
          </p:cNvPr>
          <p:cNvPicPr>
            <a:picLocks noChangeAspect="1"/>
          </p:cNvPicPr>
          <p:nvPr/>
        </p:nvPicPr>
        <p:blipFill>
          <a:blip r:embed="rId3"/>
          <a:srcRect/>
          <a:stretch/>
        </p:blipFill>
        <p:spPr>
          <a:xfrm>
            <a:off x="3111189" y="1969435"/>
            <a:ext cx="5969623" cy="2919130"/>
          </a:xfrm>
          <a:prstGeom prst="rect">
            <a:avLst/>
          </a:prstGeom>
        </p:spPr>
      </p:pic>
      <p:sp>
        <p:nvSpPr>
          <p:cNvPr id="7" name="TextBox 6">
            <a:extLst>
              <a:ext uri="{FF2B5EF4-FFF2-40B4-BE49-F238E27FC236}">
                <a16:creationId xmlns:a16="http://schemas.microsoft.com/office/drawing/2014/main" id="{8A65CA84-ECCA-42E5-ADFB-ABF44F9FD2E5}"/>
              </a:ext>
            </a:extLst>
          </p:cNvPr>
          <p:cNvSpPr txBox="1"/>
          <p:nvPr/>
        </p:nvSpPr>
        <p:spPr>
          <a:xfrm>
            <a:off x="3111189" y="4967938"/>
            <a:ext cx="5969623" cy="646331"/>
          </a:xfrm>
          <a:prstGeom prst="rect">
            <a:avLst/>
          </a:prstGeom>
          <a:noFill/>
          <a:effectLst/>
        </p:spPr>
        <p:txBody>
          <a:bodyPr wrap="square">
            <a:spAutoFit/>
          </a:bodyPr>
          <a:lstStyle/>
          <a:p>
            <a:r>
              <a:rPr lang="en-US" sz="1800" dirty="0">
                <a:solidFill>
                  <a:srgbClr val="004A78"/>
                </a:solidFill>
                <a:latin typeface="Open Sans"/>
                <a:ea typeface="Open Sans"/>
                <a:cs typeface="Open Sans"/>
              </a:rPr>
              <a:t>Figure 5-33: Four </a:t>
            </a:r>
            <a:r>
              <a:rPr lang="en-US" sz="1800" dirty="0">
                <a:solidFill>
                  <a:srgbClr val="004A78"/>
                </a:solidFill>
                <a:latin typeface="Courier New" panose="02070309020205020404" pitchFamily="49" charset="0"/>
                <a:ea typeface="Open Sans"/>
                <a:cs typeface="Courier New" panose="02070309020205020404" pitchFamily="49" charset="0"/>
              </a:rPr>
              <a:t>if…else</a:t>
            </a:r>
            <a:r>
              <a:rPr lang="en-US" sz="1800" dirty="0">
                <a:solidFill>
                  <a:srgbClr val="004A78"/>
                </a:solidFill>
                <a:latin typeface="Open Sans"/>
                <a:ea typeface="Open Sans"/>
                <a:cs typeface="Open Sans"/>
              </a:rPr>
              <a:t> statements that all do the same thing</a:t>
            </a:r>
          </a:p>
        </p:txBody>
      </p:sp>
    </p:spTree>
    <p:extLst>
      <p:ext uri="{BB962C8B-B14F-4D97-AF65-F5344CB8AC3E}">
        <p14:creationId xmlns:p14="http://schemas.microsoft.com/office/powerpoint/2010/main" val="593520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5.9 Understanding Operator Precedence (1 of 2)</a:t>
            </a:r>
          </a:p>
        </p:txBody>
      </p:sp>
      <p:sp>
        <p:nvSpPr>
          <p:cNvPr id="2" name="Text Placeholder 1"/>
          <p:cNvSpPr>
            <a:spLocks noGrp="1"/>
          </p:cNvSpPr>
          <p:nvPr>
            <p:ph type="body" sz="quarter" idx="15"/>
          </p:nvPr>
        </p:nvSpPr>
        <p:spPr/>
        <p:txBody>
          <a:bodyPr/>
          <a:lstStyle/>
          <a:p>
            <a:r>
              <a:rPr lang="en-US" b="1" dirty="0">
                <a:solidFill>
                  <a:srgbClr val="006298"/>
                </a:solidFill>
              </a:rPr>
              <a:t>Operator precedence</a:t>
            </a:r>
            <a:endParaRPr lang="en-US" dirty="0"/>
          </a:p>
          <a:p>
            <a:pPr marL="342900" indent="-342900">
              <a:buFont typeface="Arial" panose="020B0604020202020204" pitchFamily="34" charset="0"/>
              <a:buChar char="•"/>
            </a:pPr>
            <a:r>
              <a:rPr lang="en-US" dirty="0"/>
              <a:t>You can combine as many </a:t>
            </a:r>
            <a:r>
              <a:rPr lang="en-US" dirty="0">
                <a:latin typeface="Courier New" panose="02070309020205020404" pitchFamily="49" charset="0"/>
                <a:cs typeface="Courier New" panose="02070309020205020404" pitchFamily="49" charset="0"/>
              </a:rPr>
              <a:t>&amp;&amp; </a:t>
            </a:r>
            <a:r>
              <a:rPr lang="en-US" dirty="0"/>
              <a:t>or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dirty="0"/>
              <a:t> operators in an expression as you need to make a decision</a:t>
            </a:r>
          </a:p>
          <a:p>
            <a:pPr marL="342900" indent="-342900">
              <a:buFont typeface="Arial" panose="020B0604020202020204" pitchFamily="34" charset="0"/>
              <a:buChar char="•"/>
            </a:pPr>
            <a:r>
              <a:rPr lang="en-US" dirty="0"/>
              <a:t>An operator’s precedence makes a difference in how an expression is evaluated</a:t>
            </a:r>
          </a:p>
          <a:p>
            <a:pPr marL="342900" indent="-342900">
              <a:buFont typeface="Arial" panose="020B0604020202020204" pitchFamily="34" charset="0"/>
              <a:buChar char="•"/>
            </a:pPr>
            <a:r>
              <a:rPr lang="en-US" dirty="0"/>
              <a:t>You can use parentheses to change precedence or make intentions clear</a:t>
            </a:r>
          </a:p>
        </p:txBody>
      </p:sp>
    </p:spTree>
    <p:extLst>
      <p:ext uri="{BB962C8B-B14F-4D97-AF65-F5344CB8AC3E}">
        <p14:creationId xmlns:p14="http://schemas.microsoft.com/office/powerpoint/2010/main" val="759602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5.9 Understanding Operator Precedence (2 of 2)</a:t>
            </a:r>
          </a:p>
        </p:txBody>
      </p:sp>
      <p:sp>
        <p:nvSpPr>
          <p:cNvPr id="2" name="Text Placeholder 1"/>
          <p:cNvSpPr>
            <a:spLocks noGrp="1"/>
          </p:cNvSpPr>
          <p:nvPr>
            <p:ph type="body" sz="quarter" idx="15"/>
          </p:nvPr>
        </p:nvSpPr>
        <p:spPr/>
        <p:txBody>
          <a:bodyPr/>
          <a:lstStyle/>
          <a:p>
            <a:r>
              <a:rPr lang="en-US" b="1" dirty="0">
                <a:solidFill>
                  <a:srgbClr val="006298"/>
                </a:solidFill>
              </a:rPr>
              <a:t>Order of precedence from highest to lowest</a:t>
            </a:r>
            <a:endParaRPr lang="en-US" dirty="0"/>
          </a:p>
          <a:p>
            <a:pPr marL="342900" indent="-342900">
              <a:buFont typeface="Arial" panose="020B0604020202020204" pitchFamily="34" charset="0"/>
              <a:buChar char="•"/>
            </a:pPr>
            <a:r>
              <a:rPr lang="en-US" dirty="0"/>
              <a:t>Logical </a:t>
            </a:r>
            <a:r>
              <a:rPr lang="en-US"/>
              <a:t>NOT operator</a:t>
            </a:r>
            <a:endParaRPr lang="en-US" dirty="0"/>
          </a:p>
          <a:p>
            <a:pPr marL="342900" indent="-342900">
              <a:buFont typeface="Arial" panose="020B0604020202020204" pitchFamily="34" charset="0"/>
              <a:buChar char="•"/>
            </a:pPr>
            <a:r>
              <a:rPr lang="en-US" dirty="0"/>
              <a:t>Multiplication, division, modulus</a:t>
            </a:r>
          </a:p>
          <a:p>
            <a:pPr marL="342900" indent="-342900">
              <a:buFont typeface="Arial" panose="020B0604020202020204" pitchFamily="34" charset="0"/>
              <a:buChar char="•"/>
            </a:pPr>
            <a:r>
              <a:rPr lang="en-US" dirty="0"/>
              <a:t>Addition, subtraction</a:t>
            </a:r>
          </a:p>
          <a:p>
            <a:pPr marL="342900" indent="-342900">
              <a:buFont typeface="Arial" panose="020B0604020202020204" pitchFamily="34" charset="0"/>
              <a:buChar char="•"/>
            </a:pPr>
            <a:r>
              <a:rPr lang="en-US" dirty="0"/>
              <a:t>Relational</a:t>
            </a:r>
          </a:p>
          <a:p>
            <a:pPr marL="342900" indent="-342900">
              <a:buFont typeface="Arial" panose="020B0604020202020204" pitchFamily="34" charset="0"/>
              <a:buChar char="•"/>
            </a:pPr>
            <a:r>
              <a:rPr lang="en-US" dirty="0"/>
              <a:t>Equality</a:t>
            </a:r>
          </a:p>
          <a:p>
            <a:pPr marL="342900" indent="-342900">
              <a:buFont typeface="Arial" panose="020B0604020202020204" pitchFamily="34" charset="0"/>
              <a:buChar char="•"/>
            </a:pPr>
            <a:r>
              <a:rPr lang="en-US" dirty="0"/>
              <a:t>Logical AND</a:t>
            </a:r>
          </a:p>
          <a:p>
            <a:pPr marL="342900" indent="-342900">
              <a:buFont typeface="Arial" panose="020B0604020202020204" pitchFamily="34" charset="0"/>
              <a:buChar char="•"/>
            </a:pPr>
            <a:r>
              <a:rPr lang="en-US" dirty="0"/>
              <a:t>Logical OR</a:t>
            </a:r>
          </a:p>
          <a:p>
            <a:pPr marL="342900" indent="-342900">
              <a:buFont typeface="Arial" panose="020B0604020202020204" pitchFamily="34" charset="0"/>
              <a:buChar char="•"/>
            </a:pPr>
            <a:r>
              <a:rPr lang="en-US" dirty="0"/>
              <a:t>Conditional</a:t>
            </a:r>
          </a:p>
          <a:p>
            <a:pPr marL="342900" indent="-342900">
              <a:buFont typeface="Arial" panose="020B0604020202020204" pitchFamily="34" charset="0"/>
              <a:buChar char="•"/>
            </a:pPr>
            <a:r>
              <a:rPr lang="en-US" dirty="0"/>
              <a:t>Assignment</a:t>
            </a:r>
          </a:p>
        </p:txBody>
      </p:sp>
    </p:spTree>
    <p:extLst>
      <p:ext uri="{BB962C8B-B14F-4D97-AF65-F5344CB8AC3E}">
        <p14:creationId xmlns:p14="http://schemas.microsoft.com/office/powerpoint/2010/main" val="728986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5.10 Making Constructors More Efficient by Using Decisions in Other Methods (1 of 1)</a:t>
            </a:r>
          </a:p>
        </p:txBody>
      </p:sp>
      <p:sp>
        <p:nvSpPr>
          <p:cNvPr id="2" name="Text Placeholder 1"/>
          <p:cNvSpPr>
            <a:spLocks noGrp="1"/>
          </p:cNvSpPr>
          <p:nvPr>
            <p:ph type="body" sz="quarter" idx="15"/>
          </p:nvPr>
        </p:nvSpPr>
        <p:spPr>
          <a:xfrm>
            <a:off x="743576" y="1584250"/>
            <a:ext cx="10711543" cy="3438125"/>
          </a:xfrm>
        </p:spPr>
        <p:txBody>
          <a:bodyPr/>
          <a:lstStyle/>
          <a:p>
            <a:r>
              <a:rPr lang="en-US" b="1" dirty="0">
                <a:solidFill>
                  <a:srgbClr val="006298"/>
                </a:solidFill>
              </a:rPr>
              <a:t>Control values assigned to fields</a:t>
            </a:r>
            <a:endParaRPr lang="en-US" dirty="0"/>
          </a:p>
          <a:p>
            <a:pPr marL="342900" indent="-342900">
              <a:buFont typeface="Arial" panose="020B0604020202020204" pitchFamily="34" charset="0"/>
              <a:buChar char="•"/>
            </a:pPr>
            <a:r>
              <a:rPr lang="en-US" dirty="0"/>
              <a:t>You often will need to restrict values assigned to fields</a:t>
            </a:r>
          </a:p>
          <a:p>
            <a:pPr marL="342900" indent="-342900">
              <a:buFont typeface="Arial" panose="020B0604020202020204" pitchFamily="34" charset="0"/>
              <a:buChar char="•"/>
            </a:pPr>
            <a:r>
              <a:rPr lang="en-US" dirty="0"/>
              <a:t>One way is to have the rules governing appropriate values be the same as those used in the constructor by coding the decisions once in the set methods and having the constructors use the set method logic</a:t>
            </a:r>
          </a:p>
        </p:txBody>
      </p:sp>
    </p:spTree>
    <p:extLst>
      <p:ext uri="{BB962C8B-B14F-4D97-AF65-F5344CB8AC3E}">
        <p14:creationId xmlns:p14="http://schemas.microsoft.com/office/powerpoint/2010/main" val="4004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5.1 Planning Decision-Making Logic (1 of 5)</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Pseudocode</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Use paper and a pencil</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Plan a program’s logic by writing plain English statements</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Accomplish important steps in a given task</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Use everyday language</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30637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A23B-08BA-4767-AE77-535A0B270682}"/>
              </a:ext>
            </a:extLst>
          </p:cNvPr>
          <p:cNvSpPr>
            <a:spLocks noGrp="1"/>
          </p:cNvSpPr>
          <p:nvPr>
            <p:ph type="title"/>
          </p:nvPr>
        </p:nvSpPr>
        <p:spPr/>
        <p:txBody>
          <a:bodyPr/>
          <a:lstStyle/>
          <a:p>
            <a:r>
              <a:rPr lang="en-US" dirty="0"/>
              <a:t>Don’t Do It</a:t>
            </a:r>
          </a:p>
        </p:txBody>
      </p:sp>
      <p:sp>
        <p:nvSpPr>
          <p:cNvPr id="3" name="Text Placeholder 2">
            <a:extLst>
              <a:ext uri="{FF2B5EF4-FFF2-40B4-BE49-F238E27FC236}">
                <a16:creationId xmlns:a16="http://schemas.microsoft.com/office/drawing/2014/main" id="{6B3F111C-1BE2-4892-A332-441D5626C237}"/>
              </a:ext>
            </a:extLst>
          </p:cNvPr>
          <p:cNvSpPr>
            <a:spLocks noGrp="1"/>
          </p:cNvSpPr>
          <p:nvPr>
            <p:ph type="body" sz="quarter" idx="17"/>
          </p:nvPr>
        </p:nvSpPr>
        <p:spPr>
          <a:xfrm>
            <a:off x="743576" y="1119673"/>
            <a:ext cx="10711543" cy="4912827"/>
          </a:xfrm>
        </p:spPr>
        <p:txBody>
          <a:bodyPr>
            <a:normAutofit fontScale="92500" lnSpcReduction="10000"/>
          </a:bodyPr>
          <a:lstStyle/>
          <a:p>
            <a:pPr>
              <a:buClr>
                <a:srgbClr val="000000"/>
              </a:buClr>
            </a:pPr>
            <a:r>
              <a:rPr lang="en-US" sz="2400" dirty="0"/>
              <a:t>Don’t ignore subtleties in boundaries used in decision making.</a:t>
            </a:r>
          </a:p>
          <a:p>
            <a:pPr>
              <a:buClr>
                <a:srgbClr val="000000"/>
              </a:buClr>
            </a:pPr>
            <a:r>
              <a:rPr lang="en-US" sz="2400" dirty="0"/>
              <a:t>Don’t use the assignment operator instead of the comparison operator when testing for equality.</a:t>
            </a:r>
          </a:p>
          <a:p>
            <a:pPr>
              <a:buClr>
                <a:srgbClr val="000000"/>
              </a:buClr>
            </a:pPr>
            <a:r>
              <a:rPr lang="en-US" sz="2400" dirty="0"/>
              <a:t>Don’t insert a semicolon after the Boolean expression in an </a:t>
            </a:r>
            <a:r>
              <a:rPr lang="en-US" sz="2400" dirty="0">
                <a:latin typeface="Courier New" panose="02070309020205020404" pitchFamily="49" charset="0"/>
                <a:cs typeface="Courier New" panose="02070309020205020404" pitchFamily="49" charset="0"/>
              </a:rPr>
              <a:t>if</a:t>
            </a:r>
            <a:r>
              <a:rPr lang="en-US" sz="2400" dirty="0"/>
              <a:t> statement; insert the semicolon after the entire statement is completed.</a:t>
            </a:r>
          </a:p>
          <a:p>
            <a:pPr>
              <a:buClr>
                <a:srgbClr val="000000"/>
              </a:buClr>
            </a:pPr>
            <a:r>
              <a:rPr lang="en-US" sz="2400" dirty="0"/>
              <a:t>Don’t forget to block a set of statements with curly braces when several statements depend on the </a:t>
            </a:r>
            <a:r>
              <a:rPr lang="en-US" sz="2400" dirty="0">
                <a:latin typeface="Courier New" panose="02070309020205020404" pitchFamily="49" charset="0"/>
                <a:cs typeface="Courier New" panose="02070309020205020404" pitchFamily="49" charset="0"/>
              </a:rPr>
              <a:t>if</a:t>
            </a:r>
            <a:r>
              <a:rPr lang="en-US" sz="2400" dirty="0"/>
              <a:t> or the </a:t>
            </a:r>
            <a:r>
              <a:rPr lang="en-US" sz="2400" dirty="0">
                <a:latin typeface="Courier New" panose="02070309020205020404" pitchFamily="49" charset="0"/>
                <a:cs typeface="Courier New" panose="02070309020205020404" pitchFamily="49" charset="0"/>
              </a:rPr>
              <a:t>else</a:t>
            </a:r>
            <a:r>
              <a:rPr lang="en-US" sz="2400" dirty="0"/>
              <a:t> clause.</a:t>
            </a:r>
          </a:p>
          <a:p>
            <a:pPr>
              <a:buClr>
                <a:srgbClr val="000000"/>
              </a:buClr>
            </a:pPr>
            <a:r>
              <a:rPr lang="en-US" sz="2400" dirty="0"/>
              <a:t>Don’t forget to include a complete Boolean expression on each side of an </a:t>
            </a:r>
            <a:r>
              <a:rPr lang="en-US" sz="2400" dirty="0">
                <a:latin typeface="Courier New" panose="02070309020205020404" pitchFamily="49" charset="0"/>
                <a:cs typeface="Courier New" panose="02070309020205020404" pitchFamily="49" charset="0"/>
              </a:rPr>
              <a:t>&amp;&amp;</a:t>
            </a:r>
            <a:r>
              <a:rPr lang="en-US" sz="2400" dirty="0"/>
              <a:t> or </a:t>
            </a:r>
            <a:r>
              <a:rPr lang="en-US" sz="2400" dirty="0">
                <a:latin typeface="Courier New" panose="02070309020205020404" pitchFamily="49" charset="0"/>
                <a:cs typeface="Courier New" panose="02070309020205020404" pitchFamily="49" charset="0"/>
              </a:rPr>
              <a:t>||</a:t>
            </a:r>
            <a:r>
              <a:rPr lang="en-US" sz="2400" dirty="0"/>
              <a:t> operator in a compound Boolean expression.</a:t>
            </a:r>
          </a:p>
          <a:p>
            <a:pPr>
              <a:buClr>
                <a:srgbClr val="000000"/>
              </a:buClr>
            </a:pPr>
            <a:r>
              <a:rPr lang="en-US" sz="2400" dirty="0"/>
              <a:t>Don’t try to use a </a:t>
            </a:r>
            <a:r>
              <a:rPr lang="en-US" sz="2400" dirty="0">
                <a:latin typeface="Courier New" panose="02070309020205020404" pitchFamily="49" charset="0"/>
                <a:cs typeface="Courier New" panose="02070309020205020404" pitchFamily="49" charset="0"/>
              </a:rPr>
              <a:t>switch</a:t>
            </a:r>
            <a:r>
              <a:rPr lang="en-US" sz="2400" dirty="0"/>
              <a:t> statement to test anything other than a </a:t>
            </a:r>
            <a:r>
              <a:rPr lang="en-US" sz="2400" dirty="0">
                <a:latin typeface="Courier New" panose="02070309020205020404" pitchFamily="49" charset="0"/>
                <a:cs typeface="Courier New" panose="02070309020205020404" pitchFamily="49" charset="0"/>
              </a:rPr>
              <a:t>byte</a:t>
            </a:r>
            <a:r>
              <a:rPr lang="en-US" sz="2400" dirty="0"/>
              <a:t>, </a:t>
            </a:r>
            <a:r>
              <a:rPr lang="en-US" sz="2400" dirty="0">
                <a:latin typeface="Courier New" panose="02070309020205020404" pitchFamily="49" charset="0"/>
                <a:cs typeface="Courier New" panose="02070309020205020404" pitchFamily="49" charset="0"/>
              </a:rPr>
              <a:t>short</a:t>
            </a:r>
            <a:r>
              <a:rPr lang="en-US" sz="2400" dirty="0"/>
              <a:t>, </a:t>
            </a:r>
            <a:r>
              <a:rPr lang="en-US" sz="2400" dirty="0">
                <a:latin typeface="Courier New" panose="02070309020205020404" pitchFamily="49" charset="0"/>
                <a:cs typeface="Courier New" panose="02070309020205020404" pitchFamily="49" charset="0"/>
              </a:rPr>
              <a:t>char</a:t>
            </a:r>
            <a:r>
              <a:rPr lang="en-US" sz="2400" dirty="0"/>
              <a:t>, </a:t>
            </a:r>
            <a:r>
              <a:rPr lang="en-US" sz="2400" dirty="0">
                <a:latin typeface="Courier New" panose="02070309020205020404" pitchFamily="49" charset="0"/>
                <a:cs typeface="Courier New" panose="02070309020205020404" pitchFamily="49" charset="0"/>
              </a:rPr>
              <a:t>int</a:t>
            </a:r>
            <a:r>
              <a:rPr lang="en-US" sz="2400" dirty="0"/>
              <a:t>, or </a:t>
            </a:r>
            <a:r>
              <a:rPr lang="en-US" sz="2400" dirty="0">
                <a:latin typeface="Courier New" panose="02070309020205020404" pitchFamily="49" charset="0"/>
                <a:cs typeface="Courier New" panose="02070309020205020404" pitchFamily="49" charset="0"/>
              </a:rPr>
              <a:t>String</a:t>
            </a:r>
            <a:r>
              <a:rPr lang="en-US" sz="2400" dirty="0"/>
              <a:t>. </a:t>
            </a:r>
          </a:p>
          <a:p>
            <a:pPr>
              <a:buClr>
                <a:srgbClr val="000000"/>
              </a:buClr>
            </a:pPr>
            <a:r>
              <a:rPr lang="en-US" sz="2400" dirty="0"/>
              <a:t>Don’t forget a </a:t>
            </a:r>
            <a:r>
              <a:rPr lang="en-US" sz="2400" dirty="0">
                <a:latin typeface="Courier New" panose="02070309020205020404" pitchFamily="49" charset="0"/>
                <a:cs typeface="Courier New" panose="02070309020205020404" pitchFamily="49" charset="0"/>
              </a:rPr>
              <a:t>break</a:t>
            </a:r>
            <a:r>
              <a:rPr lang="en-US" sz="2400" dirty="0"/>
              <a:t> statement if one is required by the logic of your </a:t>
            </a:r>
            <a:r>
              <a:rPr lang="en-US" sz="2400" dirty="0">
                <a:latin typeface="Courier New" panose="02070309020205020404" pitchFamily="49" charset="0"/>
                <a:cs typeface="Courier New" panose="02070309020205020404" pitchFamily="49" charset="0"/>
              </a:rPr>
              <a:t>switch</a:t>
            </a:r>
            <a:r>
              <a:rPr lang="en-US" sz="2400" dirty="0"/>
              <a:t> statement.</a:t>
            </a:r>
          </a:p>
          <a:p>
            <a:pPr>
              <a:buClr>
                <a:srgbClr val="000000"/>
              </a:buClr>
            </a:pPr>
            <a:r>
              <a:rPr lang="en-US" sz="2400" dirty="0"/>
              <a:t>Don’t use the standard relational operators to compare objects; use them only with the built-in Java types.</a:t>
            </a:r>
          </a:p>
        </p:txBody>
      </p:sp>
    </p:spTree>
    <p:extLst>
      <p:ext uri="{BB962C8B-B14F-4D97-AF65-F5344CB8AC3E}">
        <p14:creationId xmlns:p14="http://schemas.microsoft.com/office/powerpoint/2010/main" val="754557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17B2-FE6D-44F1-B606-FD4E689B5FBF}"/>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C141C2FE-9E5B-45DA-ADBE-E4F8B71FFDFD}"/>
              </a:ext>
            </a:extLst>
          </p:cNvPr>
          <p:cNvSpPr>
            <a:spLocks noGrp="1"/>
          </p:cNvSpPr>
          <p:nvPr>
            <p:ph type="body" sz="quarter" idx="17"/>
          </p:nvPr>
        </p:nvSpPr>
        <p:spPr/>
        <p:txBody>
          <a:bodyPr/>
          <a:lstStyle/>
          <a:p>
            <a:r>
              <a:rPr lang="en-US" sz="2400" dirty="0"/>
              <a:t>What is the difference between pseudocode and a flowchart?</a:t>
            </a:r>
          </a:p>
          <a:p>
            <a:r>
              <a:rPr lang="en-US" sz="2400" dirty="0"/>
              <a:t>What might happen if you misplace a semicolon in an </a:t>
            </a:r>
            <a:r>
              <a:rPr lang="en-US" sz="2400" dirty="0">
                <a:latin typeface="Courier New" panose="02070309020205020404" pitchFamily="49" charset="0"/>
                <a:cs typeface="Courier New" panose="02070309020205020404" pitchFamily="49" charset="0"/>
              </a:rPr>
              <a:t>if</a:t>
            </a:r>
            <a:r>
              <a:rPr lang="en-US" sz="2400" dirty="0"/>
              <a:t> statement?</a:t>
            </a:r>
          </a:p>
          <a:p>
            <a:r>
              <a:rPr lang="en-US" sz="2400" dirty="0"/>
              <a:t>What techniques can you use to make sure that multiple statements and/or operators are used correctly?</a:t>
            </a:r>
          </a:p>
          <a:p>
            <a:r>
              <a:rPr lang="en-US" sz="2400" dirty="0"/>
              <a:t>Differentiate between the AND, OR, conditional, and NOT operators.</a:t>
            </a:r>
          </a:p>
          <a:p>
            <a:r>
              <a:rPr lang="en-US" sz="2400" dirty="0"/>
              <a:t>For what purpose would you use a range check?</a:t>
            </a:r>
          </a:p>
          <a:p>
            <a:r>
              <a:rPr lang="en-US" sz="2400" dirty="0"/>
              <a:t>List the four keywords a </a:t>
            </a:r>
            <a:r>
              <a:rPr lang="en-US" sz="2400" dirty="0">
                <a:latin typeface="Courier New" panose="02070309020205020404" pitchFamily="49" charset="0"/>
                <a:cs typeface="Courier New" panose="02070309020205020404" pitchFamily="49" charset="0"/>
              </a:rPr>
              <a:t>switch</a:t>
            </a:r>
            <a:r>
              <a:rPr lang="en-US" sz="2400" dirty="0"/>
              <a:t> statement might use. </a:t>
            </a:r>
          </a:p>
          <a:p>
            <a:r>
              <a:rPr lang="en-US" sz="2400" dirty="0"/>
              <a:t>How might you make constructors more efficient?</a:t>
            </a:r>
          </a:p>
        </p:txBody>
      </p:sp>
    </p:spTree>
    <p:extLst>
      <p:ext uri="{BB962C8B-B14F-4D97-AF65-F5344CB8AC3E}">
        <p14:creationId xmlns:p14="http://schemas.microsoft.com/office/powerpoint/2010/main" val="339571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Summary</a:t>
            </a:r>
            <a:endParaRPr lang="en-US" dirty="0"/>
          </a:p>
        </p:txBody>
      </p:sp>
      <p:sp>
        <p:nvSpPr>
          <p:cNvPr id="2" name="Text Placeholder 1"/>
          <p:cNvSpPr>
            <a:spLocks noGrp="1"/>
          </p:cNvSpPr>
          <p:nvPr>
            <p:ph type="body" sz="quarter" idx="17"/>
          </p:nvPr>
        </p:nvSpPr>
        <p:spPr/>
        <p:txBody>
          <a:bodyPr>
            <a:normAutofit/>
          </a:bodyPr>
          <a:lstStyle/>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rPr>
              <a:t>Click the link to review the objectives for this presentation.</a:t>
            </a:r>
          </a:p>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hlinkClick r:id="rId3" action="ppaction://hlinksldjump"/>
              </a:rPr>
              <a:t>Link to Objectives</a:t>
            </a:r>
            <a:endParaRPr lang="en-US" altLang="en-US" sz="2400" dirty="0">
              <a:solidFill>
                <a:srgbClr val="000000"/>
              </a:solidFill>
              <a:latin typeface="+mn-lt"/>
              <a:cs typeface="Courier New" panose="02070309020205020404" pitchFamily="49" charset="0"/>
            </a:endParaRPr>
          </a:p>
        </p:txBody>
      </p:sp>
    </p:spTree>
    <p:extLst>
      <p:ext uri="{BB962C8B-B14F-4D97-AF65-F5344CB8AC3E}">
        <p14:creationId xmlns:p14="http://schemas.microsoft.com/office/powerpoint/2010/main" val="103153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5.1 Planning Decision-Making Logic (2 of 5)</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Flowchart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Steps in diagram form</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series of shapes connected by arrows</a:t>
            </a:r>
          </a:p>
          <a:p>
            <a:pPr marL="342900" indent="-342900">
              <a:buFont typeface="Arial" panose="020B0604020202020204" pitchFamily="34" charset="0"/>
              <a:buChar char="•"/>
            </a:pPr>
            <a:r>
              <a:rPr lang="en-US" dirty="0"/>
              <a:t>Programmers use a variety of shapes for different tasks</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Rectangle to represent any unconditional step</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Diamond to represent any decision</a:t>
            </a:r>
          </a:p>
        </p:txBody>
      </p:sp>
    </p:spTree>
    <p:extLst>
      <p:ext uri="{BB962C8B-B14F-4D97-AF65-F5344CB8AC3E}">
        <p14:creationId xmlns:p14="http://schemas.microsoft.com/office/powerpoint/2010/main" val="273092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5.1 Planning Decision-Making Logic (3 of 5)</a:t>
            </a:r>
          </a:p>
        </p:txBody>
      </p:sp>
      <p:sp>
        <p:nvSpPr>
          <p:cNvPr id="2" name="Text Placeholder 1"/>
          <p:cNvSpPr>
            <a:spLocks noGrp="1"/>
          </p:cNvSpPr>
          <p:nvPr>
            <p:ph type="body" sz="quarter" idx="15"/>
          </p:nvPr>
        </p:nvSpPr>
        <p:spPr/>
        <p:txBody>
          <a:bodyPr/>
          <a:lstStyle/>
          <a:p>
            <a:r>
              <a:rPr lang="en-US" b="1" dirty="0">
                <a:solidFill>
                  <a:srgbClr val="006298"/>
                </a:solidFill>
              </a:rPr>
              <a:t>Sequence structure</a:t>
            </a:r>
          </a:p>
          <a:p>
            <a:pPr marL="342900" indent="-342900">
              <a:buFont typeface="Arial" panose="020B0604020202020204" pitchFamily="34" charset="0"/>
              <a:buChar char="•"/>
            </a:pPr>
            <a:r>
              <a:rPr lang="en-US" dirty="0"/>
              <a:t>One step follows another unconditionally</a:t>
            </a:r>
          </a:p>
          <a:p>
            <a:pPr marL="342900" indent="-342900">
              <a:buFont typeface="Arial" panose="020B0604020202020204" pitchFamily="34" charset="0"/>
              <a:buChar char="•"/>
            </a:pPr>
            <a:r>
              <a:rPr lang="en-US" dirty="0"/>
              <a:t>Cannot branch away or skip a step</a:t>
            </a:r>
          </a:p>
          <a:p>
            <a:r>
              <a:rPr lang="en-US" b="1" dirty="0">
                <a:solidFill>
                  <a:srgbClr val="006298"/>
                </a:solidFill>
              </a:rPr>
              <a:t>Decision structure </a:t>
            </a:r>
          </a:p>
          <a:p>
            <a:pPr marL="342900" indent="-342900">
              <a:buFont typeface="Arial" panose="020B0604020202020204" pitchFamily="34" charset="0"/>
              <a:buChar char="•"/>
            </a:pPr>
            <a:r>
              <a:rPr lang="en-US" dirty="0"/>
              <a:t>Involves choosing among alternative courses of action </a:t>
            </a:r>
          </a:p>
          <a:p>
            <a:pPr marL="342900" indent="-342900">
              <a:buFont typeface="Arial" panose="020B0604020202020204" pitchFamily="34" charset="0"/>
              <a:buChar char="•"/>
            </a:pPr>
            <a:r>
              <a:rPr lang="en-US" dirty="0"/>
              <a:t>Based on some value within a program</a:t>
            </a:r>
          </a:p>
        </p:txBody>
      </p:sp>
    </p:spTree>
    <p:extLst>
      <p:ext uri="{BB962C8B-B14F-4D97-AF65-F5344CB8AC3E}">
        <p14:creationId xmlns:p14="http://schemas.microsoft.com/office/powerpoint/2010/main" val="85888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5.1 Planning Decision-Making Logic (4 of 5)</a:t>
            </a:r>
          </a:p>
        </p:txBody>
      </p:sp>
      <p:sp>
        <p:nvSpPr>
          <p:cNvPr id="10" name="TextBox 9">
            <a:extLst>
              <a:ext uri="{FF2B5EF4-FFF2-40B4-BE49-F238E27FC236}">
                <a16:creationId xmlns:a16="http://schemas.microsoft.com/office/drawing/2014/main" id="{22418F66-4FCF-4483-B6AA-8626A6621B36}"/>
              </a:ext>
            </a:extLst>
          </p:cNvPr>
          <p:cNvSpPr txBox="1"/>
          <p:nvPr/>
        </p:nvSpPr>
        <p:spPr>
          <a:xfrm>
            <a:off x="863548" y="3399255"/>
            <a:ext cx="1800704" cy="1477328"/>
          </a:xfrm>
          <a:prstGeom prst="rect">
            <a:avLst/>
          </a:prstGeom>
          <a:noFill/>
          <a:effectLst/>
        </p:spPr>
        <p:txBody>
          <a:bodyPr wrap="square">
            <a:spAutoFit/>
          </a:bodyPr>
          <a:lstStyle/>
          <a:p>
            <a:r>
              <a:rPr lang="en-US" sz="1800" dirty="0">
                <a:solidFill>
                  <a:srgbClr val="004A78"/>
                </a:solidFill>
                <a:latin typeface="Open Sans"/>
                <a:ea typeface="Open Sans"/>
                <a:cs typeface="Open Sans"/>
              </a:rPr>
              <a:t>Figure 5-1: Flowchart of a series of sequential steps</a:t>
            </a:r>
          </a:p>
        </p:txBody>
      </p:sp>
      <p:pic>
        <p:nvPicPr>
          <p:cNvPr id="6" name="Picture 5" descr="A part of a flowchart. Process: go west on Algonquin Road. Process: turn left on Roselle Road. Process: enter express way heading east. Process: exit south at Arlington Heights Road. Process: proceed to 688 Arlington Heights Road.">
            <a:extLst>
              <a:ext uri="{FF2B5EF4-FFF2-40B4-BE49-F238E27FC236}">
                <a16:creationId xmlns:a16="http://schemas.microsoft.com/office/drawing/2014/main" id="{670DA5AE-E3B7-418A-84A5-5BDFD287E1F2}"/>
              </a:ext>
            </a:extLst>
          </p:cNvPr>
          <p:cNvPicPr>
            <a:picLocks noChangeAspect="1"/>
          </p:cNvPicPr>
          <p:nvPr/>
        </p:nvPicPr>
        <p:blipFill>
          <a:blip r:embed="rId3"/>
          <a:srcRect/>
          <a:stretch/>
        </p:blipFill>
        <p:spPr>
          <a:xfrm>
            <a:off x="3022861" y="1037230"/>
            <a:ext cx="1317979" cy="4190986"/>
          </a:xfrm>
          <a:prstGeom prst="rect">
            <a:avLst/>
          </a:prstGeom>
        </p:spPr>
      </p:pic>
      <p:sp>
        <p:nvSpPr>
          <p:cNvPr id="12" name="TextBox 11">
            <a:extLst>
              <a:ext uri="{FF2B5EF4-FFF2-40B4-BE49-F238E27FC236}">
                <a16:creationId xmlns:a16="http://schemas.microsoft.com/office/drawing/2014/main" id="{F5FE0712-3C78-4D23-BDD6-989A8C402D50}"/>
              </a:ext>
            </a:extLst>
          </p:cNvPr>
          <p:cNvSpPr txBox="1"/>
          <p:nvPr/>
        </p:nvSpPr>
        <p:spPr>
          <a:xfrm>
            <a:off x="4519556" y="4236067"/>
            <a:ext cx="2944905" cy="646331"/>
          </a:xfrm>
          <a:prstGeom prst="rect">
            <a:avLst/>
          </a:prstGeom>
          <a:noFill/>
          <a:effectLst/>
        </p:spPr>
        <p:txBody>
          <a:bodyPr wrap="square">
            <a:spAutoFit/>
          </a:bodyPr>
          <a:lstStyle/>
          <a:p>
            <a:r>
              <a:rPr lang="en-US" sz="1800" dirty="0">
                <a:solidFill>
                  <a:srgbClr val="004A78"/>
                </a:solidFill>
                <a:latin typeface="Open Sans"/>
                <a:ea typeface="Open Sans"/>
                <a:cs typeface="Open Sans"/>
              </a:rPr>
              <a:t>Figure 5-2: Flowchart including a decision</a:t>
            </a:r>
          </a:p>
        </p:txBody>
      </p:sp>
      <p:pic>
        <p:nvPicPr>
          <p:cNvPr id="8" name="Picture 7" descr="A part of a flowchart. Process: go west on Algonquin Road. Process: turn left on Roselle Road. Decision: is the expressway backed up. If yes, process: continue on Roselle to Golf Road. Process: turn left on Golf Road. Process: turn right on Arlington Heights Road. Process: proceed to 688 Arlington Heights Road. If the decision is no, process: enter express way heading east. Process: exit south at Arlington Heights Road. Process: proceed to 688 Arlington Heights Road.">
            <a:extLst>
              <a:ext uri="{FF2B5EF4-FFF2-40B4-BE49-F238E27FC236}">
                <a16:creationId xmlns:a16="http://schemas.microsoft.com/office/drawing/2014/main" id="{26548B51-84ED-48A9-AB82-17A8C9A752BD}"/>
              </a:ext>
            </a:extLst>
          </p:cNvPr>
          <p:cNvPicPr>
            <a:picLocks noChangeAspect="1"/>
          </p:cNvPicPr>
          <p:nvPr/>
        </p:nvPicPr>
        <p:blipFill>
          <a:blip r:embed="rId4"/>
          <a:srcRect/>
          <a:stretch/>
        </p:blipFill>
        <p:spPr>
          <a:xfrm>
            <a:off x="6999726" y="1037230"/>
            <a:ext cx="2837389" cy="4967333"/>
          </a:xfrm>
          <a:prstGeom prst="rect">
            <a:avLst/>
          </a:prstGeom>
        </p:spPr>
      </p:pic>
    </p:spTree>
    <p:extLst>
      <p:ext uri="{BB962C8B-B14F-4D97-AF65-F5344CB8AC3E}">
        <p14:creationId xmlns:p14="http://schemas.microsoft.com/office/powerpoint/2010/main" val="121964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5.1 Planning Decision-Making Logic (5 of 5)</a:t>
            </a:r>
          </a:p>
        </p:txBody>
      </p:sp>
      <p:sp>
        <p:nvSpPr>
          <p:cNvPr id="2" name="Text Placeholder 1"/>
          <p:cNvSpPr>
            <a:spLocks noGrp="1"/>
          </p:cNvSpPr>
          <p:nvPr>
            <p:ph type="body" sz="quarter" idx="15"/>
          </p:nvPr>
        </p:nvSpPr>
        <p:spPr/>
        <p:txBody>
          <a:bodyPr/>
          <a:lstStyle/>
          <a:p>
            <a:r>
              <a:rPr lang="en-US" b="1" dirty="0">
                <a:solidFill>
                  <a:srgbClr val="006298"/>
                </a:solidFill>
              </a:rPr>
              <a:t>All computer decisions are yes-or-no decisions</a:t>
            </a:r>
          </a:p>
          <a:p>
            <a:endParaRPr lang="en-US" b="1" dirty="0">
              <a:solidFill>
                <a:srgbClr val="006298"/>
              </a:solidFill>
            </a:endParaRPr>
          </a:p>
          <a:p>
            <a:r>
              <a:rPr lang="en-US" b="1" dirty="0">
                <a:solidFill>
                  <a:srgbClr val="006298"/>
                </a:solidFill>
              </a:rPr>
              <a:t>Boolean values</a:t>
            </a:r>
          </a:p>
          <a:p>
            <a:pPr marL="342900" indent="-342900">
              <a:buFont typeface="Arial" panose="020B0604020202020204" pitchFamily="34" charset="0"/>
              <a:buChar char="•"/>
            </a:pPr>
            <a:r>
              <a:rPr lang="en-US" dirty="0"/>
              <a:t>true and false values</a:t>
            </a:r>
          </a:p>
          <a:p>
            <a:pPr marL="342900" indent="-342900">
              <a:buFont typeface="Arial" panose="020B0604020202020204" pitchFamily="34" charset="0"/>
              <a:buChar char="•"/>
            </a:pPr>
            <a:r>
              <a:rPr lang="en-US" dirty="0"/>
              <a:t>Used in every computer decision</a:t>
            </a:r>
          </a:p>
        </p:txBody>
      </p:sp>
    </p:spTree>
    <p:extLst>
      <p:ext uri="{BB962C8B-B14F-4D97-AF65-F5344CB8AC3E}">
        <p14:creationId xmlns:p14="http://schemas.microsoft.com/office/powerpoint/2010/main" val="149720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5.2 The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if…else </a:t>
            </a:r>
            <a:r>
              <a:rPr lang="en-US" dirty="0"/>
              <a:t>Statements (1 of 6)</a:t>
            </a:r>
          </a:p>
        </p:txBody>
      </p:sp>
      <p:sp>
        <p:nvSpPr>
          <p:cNvPr id="2" name="Text Placeholder 1"/>
          <p:cNvSpPr>
            <a:spLocks noGrp="1"/>
          </p:cNvSpPr>
          <p:nvPr>
            <p:ph type="body" sz="quarter" idx="15"/>
          </p:nvPr>
        </p:nvSpPr>
        <p:spPr/>
        <p:txBody>
          <a:bodyPr/>
          <a:lstStyle/>
          <a:p>
            <a:r>
              <a:rPr lang="en-US" b="1" dirty="0">
                <a:solidFill>
                  <a:srgbClr val="006298"/>
                </a:solidFill>
                <a:latin typeface="Courier New" panose="02070309020205020404" pitchFamily="49" charset="0"/>
                <a:cs typeface="Courier New" panose="02070309020205020404" pitchFamily="49" charset="0"/>
              </a:rPr>
              <a:t>if</a:t>
            </a:r>
            <a:r>
              <a:rPr lang="en-US" b="1" dirty="0">
                <a:solidFill>
                  <a:srgbClr val="006298"/>
                </a:solidFill>
              </a:rPr>
              <a:t> statement</a:t>
            </a:r>
          </a:p>
          <a:p>
            <a:pPr marL="342900" indent="-342900">
              <a:buFont typeface="Arial" panose="020B0604020202020204" pitchFamily="34" charset="0"/>
              <a:buChar char="•"/>
            </a:pPr>
            <a:r>
              <a:rPr lang="en-US" dirty="0"/>
              <a:t>Sometimes called a single-alternative decision</a:t>
            </a:r>
          </a:p>
          <a:p>
            <a:pPr marL="342900" indent="-342900">
              <a:buFont typeface="Arial" panose="020B0604020202020204" pitchFamily="34" charset="0"/>
              <a:buChar char="•"/>
            </a:pPr>
            <a:r>
              <a:rPr lang="en-US" dirty="0"/>
              <a:t>The simplest statement to make a decision</a:t>
            </a:r>
          </a:p>
          <a:p>
            <a:pPr marL="342900" indent="-342900">
              <a:buFont typeface="Arial" panose="020B0604020202020204" pitchFamily="34" charset="0"/>
              <a:buChar char="•"/>
            </a:pPr>
            <a:r>
              <a:rPr lang="en-US" dirty="0"/>
              <a:t>A Boolean expression appears within parentheses</a:t>
            </a:r>
          </a:p>
          <a:p>
            <a:pPr marL="342900" indent="-342900">
              <a:buFont typeface="Arial" panose="020B0604020202020204" pitchFamily="34" charset="0"/>
              <a:buChar char="•"/>
            </a:pPr>
            <a:r>
              <a:rPr lang="en-US" dirty="0"/>
              <a:t>No space between the keyword if and the opening parenthesis</a:t>
            </a:r>
          </a:p>
          <a:p>
            <a:pPr marL="342900" indent="-342900">
              <a:buFont typeface="Arial" panose="020B0604020202020204" pitchFamily="34" charset="0"/>
              <a:buChar char="•"/>
            </a:pPr>
            <a:r>
              <a:rPr lang="en-US" dirty="0"/>
              <a:t>Execution always continues to the next independent statement</a:t>
            </a:r>
          </a:p>
          <a:p>
            <a:pPr marL="342900" indent="-342900">
              <a:buFont typeface="Arial" panose="020B0604020202020204" pitchFamily="34" charset="0"/>
              <a:buChar char="•"/>
            </a:pPr>
            <a:r>
              <a:rPr lang="en-US" dirty="0"/>
              <a:t>Use a double equal sign ( == ) to determine equivalency</a:t>
            </a:r>
          </a:p>
        </p:txBody>
      </p:sp>
    </p:spTree>
    <p:extLst>
      <p:ext uri="{BB962C8B-B14F-4D97-AF65-F5344CB8AC3E}">
        <p14:creationId xmlns:p14="http://schemas.microsoft.com/office/powerpoint/2010/main" val="146847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5.2 The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if…else </a:t>
            </a:r>
            <a:r>
              <a:rPr lang="en-US" dirty="0"/>
              <a:t>Statements (2 of 6)</a:t>
            </a:r>
          </a:p>
        </p:txBody>
      </p:sp>
      <p:pic>
        <p:nvPicPr>
          <p:cNvPr id="6" name="Picture 5" descr="Program code. In the code, the words in the variable names are merged. Line 1. If, left parenthesis, quiz score, space = = space, 10, right parenthesis. Line 2, indented once. System, dot, out, dot, print l n, left parenthesis, open quotes, the, space, score, space, is, space, perfect, close quotes, right parenthesis, semicolon. A part of a flowchart. In the flowchart the words in the variable names are merged. Decision: quiz score, space = = space, 10, question mark. If true, input output: output, space, open quotes, the, space, score, space, is, space, perfect, close quotes. If false, go to the step after the input output.">
            <a:extLst>
              <a:ext uri="{FF2B5EF4-FFF2-40B4-BE49-F238E27FC236}">
                <a16:creationId xmlns:a16="http://schemas.microsoft.com/office/drawing/2014/main" id="{0E523119-E754-45D9-A8A7-AB2524199199}"/>
              </a:ext>
            </a:extLst>
          </p:cNvPr>
          <p:cNvPicPr>
            <a:picLocks noChangeAspect="1"/>
          </p:cNvPicPr>
          <p:nvPr/>
        </p:nvPicPr>
        <p:blipFill>
          <a:blip r:embed="rId3"/>
          <a:srcRect/>
          <a:stretch/>
        </p:blipFill>
        <p:spPr>
          <a:xfrm>
            <a:off x="4012348" y="2023535"/>
            <a:ext cx="4333054" cy="2810930"/>
          </a:xfrm>
          <a:prstGeom prst="rect">
            <a:avLst/>
          </a:prstGeom>
        </p:spPr>
      </p:pic>
      <p:sp>
        <p:nvSpPr>
          <p:cNvPr id="7" name="TextBox 6">
            <a:extLst>
              <a:ext uri="{FF2B5EF4-FFF2-40B4-BE49-F238E27FC236}">
                <a16:creationId xmlns:a16="http://schemas.microsoft.com/office/drawing/2014/main" id="{8A5A2936-EEE4-43C0-9BBE-8CBAD9553530}"/>
              </a:ext>
            </a:extLst>
          </p:cNvPr>
          <p:cNvSpPr txBox="1"/>
          <p:nvPr/>
        </p:nvSpPr>
        <p:spPr>
          <a:xfrm>
            <a:off x="4047810" y="4834465"/>
            <a:ext cx="4181789" cy="646331"/>
          </a:xfrm>
          <a:prstGeom prst="rect">
            <a:avLst/>
          </a:prstGeom>
          <a:noFill/>
          <a:effectLst/>
        </p:spPr>
        <p:txBody>
          <a:bodyPr wrap="square">
            <a:spAutoFit/>
          </a:bodyPr>
          <a:lstStyle/>
          <a:p>
            <a:r>
              <a:rPr lang="en-US" sz="1800" dirty="0">
                <a:solidFill>
                  <a:srgbClr val="004A78"/>
                </a:solidFill>
                <a:latin typeface="Open Sans"/>
                <a:ea typeface="Open Sans"/>
                <a:cs typeface="Open Sans"/>
              </a:rPr>
              <a:t>Figure 5-3: A Java </a:t>
            </a:r>
            <a:r>
              <a:rPr lang="en-US" sz="1800" dirty="0">
                <a:solidFill>
                  <a:srgbClr val="004A78"/>
                </a:solidFill>
                <a:latin typeface="Courier New" panose="02070309020205020404" pitchFamily="49" charset="0"/>
                <a:ea typeface="Open Sans"/>
                <a:cs typeface="Courier New" panose="02070309020205020404" pitchFamily="49" charset="0"/>
              </a:rPr>
              <a:t>if</a:t>
            </a:r>
            <a:r>
              <a:rPr lang="en-US" sz="1800" dirty="0">
                <a:solidFill>
                  <a:srgbClr val="004A78"/>
                </a:solidFill>
                <a:latin typeface="Open Sans"/>
                <a:ea typeface="Open Sans"/>
                <a:cs typeface="Open Sans"/>
              </a:rPr>
              <a:t> statement and its logic</a:t>
            </a:r>
          </a:p>
        </p:txBody>
      </p:sp>
    </p:spTree>
    <p:extLst>
      <p:ext uri="{BB962C8B-B14F-4D97-AF65-F5344CB8AC3E}">
        <p14:creationId xmlns:p14="http://schemas.microsoft.com/office/powerpoint/2010/main" val="4974236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4.xml><?xml version="1.0" encoding="utf-8"?>
<sisl xmlns:xsd="http://www.w3.org/2001/XMLSchema" xmlns:xsi="http://www.w3.org/2001/XMLSchema-instance" xmlns="http://www.boldonjames.com/2008/01/sie/internal/label" sislVersion="0" policy="a66f0b0a-e2d4-4059-810c-127573d4cb4e" origin="userSelected"/>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0f302c04-584d-4df5-8948-8b6dd1f3c1a5"/>
    <ds:schemaRef ds:uri="48fa25a7-52b6-4e1f-81c8-80356bf0725f"/>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47421AAF-84B9-40CE-83EA-426F0B18CBC5}">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987</TotalTime>
  <Words>1889</Words>
  <Application>Microsoft Office PowerPoint</Application>
  <PresentationFormat>Widescreen</PresentationFormat>
  <Paragraphs>226</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vt:lpstr>
      <vt:lpstr>Calibri</vt:lpstr>
      <vt:lpstr>Courier New</vt:lpstr>
      <vt:lpstr>Helvetica</vt:lpstr>
      <vt:lpstr>Open Sans</vt:lpstr>
      <vt:lpstr>Summer Font</vt:lpstr>
      <vt:lpstr>Times New Roman</vt:lpstr>
      <vt:lpstr>Office Theme</vt:lpstr>
      <vt:lpstr>Java Programming, 10e</vt:lpstr>
      <vt:lpstr>Chapter Objectives</vt:lpstr>
      <vt:lpstr>5.1 Planning Decision-Making Logic (1 of 5)</vt:lpstr>
      <vt:lpstr>5.1 Planning Decision-Making Logic (2 of 5)</vt:lpstr>
      <vt:lpstr>5.1 Planning Decision-Making Logic (3 of 5)</vt:lpstr>
      <vt:lpstr>5.1 Planning Decision-Making Logic (4 of 5)</vt:lpstr>
      <vt:lpstr>5.1 Planning Decision-Making Logic (5 of 5)</vt:lpstr>
      <vt:lpstr>5.2 The if and if…else Statements (1 of 6)</vt:lpstr>
      <vt:lpstr>5.2 The if and if…else Statements (2 of 6)</vt:lpstr>
      <vt:lpstr>5.2 The if and if…else Statements (3 of 6)</vt:lpstr>
      <vt:lpstr>5.2 The if and if…else Statements (4 of 6)</vt:lpstr>
      <vt:lpstr>5.2 The if and if…else Statements (5 of 6)</vt:lpstr>
      <vt:lpstr>5.2 The if and if…else Statements (6 of 6)</vt:lpstr>
      <vt:lpstr>5.3 Using Multiple Statements in if and if…else Clauses (1 of 2)</vt:lpstr>
      <vt:lpstr>5.4 Nesting if and if…else Statements (1 of 1)</vt:lpstr>
      <vt:lpstr>5.5 Using Logical AND and OR Operators (1 of 3)</vt:lpstr>
      <vt:lpstr>5.5 Using Logical AND and OR Operators (2 of 3)</vt:lpstr>
      <vt:lpstr>5.5 Using Logical AND and OR Operators (3 of 3)</vt:lpstr>
      <vt:lpstr>5.6 Making Accurate and Efficient Decisions</vt:lpstr>
      <vt:lpstr>5.6 Making Accurate and Efficient Decisions</vt:lpstr>
      <vt:lpstr>5.7 Using switch (1 of 3)</vt:lpstr>
      <vt:lpstr>5.7 Using switch (2 of 3)</vt:lpstr>
      <vt:lpstr>5.7 Using switch (3 of 3)</vt:lpstr>
      <vt:lpstr>5.8 Using the Conditional and NOT Operators (1 of 3)</vt:lpstr>
      <vt:lpstr>5.8 Using the Conditional and NOT Operators (2 of 3)</vt:lpstr>
      <vt:lpstr>5.8 Using the Conditional and NOT Operators (3 of 3)</vt:lpstr>
      <vt:lpstr>5.9 Understanding Operator Precedence (1 of 2)</vt:lpstr>
      <vt:lpstr>5.9 Understanding Operator Precedence (2 of 2)</vt:lpstr>
      <vt:lpstr>5.10 Making Constructors More Efficient by Using Decisions in Other Methods (1 of 1)</vt:lpstr>
      <vt:lpstr>Don’t Do It</vt:lpstr>
      <vt:lpstr>Self-Assessment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Bashir, Mehwish</cp:lastModifiedBy>
  <cp:revision>35</cp:revision>
  <cp:lastPrinted>2016-10-03T15:29:39Z</cp:lastPrinted>
  <dcterms:created xsi:type="dcterms:W3CDTF">2019-11-14T21:20:16Z</dcterms:created>
  <dcterms:modified xsi:type="dcterms:W3CDTF">2023-09-28T13:09:35Z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docIndexRef">
    <vt:lpwstr>f2ec7f00-c4c3-4fc3-8318-139e792e1039</vt:lpwstr>
  </property>
  <property fmtid="{D5CDD505-2E9C-101B-9397-08002B2CF9AE}" pid="13" name="bjDocumentSecurityLabel">
    <vt:lpwstr>This item has no classification</vt:lpwstr>
  </property>
  <property fmtid="{D5CDD505-2E9C-101B-9397-08002B2CF9AE}" pid="14" name="bjClsUserRVM">
    <vt:lpwstr>[]</vt:lpwstr>
  </property>
  <property fmtid="{D5CDD505-2E9C-101B-9397-08002B2CF9AE}" pid="15" name="bjSaver">
    <vt:lpwstr>LLGGG5/sCxlNXkHtRfdo7HBlZ0Lw8up2</vt:lpwstr>
  </property>
</Properties>
</file>