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43"/>
  </p:notesMasterIdLst>
  <p:handoutMasterIdLst>
    <p:handoutMasterId r:id="rId44"/>
  </p:handoutMasterIdLst>
  <p:sldIdLst>
    <p:sldId id="336" r:id="rId6"/>
    <p:sldId id="269" r:id="rId7"/>
    <p:sldId id="257" r:id="rId8"/>
    <p:sldId id="421" r:id="rId9"/>
    <p:sldId id="422" r:id="rId10"/>
    <p:sldId id="427" r:id="rId11"/>
    <p:sldId id="428" r:id="rId12"/>
    <p:sldId id="426" r:id="rId13"/>
    <p:sldId id="425" r:id="rId14"/>
    <p:sldId id="431" r:id="rId15"/>
    <p:sldId id="430" r:id="rId16"/>
    <p:sldId id="434" r:id="rId17"/>
    <p:sldId id="453" r:id="rId18"/>
    <p:sldId id="432" r:id="rId19"/>
    <p:sldId id="429" r:id="rId20"/>
    <p:sldId id="435" r:id="rId21"/>
    <p:sldId id="437" r:id="rId22"/>
    <p:sldId id="424" r:id="rId23"/>
    <p:sldId id="438" r:id="rId24"/>
    <p:sldId id="439" r:id="rId25"/>
    <p:sldId id="454" r:id="rId26"/>
    <p:sldId id="436" r:id="rId27"/>
    <p:sldId id="441" r:id="rId28"/>
    <p:sldId id="423" r:id="rId29"/>
    <p:sldId id="440" r:id="rId30"/>
    <p:sldId id="442" r:id="rId31"/>
    <p:sldId id="403" r:id="rId32"/>
    <p:sldId id="443" r:id="rId33"/>
    <p:sldId id="445" r:id="rId34"/>
    <p:sldId id="446" r:id="rId35"/>
    <p:sldId id="450" r:id="rId36"/>
    <p:sldId id="447" r:id="rId37"/>
    <p:sldId id="449" r:id="rId38"/>
    <p:sldId id="451" r:id="rId39"/>
    <p:sldId id="452" r:id="rId40"/>
    <p:sldId id="373" r:id="rId41"/>
    <p:sldId id="314" r:id="rId4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 id="2" name="Garguilo, Maria" initials="GM" lastIdx="48" clrIdx="1">
    <p:extLst>
      <p:ext uri="{19B8F6BF-5375-455C-9EA6-DF929625EA0E}">
        <p15:presenceInfo xmlns:p15="http://schemas.microsoft.com/office/powerpoint/2012/main" userId="S::maria.garguilo@cengage.com::f492c7e0-8838-4738-aa5f-1173468a535a" providerId="AD"/>
      </p:ext>
    </p:extLst>
  </p:cmAuthor>
  <p:cmAuthor id="3" name="Your Name" initials="YN" lastIdx="27" clrIdx="2">
    <p:extLst>
      <p:ext uri="{19B8F6BF-5375-455C-9EA6-DF929625EA0E}">
        <p15:presenceInfo xmlns:p15="http://schemas.microsoft.com/office/powerpoint/2012/main" userId="9252b8fd17e1143e" providerId="Windows Live"/>
      </p:ext>
    </p:extLst>
  </p:cmAuthor>
  <p:cmAuthor id="4" name="Maria Garguilo" initials="MG" lastIdx="6" clrIdx="3">
    <p:extLst>
      <p:ext uri="{19B8F6BF-5375-455C-9EA6-DF929625EA0E}">
        <p15:presenceInfo xmlns:p15="http://schemas.microsoft.com/office/powerpoint/2012/main" userId="hW/smd6gc4bK2FXdG5nqn827kdqZl60puQvp7Cnrnq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4A78"/>
    <a:srgbClr val="006298"/>
    <a:srgbClr val="FF6300"/>
    <a:srgbClr val="E9255F"/>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2800D9-F4E4-4119-9988-2164B27A3A49}" v="2" dt="2022-01-04T15:57:29.0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83" autoAdjust="0"/>
    <p:restoredTop sz="86429"/>
  </p:normalViewPr>
  <p:slideViewPr>
    <p:cSldViewPr snapToGrid="0" snapToObjects="1">
      <p:cViewPr varScale="1">
        <p:scale>
          <a:sx n="74" d="100"/>
          <a:sy n="74" d="100"/>
        </p:scale>
        <p:origin x="864"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3.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nifer Campbell" userId="9252b8fd17e1143e" providerId="LiveId" clId="{3B2800D9-F4E4-4119-9988-2164B27A3A49}"/>
    <pc:docChg chg="modSld">
      <pc:chgData name="Jennifer Campbell" userId="9252b8fd17e1143e" providerId="LiveId" clId="{3B2800D9-F4E4-4119-9988-2164B27A3A49}" dt="2022-01-04T15:57:42.781" v="6" actId="962"/>
      <pc:docMkLst>
        <pc:docMk/>
      </pc:docMkLst>
      <pc:sldChg chg="modSp mod">
        <pc:chgData name="Jennifer Campbell" userId="9252b8fd17e1143e" providerId="LiveId" clId="{3B2800D9-F4E4-4119-9988-2164B27A3A49}" dt="2022-01-04T15:57:09.486" v="2" actId="962"/>
        <pc:sldMkLst>
          <pc:docMk/>
          <pc:sldMk cId="1697285192" sldId="431"/>
        </pc:sldMkLst>
        <pc:picChg chg="mod">
          <ac:chgData name="Jennifer Campbell" userId="9252b8fd17e1143e" providerId="LiveId" clId="{3B2800D9-F4E4-4119-9988-2164B27A3A49}" dt="2022-01-04T15:57:09.486" v="2" actId="962"/>
          <ac:picMkLst>
            <pc:docMk/>
            <pc:sldMk cId="1697285192" sldId="431"/>
            <ac:picMk id="9" creationId="{9754D04B-35C4-4FA2-8BA0-0E373681E2DB}"/>
          </ac:picMkLst>
        </pc:picChg>
      </pc:sldChg>
      <pc:sldChg chg="modSp mod">
        <pc:chgData name="Jennifer Campbell" userId="9252b8fd17e1143e" providerId="LiveId" clId="{3B2800D9-F4E4-4119-9988-2164B27A3A49}" dt="2022-01-04T15:57:42.781" v="6" actId="962"/>
        <pc:sldMkLst>
          <pc:docMk/>
          <pc:sldMk cId="302017620" sldId="440"/>
        </pc:sldMkLst>
        <pc:picChg chg="mod">
          <ac:chgData name="Jennifer Campbell" userId="9252b8fd17e1143e" providerId="LiveId" clId="{3B2800D9-F4E4-4119-9988-2164B27A3A49}" dt="2022-01-04T15:57:42.781" v="6" actId="962"/>
          <ac:picMkLst>
            <pc:docMk/>
            <pc:sldMk cId="302017620" sldId="440"/>
            <ac:picMk id="5" creationId="{747922C3-3763-41EF-A7E5-D78015F710DE}"/>
          </ac:picMkLst>
        </pc:picChg>
      </pc:sldChg>
    </pc:docChg>
  </pc:docChgLst>
  <pc:docChgLst>
    <pc:chgData name="Jennifer Campbell" userId="9252b8fd17e1143e" providerId="LiveId" clId="{F068721B-70C1-42A7-989D-3675C9D7D980}"/>
    <pc:docChg chg="undo custSel addSld delSld modSld sldOrd">
      <pc:chgData name="Jennifer Campbell" userId="9252b8fd17e1143e" providerId="LiveId" clId="{F068721B-70C1-42A7-989D-3675C9D7D980}" dt="2021-06-17T19:18:00.212" v="13492" actId="20577"/>
      <pc:docMkLst>
        <pc:docMk/>
      </pc:docMkLst>
      <pc:sldChg chg="modSp mod">
        <pc:chgData name="Jennifer Campbell" userId="9252b8fd17e1143e" providerId="LiveId" clId="{F068721B-70C1-42A7-989D-3675C9D7D980}" dt="2021-06-17T18:29:41.286" v="13476" actId="20577"/>
        <pc:sldMkLst>
          <pc:docMk/>
          <pc:sldMk cId="130637553" sldId="257"/>
        </pc:sldMkLst>
        <pc:spChg chg="mod">
          <ac:chgData name="Jennifer Campbell" userId="9252b8fd17e1143e" providerId="LiveId" clId="{F068721B-70C1-42A7-989D-3675C9D7D980}" dt="2021-06-15T18:05:34.788" v="444" actId="21"/>
          <ac:spMkLst>
            <pc:docMk/>
            <pc:sldMk cId="130637553" sldId="257"/>
            <ac:spMk id="2" creationId="{00000000-0000-0000-0000-000000000000}"/>
          </ac:spMkLst>
        </pc:spChg>
        <pc:spChg chg="mod">
          <ac:chgData name="Jennifer Campbell" userId="9252b8fd17e1143e" providerId="LiveId" clId="{F068721B-70C1-42A7-989D-3675C9D7D980}" dt="2021-06-17T18:29:41.286" v="13476" actId="20577"/>
          <ac:spMkLst>
            <pc:docMk/>
            <pc:sldMk cId="130637553" sldId="257"/>
            <ac:spMk id="4" creationId="{00000000-0000-0000-0000-000000000000}"/>
          </ac:spMkLst>
        </pc:spChg>
      </pc:sldChg>
      <pc:sldChg chg="modSp mod">
        <pc:chgData name="Jennifer Campbell" userId="9252b8fd17e1143e" providerId="LiveId" clId="{F068721B-70C1-42A7-989D-3675C9D7D980}" dt="2021-06-15T18:02:05.068" v="38" actId="2711"/>
        <pc:sldMkLst>
          <pc:docMk/>
          <pc:sldMk cId="825804001" sldId="269"/>
        </pc:sldMkLst>
        <pc:spChg chg="mod">
          <ac:chgData name="Jennifer Campbell" userId="9252b8fd17e1143e" providerId="LiveId" clId="{F068721B-70C1-42A7-989D-3675C9D7D980}" dt="2021-06-15T18:02:05.068" v="38" actId="2711"/>
          <ac:spMkLst>
            <pc:docMk/>
            <pc:sldMk cId="825804001" sldId="269"/>
            <ac:spMk id="2" creationId="{00000000-0000-0000-0000-000000000000}"/>
          </ac:spMkLst>
        </pc:spChg>
      </pc:sldChg>
      <pc:sldChg chg="modSp mod delCm">
        <pc:chgData name="Jennifer Campbell" userId="9252b8fd17e1143e" providerId="LiveId" clId="{F068721B-70C1-42A7-989D-3675C9D7D980}" dt="2021-06-17T15:36:25.326" v="11055" actId="2711"/>
        <pc:sldMkLst>
          <pc:docMk/>
          <pc:sldMk cId="1031533917" sldId="314"/>
        </pc:sldMkLst>
        <pc:spChg chg="mod">
          <ac:chgData name="Jennifer Campbell" userId="9252b8fd17e1143e" providerId="LiveId" clId="{F068721B-70C1-42A7-989D-3675C9D7D980}" dt="2021-06-17T15:36:25.326" v="11055" actId="2711"/>
          <ac:spMkLst>
            <pc:docMk/>
            <pc:sldMk cId="1031533917" sldId="314"/>
            <ac:spMk id="2" creationId="{00000000-0000-0000-0000-000000000000}"/>
          </ac:spMkLst>
        </pc:spChg>
        <pc:spChg chg="mod">
          <ac:chgData name="Jennifer Campbell" userId="9252b8fd17e1143e" providerId="LiveId" clId="{F068721B-70C1-42A7-989D-3675C9D7D980}" dt="2021-06-17T15:33:33.509" v="10976" actId="20577"/>
          <ac:spMkLst>
            <pc:docMk/>
            <pc:sldMk cId="1031533917" sldId="314"/>
            <ac:spMk id="4" creationId="{00000000-0000-0000-0000-000000000000}"/>
          </ac:spMkLst>
        </pc:spChg>
      </pc:sldChg>
      <pc:sldChg chg="add">
        <pc:chgData name="Jennifer Campbell" userId="9252b8fd17e1143e" providerId="LiveId" clId="{F068721B-70C1-42A7-989D-3675C9D7D980}" dt="2021-06-17T15:41:03.174" v="11178"/>
        <pc:sldMkLst>
          <pc:docMk/>
          <pc:sldMk cId="726179981" sldId="317"/>
        </pc:sldMkLst>
      </pc:sldChg>
      <pc:sldChg chg="modSp del mod addCm modCm">
        <pc:chgData name="Jennifer Campbell" userId="9252b8fd17e1143e" providerId="LiveId" clId="{F068721B-70C1-42A7-989D-3675C9D7D980}" dt="2021-06-17T15:40:55.529" v="11177" actId="2696"/>
        <pc:sldMkLst>
          <pc:docMk/>
          <pc:sldMk cId="811767127" sldId="317"/>
        </pc:sldMkLst>
        <pc:spChg chg="mod">
          <ac:chgData name="Jennifer Campbell" userId="9252b8fd17e1143e" providerId="LiveId" clId="{F068721B-70C1-42A7-989D-3675C9D7D980}" dt="2021-06-17T15:39:36.767" v="11148" actId="20577"/>
          <ac:spMkLst>
            <pc:docMk/>
            <pc:sldMk cId="811767127" sldId="317"/>
            <ac:spMk id="2" creationId="{00000000-0000-0000-0000-000000000000}"/>
          </ac:spMkLst>
        </pc:spChg>
        <pc:spChg chg="mod">
          <ac:chgData name="Jennifer Campbell" userId="9252b8fd17e1143e" providerId="LiveId" clId="{F068721B-70C1-42A7-989D-3675C9D7D980}" dt="2021-06-17T15:40:45.985" v="11174" actId="20577"/>
          <ac:spMkLst>
            <pc:docMk/>
            <pc:sldMk cId="811767127" sldId="317"/>
            <ac:spMk id="4" creationId="{00000000-0000-0000-0000-000000000000}"/>
          </ac:spMkLst>
        </pc:spChg>
      </pc:sldChg>
      <pc:sldChg chg="modSp del mod delCm modCm">
        <pc:chgData name="Jennifer Campbell" userId="9252b8fd17e1143e" providerId="LiveId" clId="{F068721B-70C1-42A7-989D-3675C9D7D980}" dt="2021-06-17T15:40:55.529" v="11177" actId="2696"/>
        <pc:sldMkLst>
          <pc:docMk/>
          <pc:sldMk cId="2572386543" sldId="318"/>
        </pc:sldMkLst>
        <pc:spChg chg="mod">
          <ac:chgData name="Jennifer Campbell" userId="9252b8fd17e1143e" providerId="LiveId" clId="{F068721B-70C1-42A7-989D-3675C9D7D980}" dt="2021-06-17T15:40:32.060" v="11168" actId="2711"/>
          <ac:spMkLst>
            <pc:docMk/>
            <pc:sldMk cId="2572386543" sldId="318"/>
            <ac:spMk id="2" creationId="{00000000-0000-0000-0000-000000000000}"/>
          </ac:spMkLst>
        </pc:spChg>
        <pc:spChg chg="mod">
          <ac:chgData name="Jennifer Campbell" userId="9252b8fd17e1143e" providerId="LiveId" clId="{F068721B-70C1-42A7-989D-3675C9D7D980}" dt="2021-06-17T15:40:49.802" v="11176" actId="20577"/>
          <ac:spMkLst>
            <pc:docMk/>
            <pc:sldMk cId="2572386543" sldId="318"/>
            <ac:spMk id="4" creationId="{00000000-0000-0000-0000-000000000000}"/>
          </ac:spMkLst>
        </pc:spChg>
      </pc:sldChg>
      <pc:sldChg chg="add addCm modCm">
        <pc:chgData name="Jennifer Campbell" userId="9252b8fd17e1143e" providerId="LiveId" clId="{F068721B-70C1-42A7-989D-3675C9D7D980}" dt="2021-06-17T15:46:31.268" v="11406"/>
        <pc:sldMkLst>
          <pc:docMk/>
          <pc:sldMk cId="4071798746" sldId="318"/>
        </pc:sldMkLst>
      </pc:sldChg>
      <pc:sldChg chg="modSp mod addCm delCm modCm">
        <pc:chgData name="Jennifer Campbell" userId="9252b8fd17e1143e" providerId="LiveId" clId="{F068721B-70C1-42A7-989D-3675C9D7D980}" dt="2021-06-17T16:03:33.923" v="12955" actId="20577"/>
        <pc:sldMkLst>
          <pc:docMk/>
          <pc:sldMk cId="2841506772" sldId="332"/>
        </pc:sldMkLst>
        <pc:spChg chg="mod">
          <ac:chgData name="Jennifer Campbell" userId="9252b8fd17e1143e" providerId="LiveId" clId="{F068721B-70C1-42A7-989D-3675C9D7D980}" dt="2021-06-17T15:54:23.538" v="11873" actId="20577"/>
          <ac:spMkLst>
            <pc:docMk/>
            <pc:sldMk cId="2841506772" sldId="332"/>
            <ac:spMk id="2" creationId="{0917F437-C020-4A90-9B39-3DD5C9C693A8}"/>
          </ac:spMkLst>
        </pc:spChg>
        <pc:spChg chg="mod">
          <ac:chgData name="Jennifer Campbell" userId="9252b8fd17e1143e" providerId="LiveId" clId="{F068721B-70C1-42A7-989D-3675C9D7D980}" dt="2021-06-17T16:03:33.923" v="12955" actId="20577"/>
          <ac:spMkLst>
            <pc:docMk/>
            <pc:sldMk cId="2841506772" sldId="332"/>
            <ac:spMk id="3" creationId="{2B9908DC-1AF4-4493-AA47-783B8BF0EF71}"/>
          </ac:spMkLst>
        </pc:spChg>
      </pc:sldChg>
      <pc:sldChg chg="modSp mod">
        <pc:chgData name="Jennifer Campbell" userId="9252b8fd17e1143e" providerId="LiveId" clId="{F068721B-70C1-42A7-989D-3675C9D7D980}" dt="2021-06-17T16:04:10.244" v="13092" actId="20577"/>
        <pc:sldMkLst>
          <pc:docMk/>
          <pc:sldMk cId="2782220661" sldId="333"/>
        </pc:sldMkLst>
        <pc:spChg chg="mod">
          <ac:chgData name="Jennifer Campbell" userId="9252b8fd17e1143e" providerId="LiveId" clId="{F068721B-70C1-42A7-989D-3675C9D7D980}" dt="2021-06-17T15:54:30.283" v="11876" actId="20577"/>
          <ac:spMkLst>
            <pc:docMk/>
            <pc:sldMk cId="2782220661" sldId="333"/>
            <ac:spMk id="2" creationId="{0917F437-C020-4A90-9B39-3DD5C9C693A8}"/>
          </ac:spMkLst>
        </pc:spChg>
        <pc:spChg chg="mod">
          <ac:chgData name="Jennifer Campbell" userId="9252b8fd17e1143e" providerId="LiveId" clId="{F068721B-70C1-42A7-989D-3675C9D7D980}" dt="2021-06-17T16:04:10.244" v="13092" actId="20577"/>
          <ac:spMkLst>
            <pc:docMk/>
            <pc:sldMk cId="2782220661" sldId="333"/>
            <ac:spMk id="3" creationId="{2B9908DC-1AF4-4493-AA47-783B8BF0EF71}"/>
          </ac:spMkLst>
        </pc:spChg>
      </pc:sldChg>
      <pc:sldChg chg="modSp mod">
        <pc:chgData name="Jennifer Campbell" userId="9252b8fd17e1143e" providerId="LiveId" clId="{F068721B-70C1-42A7-989D-3675C9D7D980}" dt="2021-06-15T17:59:41.454" v="34" actId="20577"/>
        <pc:sldMkLst>
          <pc:docMk/>
          <pc:sldMk cId="2293288057" sldId="336"/>
        </pc:sldMkLst>
        <pc:spChg chg="mod">
          <ac:chgData name="Jennifer Campbell" userId="9252b8fd17e1143e" providerId="LiveId" clId="{F068721B-70C1-42A7-989D-3675C9D7D980}" dt="2021-06-15T17:59:41.454" v="34" actId="20577"/>
          <ac:spMkLst>
            <pc:docMk/>
            <pc:sldMk cId="2293288057" sldId="336"/>
            <ac:spMk id="6" creationId="{FBF534DD-7D92-4D2F-90B8-4B872CAEFDCA}"/>
          </ac:spMkLst>
        </pc:spChg>
      </pc:sldChg>
      <pc:sldChg chg="modSp mod delCm">
        <pc:chgData name="Jennifer Campbell" userId="9252b8fd17e1143e" providerId="LiveId" clId="{F068721B-70C1-42A7-989D-3675C9D7D980}" dt="2021-06-17T16:07:07.055" v="13472" actId="20577"/>
        <pc:sldMkLst>
          <pc:docMk/>
          <pc:sldMk cId="3395716053" sldId="373"/>
        </pc:sldMkLst>
        <pc:spChg chg="mod">
          <ac:chgData name="Jennifer Campbell" userId="9252b8fd17e1143e" providerId="LiveId" clId="{F068721B-70C1-42A7-989D-3675C9D7D980}" dt="2021-06-17T16:07:07.055" v="13472" actId="20577"/>
          <ac:spMkLst>
            <pc:docMk/>
            <pc:sldMk cId="3395716053" sldId="373"/>
            <ac:spMk id="3" creationId="{C141C2FE-9E5B-45DA-ADBE-E4F8B71FFDFD}"/>
          </ac:spMkLst>
        </pc:spChg>
      </pc:sldChg>
      <pc:sldChg chg="del">
        <pc:chgData name="Jennifer Campbell" userId="9252b8fd17e1143e" providerId="LiveId" clId="{F068721B-70C1-42A7-989D-3675C9D7D980}" dt="2021-06-17T15:34:07.350" v="10985" actId="47"/>
        <pc:sldMkLst>
          <pc:docMk/>
          <pc:sldMk cId="2560932545" sldId="374"/>
        </pc:sldMkLst>
      </pc:sldChg>
      <pc:sldChg chg="del ord">
        <pc:chgData name="Jennifer Campbell" userId="9252b8fd17e1143e" providerId="LiveId" clId="{F068721B-70C1-42A7-989D-3675C9D7D980}" dt="2021-06-16T18:09:17.649" v="10862" actId="47"/>
        <pc:sldMkLst>
          <pc:docMk/>
          <pc:sldMk cId="2650591983" sldId="378"/>
        </pc:sldMkLst>
      </pc:sldChg>
      <pc:sldChg chg="del">
        <pc:chgData name="Jennifer Campbell" userId="9252b8fd17e1143e" providerId="LiveId" clId="{F068721B-70C1-42A7-989D-3675C9D7D980}" dt="2021-06-15T18:02:35.948" v="78" actId="47"/>
        <pc:sldMkLst>
          <pc:docMk/>
          <pc:sldMk cId="1599291177" sldId="379"/>
        </pc:sldMkLst>
      </pc:sldChg>
      <pc:sldChg chg="modSp del mod">
        <pc:chgData name="Jennifer Campbell" userId="9252b8fd17e1143e" providerId="LiveId" clId="{F068721B-70C1-42A7-989D-3675C9D7D980}" dt="2021-06-15T18:09:38.599" v="853" actId="47"/>
        <pc:sldMkLst>
          <pc:docMk/>
          <pc:sldMk cId="1941687998" sldId="382"/>
        </pc:sldMkLst>
        <pc:spChg chg="mod">
          <ac:chgData name="Jennifer Campbell" userId="9252b8fd17e1143e" providerId="LiveId" clId="{F068721B-70C1-42A7-989D-3675C9D7D980}" dt="2021-06-15T18:09:05.192" v="842" actId="20577"/>
          <ac:spMkLst>
            <pc:docMk/>
            <pc:sldMk cId="1941687998" sldId="382"/>
            <ac:spMk id="4" creationId="{00000000-0000-0000-0000-000000000000}"/>
          </ac:spMkLst>
        </pc:spChg>
      </pc:sldChg>
      <pc:sldChg chg="del">
        <pc:chgData name="Jennifer Campbell" userId="9252b8fd17e1143e" providerId="LiveId" clId="{F068721B-70C1-42A7-989D-3675C9D7D980}" dt="2021-06-16T18:09:17.649" v="10862" actId="47"/>
        <pc:sldMkLst>
          <pc:docMk/>
          <pc:sldMk cId="2934858103" sldId="383"/>
        </pc:sldMkLst>
      </pc:sldChg>
      <pc:sldChg chg="del">
        <pc:chgData name="Jennifer Campbell" userId="9252b8fd17e1143e" providerId="LiveId" clId="{F068721B-70C1-42A7-989D-3675C9D7D980}" dt="2021-06-16T18:09:17.649" v="10862" actId="47"/>
        <pc:sldMkLst>
          <pc:docMk/>
          <pc:sldMk cId="3799926340" sldId="385"/>
        </pc:sldMkLst>
      </pc:sldChg>
      <pc:sldChg chg="del">
        <pc:chgData name="Jennifer Campbell" userId="9252b8fd17e1143e" providerId="LiveId" clId="{F068721B-70C1-42A7-989D-3675C9D7D980}" dt="2021-06-16T18:12:07.299" v="10891" actId="47"/>
        <pc:sldMkLst>
          <pc:docMk/>
          <pc:sldMk cId="3538774353" sldId="387"/>
        </pc:sldMkLst>
      </pc:sldChg>
      <pc:sldChg chg="del">
        <pc:chgData name="Jennifer Campbell" userId="9252b8fd17e1143e" providerId="LiveId" clId="{F068721B-70C1-42A7-989D-3675C9D7D980}" dt="2021-06-16T18:09:17.649" v="10862" actId="47"/>
        <pc:sldMkLst>
          <pc:docMk/>
          <pc:sldMk cId="212433468" sldId="389"/>
        </pc:sldMkLst>
      </pc:sldChg>
      <pc:sldChg chg="del">
        <pc:chgData name="Jennifer Campbell" userId="9252b8fd17e1143e" providerId="LiveId" clId="{F068721B-70C1-42A7-989D-3675C9D7D980}" dt="2021-06-16T18:12:07.299" v="10891" actId="47"/>
        <pc:sldMkLst>
          <pc:docMk/>
          <pc:sldMk cId="393897661" sldId="394"/>
        </pc:sldMkLst>
      </pc:sldChg>
      <pc:sldChg chg="del">
        <pc:chgData name="Jennifer Campbell" userId="9252b8fd17e1143e" providerId="LiveId" clId="{F068721B-70C1-42A7-989D-3675C9D7D980}" dt="2021-06-16T18:12:07.299" v="10891" actId="47"/>
        <pc:sldMkLst>
          <pc:docMk/>
          <pc:sldMk cId="2922610881" sldId="397"/>
        </pc:sldMkLst>
      </pc:sldChg>
      <pc:sldChg chg="del">
        <pc:chgData name="Jennifer Campbell" userId="9252b8fd17e1143e" providerId="LiveId" clId="{F068721B-70C1-42A7-989D-3675C9D7D980}" dt="2021-06-16T18:12:07.299" v="10891" actId="47"/>
        <pc:sldMkLst>
          <pc:docMk/>
          <pc:sldMk cId="3839210623" sldId="398"/>
        </pc:sldMkLst>
      </pc:sldChg>
      <pc:sldChg chg="del">
        <pc:chgData name="Jennifer Campbell" userId="9252b8fd17e1143e" providerId="LiveId" clId="{F068721B-70C1-42A7-989D-3675C9D7D980}" dt="2021-06-16T18:11:53.907" v="10890" actId="47"/>
        <pc:sldMkLst>
          <pc:docMk/>
          <pc:sldMk cId="380667594" sldId="400"/>
        </pc:sldMkLst>
      </pc:sldChg>
      <pc:sldChg chg="del">
        <pc:chgData name="Jennifer Campbell" userId="9252b8fd17e1143e" providerId="LiveId" clId="{F068721B-70C1-42A7-989D-3675C9D7D980}" dt="2021-06-16T18:12:07.299" v="10891" actId="47"/>
        <pc:sldMkLst>
          <pc:docMk/>
          <pc:sldMk cId="842685059" sldId="402"/>
        </pc:sldMkLst>
      </pc:sldChg>
      <pc:sldChg chg="modSp mod ord">
        <pc:chgData name="Jennifer Campbell" userId="9252b8fd17e1143e" providerId="LiveId" clId="{F068721B-70C1-42A7-989D-3675C9D7D980}" dt="2021-06-16T15:48:10.595" v="8531" actId="20577"/>
        <pc:sldMkLst>
          <pc:docMk/>
          <pc:sldMk cId="3468512859" sldId="403"/>
        </pc:sldMkLst>
        <pc:spChg chg="mod">
          <ac:chgData name="Jennifer Campbell" userId="9252b8fd17e1143e" providerId="LiveId" clId="{F068721B-70C1-42A7-989D-3675C9D7D980}" dt="2021-06-16T15:44:40.256" v="8050" actId="5793"/>
          <ac:spMkLst>
            <pc:docMk/>
            <pc:sldMk cId="3468512859" sldId="403"/>
            <ac:spMk id="2" creationId="{00000000-0000-0000-0000-000000000000}"/>
          </ac:spMkLst>
        </pc:spChg>
        <pc:spChg chg="mod">
          <ac:chgData name="Jennifer Campbell" userId="9252b8fd17e1143e" providerId="LiveId" clId="{F068721B-70C1-42A7-989D-3675C9D7D980}" dt="2021-06-16T15:48:10.595" v="8531" actId="20577"/>
          <ac:spMkLst>
            <pc:docMk/>
            <pc:sldMk cId="3468512859" sldId="403"/>
            <ac:spMk id="4" creationId="{00000000-0000-0000-0000-000000000000}"/>
          </ac:spMkLst>
        </pc:spChg>
      </pc:sldChg>
      <pc:sldChg chg="del">
        <pc:chgData name="Jennifer Campbell" userId="9252b8fd17e1143e" providerId="LiveId" clId="{F068721B-70C1-42A7-989D-3675C9D7D980}" dt="2021-06-16T18:12:07.299" v="10891" actId="47"/>
        <pc:sldMkLst>
          <pc:docMk/>
          <pc:sldMk cId="3749338181" sldId="404"/>
        </pc:sldMkLst>
      </pc:sldChg>
      <pc:sldChg chg="del">
        <pc:chgData name="Jennifer Campbell" userId="9252b8fd17e1143e" providerId="LiveId" clId="{F068721B-70C1-42A7-989D-3675C9D7D980}" dt="2021-06-16T18:12:07.299" v="10891" actId="47"/>
        <pc:sldMkLst>
          <pc:docMk/>
          <pc:sldMk cId="3221265257" sldId="405"/>
        </pc:sldMkLst>
      </pc:sldChg>
      <pc:sldChg chg="del">
        <pc:chgData name="Jennifer Campbell" userId="9252b8fd17e1143e" providerId="LiveId" clId="{F068721B-70C1-42A7-989D-3675C9D7D980}" dt="2021-06-16T18:12:07.299" v="10891" actId="47"/>
        <pc:sldMkLst>
          <pc:docMk/>
          <pc:sldMk cId="4110892909" sldId="406"/>
        </pc:sldMkLst>
      </pc:sldChg>
      <pc:sldChg chg="del">
        <pc:chgData name="Jennifer Campbell" userId="9252b8fd17e1143e" providerId="LiveId" clId="{F068721B-70C1-42A7-989D-3675C9D7D980}" dt="2021-06-16T18:11:53.907" v="10890" actId="47"/>
        <pc:sldMkLst>
          <pc:docMk/>
          <pc:sldMk cId="3742889112" sldId="407"/>
        </pc:sldMkLst>
      </pc:sldChg>
      <pc:sldChg chg="del">
        <pc:chgData name="Jennifer Campbell" userId="9252b8fd17e1143e" providerId="LiveId" clId="{F068721B-70C1-42A7-989D-3675C9D7D980}" dt="2021-06-16T18:11:53.907" v="10890" actId="47"/>
        <pc:sldMkLst>
          <pc:docMk/>
          <pc:sldMk cId="3404977298" sldId="408"/>
        </pc:sldMkLst>
      </pc:sldChg>
      <pc:sldChg chg="del">
        <pc:chgData name="Jennifer Campbell" userId="9252b8fd17e1143e" providerId="LiveId" clId="{F068721B-70C1-42A7-989D-3675C9D7D980}" dt="2021-06-16T18:11:53.907" v="10890" actId="47"/>
        <pc:sldMkLst>
          <pc:docMk/>
          <pc:sldMk cId="3887372246" sldId="409"/>
        </pc:sldMkLst>
      </pc:sldChg>
      <pc:sldChg chg="del">
        <pc:chgData name="Jennifer Campbell" userId="9252b8fd17e1143e" providerId="LiveId" clId="{F068721B-70C1-42A7-989D-3675C9D7D980}" dt="2021-06-16T18:11:53.907" v="10890" actId="47"/>
        <pc:sldMkLst>
          <pc:docMk/>
          <pc:sldMk cId="3401908477" sldId="410"/>
        </pc:sldMkLst>
      </pc:sldChg>
      <pc:sldChg chg="del">
        <pc:chgData name="Jennifer Campbell" userId="9252b8fd17e1143e" providerId="LiveId" clId="{F068721B-70C1-42A7-989D-3675C9D7D980}" dt="2021-06-16T18:11:53.907" v="10890" actId="47"/>
        <pc:sldMkLst>
          <pc:docMk/>
          <pc:sldMk cId="1014805895" sldId="412"/>
        </pc:sldMkLst>
      </pc:sldChg>
      <pc:sldChg chg="del">
        <pc:chgData name="Jennifer Campbell" userId="9252b8fd17e1143e" providerId="LiveId" clId="{F068721B-70C1-42A7-989D-3675C9D7D980}" dt="2021-06-16T18:11:53.907" v="10890" actId="47"/>
        <pc:sldMkLst>
          <pc:docMk/>
          <pc:sldMk cId="2561316794" sldId="414"/>
        </pc:sldMkLst>
      </pc:sldChg>
      <pc:sldChg chg="del">
        <pc:chgData name="Jennifer Campbell" userId="9252b8fd17e1143e" providerId="LiveId" clId="{F068721B-70C1-42A7-989D-3675C9D7D980}" dt="2021-06-16T18:11:53.907" v="10890" actId="47"/>
        <pc:sldMkLst>
          <pc:docMk/>
          <pc:sldMk cId="2109703477" sldId="417"/>
        </pc:sldMkLst>
      </pc:sldChg>
      <pc:sldChg chg="add addCm delCm modCm">
        <pc:chgData name="Jennifer Campbell" userId="9252b8fd17e1143e" providerId="LiveId" clId="{F068721B-70C1-42A7-989D-3675C9D7D980}" dt="2021-06-17T15:46:56.028" v="11410"/>
        <pc:sldMkLst>
          <pc:docMk/>
          <pc:sldMk cId="2780631464" sldId="418"/>
        </pc:sldMkLst>
      </pc:sldChg>
      <pc:sldChg chg="modSp del mod addCm modCm">
        <pc:chgData name="Jennifer Campbell" userId="9252b8fd17e1143e" providerId="LiveId" clId="{F068721B-70C1-42A7-989D-3675C9D7D980}" dt="2021-06-17T15:45:04.659" v="11398" actId="2696"/>
        <pc:sldMkLst>
          <pc:docMk/>
          <pc:sldMk cId="2908175865" sldId="418"/>
        </pc:sldMkLst>
        <pc:spChg chg="mod">
          <ac:chgData name="Jennifer Campbell" userId="9252b8fd17e1143e" providerId="LiveId" clId="{F068721B-70C1-42A7-989D-3675C9D7D980}" dt="2021-06-17T15:41:29.536" v="11179"/>
          <ac:spMkLst>
            <pc:docMk/>
            <pc:sldMk cId="2908175865" sldId="418"/>
            <ac:spMk id="2" creationId="{0917F437-C020-4A90-9B39-3DD5C9C693A8}"/>
          </ac:spMkLst>
        </pc:spChg>
        <pc:spChg chg="mod">
          <ac:chgData name="Jennifer Campbell" userId="9252b8fd17e1143e" providerId="LiveId" clId="{F068721B-70C1-42A7-989D-3675C9D7D980}" dt="2021-06-17T15:44:29.150" v="11391" actId="20577"/>
          <ac:spMkLst>
            <pc:docMk/>
            <pc:sldMk cId="2908175865" sldId="418"/>
            <ac:spMk id="3" creationId="{2B9908DC-1AF4-4493-AA47-783B8BF0EF71}"/>
          </ac:spMkLst>
        </pc:spChg>
      </pc:sldChg>
      <pc:sldChg chg="add">
        <pc:chgData name="Jennifer Campbell" userId="9252b8fd17e1143e" providerId="LiveId" clId="{F068721B-70C1-42A7-989D-3675C9D7D980}" dt="2021-06-17T15:45:22.136" v="11399"/>
        <pc:sldMkLst>
          <pc:docMk/>
          <pc:sldMk cId="816093459" sldId="419"/>
        </pc:sldMkLst>
      </pc:sldChg>
      <pc:sldChg chg="modSp del mod">
        <pc:chgData name="Jennifer Campbell" userId="9252b8fd17e1143e" providerId="LiveId" clId="{F068721B-70C1-42A7-989D-3675C9D7D980}" dt="2021-06-17T15:45:04.659" v="11398" actId="2696"/>
        <pc:sldMkLst>
          <pc:docMk/>
          <pc:sldMk cId="3334829231" sldId="419"/>
        </pc:sldMkLst>
        <pc:spChg chg="mod">
          <ac:chgData name="Jennifer Campbell" userId="9252b8fd17e1143e" providerId="LiveId" clId="{F068721B-70C1-42A7-989D-3675C9D7D980}" dt="2021-06-17T15:41:29.536" v="11179"/>
          <ac:spMkLst>
            <pc:docMk/>
            <pc:sldMk cId="3334829231" sldId="419"/>
            <ac:spMk id="2" creationId="{0917F437-C020-4A90-9B39-3DD5C9C693A8}"/>
          </ac:spMkLst>
        </pc:spChg>
        <pc:spChg chg="mod">
          <ac:chgData name="Jennifer Campbell" userId="9252b8fd17e1143e" providerId="LiveId" clId="{F068721B-70C1-42A7-989D-3675C9D7D980}" dt="2021-06-17T15:45:00.288" v="11397" actId="114"/>
          <ac:spMkLst>
            <pc:docMk/>
            <pc:sldMk cId="3334829231" sldId="419"/>
            <ac:spMk id="3" creationId="{2B9908DC-1AF4-4493-AA47-783B8BF0EF71}"/>
          </ac:spMkLst>
        </pc:spChg>
      </pc:sldChg>
      <pc:sldChg chg="modSp add del mod">
        <pc:chgData name="Jennifer Campbell" userId="9252b8fd17e1143e" providerId="LiveId" clId="{F068721B-70C1-42A7-989D-3675C9D7D980}" dt="2021-06-17T18:29:37.049" v="13475" actId="47"/>
        <pc:sldMkLst>
          <pc:docMk/>
          <pc:sldMk cId="2049128129" sldId="420"/>
        </pc:sldMkLst>
        <pc:spChg chg="mod">
          <ac:chgData name="Jennifer Campbell" userId="9252b8fd17e1143e" providerId="LiveId" clId="{F068721B-70C1-42A7-989D-3675C9D7D980}" dt="2021-06-17T16:07:25.234" v="13473"/>
          <ac:spMkLst>
            <pc:docMk/>
            <pc:sldMk cId="2049128129" sldId="420"/>
            <ac:spMk id="2" creationId="{00000000-0000-0000-0000-000000000000}"/>
          </ac:spMkLst>
        </pc:spChg>
        <pc:spChg chg="mod">
          <ac:chgData name="Jennifer Campbell" userId="9252b8fd17e1143e" providerId="LiveId" clId="{F068721B-70C1-42A7-989D-3675C9D7D980}" dt="2021-06-15T18:08:37.187" v="815" actId="20577"/>
          <ac:spMkLst>
            <pc:docMk/>
            <pc:sldMk cId="2049128129" sldId="420"/>
            <ac:spMk id="4" creationId="{00000000-0000-0000-0000-000000000000}"/>
          </ac:spMkLst>
        </pc:spChg>
      </pc:sldChg>
      <pc:sldChg chg="modSp add mod">
        <pc:chgData name="Jennifer Campbell" userId="9252b8fd17e1143e" providerId="LiveId" clId="{F068721B-70C1-42A7-989D-3675C9D7D980}" dt="2021-06-17T18:30:13.029" v="13482" actId="20577"/>
        <pc:sldMkLst>
          <pc:docMk/>
          <pc:sldMk cId="1765654343" sldId="421"/>
        </pc:sldMkLst>
        <pc:spChg chg="mod">
          <ac:chgData name="Jennifer Campbell" userId="9252b8fd17e1143e" providerId="LiveId" clId="{F068721B-70C1-42A7-989D-3675C9D7D980}" dt="2021-06-15T18:10:52.981" v="1032" actId="114"/>
          <ac:spMkLst>
            <pc:docMk/>
            <pc:sldMk cId="1765654343" sldId="421"/>
            <ac:spMk id="2" creationId="{00000000-0000-0000-0000-000000000000}"/>
          </ac:spMkLst>
        </pc:spChg>
        <pc:spChg chg="mod">
          <ac:chgData name="Jennifer Campbell" userId="9252b8fd17e1143e" providerId="LiveId" clId="{F068721B-70C1-42A7-989D-3675C9D7D980}" dt="2021-06-17T18:30:13.029" v="13482" actId="20577"/>
          <ac:spMkLst>
            <pc:docMk/>
            <pc:sldMk cId="1765654343" sldId="421"/>
            <ac:spMk id="4" creationId="{00000000-0000-0000-0000-000000000000}"/>
          </ac:spMkLst>
        </pc:spChg>
      </pc:sldChg>
      <pc:sldChg chg="modSp add mod">
        <pc:chgData name="Jennifer Campbell" userId="9252b8fd17e1143e" providerId="LiveId" clId="{F068721B-70C1-42A7-989D-3675C9D7D980}" dt="2021-06-17T18:39:26.288" v="13487" actId="20577"/>
        <pc:sldMkLst>
          <pc:docMk/>
          <pc:sldMk cId="3959788223" sldId="422"/>
        </pc:sldMkLst>
        <pc:spChg chg="mod">
          <ac:chgData name="Jennifer Campbell" userId="9252b8fd17e1143e" providerId="LiveId" clId="{F068721B-70C1-42A7-989D-3675C9D7D980}" dt="2021-06-17T18:39:26.288" v="13487" actId="20577"/>
          <ac:spMkLst>
            <pc:docMk/>
            <pc:sldMk cId="3959788223" sldId="422"/>
            <ac:spMk id="2" creationId="{00000000-0000-0000-0000-000000000000}"/>
          </ac:spMkLst>
        </pc:spChg>
        <pc:spChg chg="mod">
          <ac:chgData name="Jennifer Campbell" userId="9252b8fd17e1143e" providerId="LiveId" clId="{F068721B-70C1-42A7-989D-3675C9D7D980}" dt="2021-06-15T18:16:18.379" v="1794" actId="20577"/>
          <ac:spMkLst>
            <pc:docMk/>
            <pc:sldMk cId="3959788223" sldId="422"/>
            <ac:spMk id="4" creationId="{00000000-0000-0000-0000-000000000000}"/>
          </ac:spMkLst>
        </pc:spChg>
      </pc:sldChg>
      <pc:sldChg chg="modSp add mod">
        <pc:chgData name="Jennifer Campbell" userId="9252b8fd17e1143e" providerId="LiveId" clId="{F068721B-70C1-42A7-989D-3675C9D7D980}" dt="2021-06-17T19:18:00.212" v="13492" actId="20577"/>
        <pc:sldMkLst>
          <pc:docMk/>
          <pc:sldMk cId="151523818" sldId="423"/>
        </pc:sldMkLst>
        <pc:spChg chg="mod">
          <ac:chgData name="Jennifer Campbell" userId="9252b8fd17e1143e" providerId="LiveId" clId="{F068721B-70C1-42A7-989D-3675C9D7D980}" dt="2021-06-17T19:18:00.212" v="13492" actId="20577"/>
          <ac:spMkLst>
            <pc:docMk/>
            <pc:sldMk cId="151523818" sldId="423"/>
            <ac:spMk id="2" creationId="{00000000-0000-0000-0000-000000000000}"/>
          </ac:spMkLst>
        </pc:spChg>
        <pc:spChg chg="mod">
          <ac:chgData name="Jennifer Campbell" userId="9252b8fd17e1143e" providerId="LiveId" clId="{F068721B-70C1-42A7-989D-3675C9D7D980}" dt="2021-06-16T15:40:38.255" v="7705" actId="20577"/>
          <ac:spMkLst>
            <pc:docMk/>
            <pc:sldMk cId="151523818" sldId="423"/>
            <ac:spMk id="4" creationId="{00000000-0000-0000-0000-000000000000}"/>
          </ac:spMkLst>
        </pc:spChg>
      </pc:sldChg>
      <pc:sldChg chg="modSp add mod">
        <pc:chgData name="Jennifer Campbell" userId="9252b8fd17e1143e" providerId="LiveId" clId="{F068721B-70C1-42A7-989D-3675C9D7D980}" dt="2021-06-15T19:25:31.125" v="5406" actId="20577"/>
        <pc:sldMkLst>
          <pc:docMk/>
          <pc:sldMk cId="3924848779" sldId="424"/>
        </pc:sldMkLst>
        <pc:spChg chg="mod">
          <ac:chgData name="Jennifer Campbell" userId="9252b8fd17e1143e" providerId="LiveId" clId="{F068721B-70C1-42A7-989D-3675C9D7D980}" dt="2021-06-15T19:23:19.842" v="5155" actId="20577"/>
          <ac:spMkLst>
            <pc:docMk/>
            <pc:sldMk cId="3924848779" sldId="424"/>
            <ac:spMk id="2" creationId="{00000000-0000-0000-0000-000000000000}"/>
          </ac:spMkLst>
        </pc:spChg>
        <pc:spChg chg="mod">
          <ac:chgData name="Jennifer Campbell" userId="9252b8fd17e1143e" providerId="LiveId" clId="{F068721B-70C1-42A7-989D-3675C9D7D980}" dt="2021-06-15T19:25:31.125" v="5406" actId="20577"/>
          <ac:spMkLst>
            <pc:docMk/>
            <pc:sldMk cId="3924848779" sldId="424"/>
            <ac:spMk id="4" creationId="{00000000-0000-0000-0000-000000000000}"/>
          </ac:spMkLst>
        </pc:spChg>
      </pc:sldChg>
      <pc:sldChg chg="modSp add mod">
        <pc:chgData name="Jennifer Campbell" userId="9252b8fd17e1143e" providerId="LiveId" clId="{F068721B-70C1-42A7-989D-3675C9D7D980}" dt="2021-06-15T18:20:39.082" v="2119" actId="114"/>
        <pc:sldMkLst>
          <pc:docMk/>
          <pc:sldMk cId="476014794" sldId="425"/>
        </pc:sldMkLst>
        <pc:spChg chg="mod">
          <ac:chgData name="Jennifer Campbell" userId="9252b8fd17e1143e" providerId="LiveId" clId="{F068721B-70C1-42A7-989D-3675C9D7D980}" dt="2021-06-15T18:20:39.082" v="2119" actId="114"/>
          <ac:spMkLst>
            <pc:docMk/>
            <pc:sldMk cId="476014794" sldId="425"/>
            <ac:spMk id="2" creationId="{00000000-0000-0000-0000-000000000000}"/>
          </ac:spMkLst>
        </pc:spChg>
        <pc:spChg chg="mod">
          <ac:chgData name="Jennifer Campbell" userId="9252b8fd17e1143e" providerId="LiveId" clId="{F068721B-70C1-42A7-989D-3675C9D7D980}" dt="2021-06-15T18:16:55.622" v="1836" actId="20577"/>
          <ac:spMkLst>
            <pc:docMk/>
            <pc:sldMk cId="476014794" sldId="425"/>
            <ac:spMk id="4" creationId="{00000000-0000-0000-0000-000000000000}"/>
          </ac:spMkLst>
        </pc:spChg>
      </pc:sldChg>
      <pc:sldChg chg="modSp add mod">
        <pc:chgData name="Jennifer Campbell" userId="9252b8fd17e1143e" providerId="LiveId" clId="{F068721B-70C1-42A7-989D-3675C9D7D980}" dt="2021-06-15T18:16:37.381" v="1816" actId="20577"/>
        <pc:sldMkLst>
          <pc:docMk/>
          <pc:sldMk cId="2600417665" sldId="426"/>
        </pc:sldMkLst>
        <pc:spChg chg="mod">
          <ac:chgData name="Jennifer Campbell" userId="9252b8fd17e1143e" providerId="LiveId" clId="{F068721B-70C1-42A7-989D-3675C9D7D980}" dt="2021-06-15T18:16:08.895" v="1793" actId="2711"/>
          <ac:spMkLst>
            <pc:docMk/>
            <pc:sldMk cId="2600417665" sldId="426"/>
            <ac:spMk id="2" creationId="{00000000-0000-0000-0000-000000000000}"/>
          </ac:spMkLst>
        </pc:spChg>
        <pc:spChg chg="mod">
          <ac:chgData name="Jennifer Campbell" userId="9252b8fd17e1143e" providerId="LiveId" clId="{F068721B-70C1-42A7-989D-3675C9D7D980}" dt="2021-06-15T18:16:37.381" v="1816" actId="20577"/>
          <ac:spMkLst>
            <pc:docMk/>
            <pc:sldMk cId="2600417665" sldId="426"/>
            <ac:spMk id="4" creationId="{00000000-0000-0000-0000-000000000000}"/>
          </ac:spMkLst>
        </pc:spChg>
      </pc:sldChg>
      <pc:sldChg chg="modSp add mod">
        <pc:chgData name="Jennifer Campbell" userId="9252b8fd17e1143e" providerId="LiveId" clId="{F068721B-70C1-42A7-989D-3675C9D7D980}" dt="2021-06-17T18:39:46.810" v="13488" actId="20577"/>
        <pc:sldMkLst>
          <pc:docMk/>
          <pc:sldMk cId="1491581552" sldId="427"/>
        </pc:sldMkLst>
        <pc:spChg chg="mod">
          <ac:chgData name="Jennifer Campbell" userId="9252b8fd17e1143e" providerId="LiveId" clId="{F068721B-70C1-42A7-989D-3675C9D7D980}" dt="2021-06-17T18:39:46.810" v="13488" actId="20577"/>
          <ac:spMkLst>
            <pc:docMk/>
            <pc:sldMk cId="1491581552" sldId="427"/>
            <ac:spMk id="2" creationId="{00000000-0000-0000-0000-000000000000}"/>
          </ac:spMkLst>
        </pc:spChg>
        <pc:spChg chg="mod">
          <ac:chgData name="Jennifer Campbell" userId="9252b8fd17e1143e" providerId="LiveId" clId="{F068721B-70C1-42A7-989D-3675C9D7D980}" dt="2021-06-15T18:16:23.102" v="1800" actId="20577"/>
          <ac:spMkLst>
            <pc:docMk/>
            <pc:sldMk cId="1491581552" sldId="427"/>
            <ac:spMk id="4" creationId="{00000000-0000-0000-0000-000000000000}"/>
          </ac:spMkLst>
        </pc:spChg>
      </pc:sldChg>
      <pc:sldChg chg="modSp add mod">
        <pc:chgData name="Jennifer Campbell" userId="9252b8fd17e1143e" providerId="LiveId" clId="{F068721B-70C1-42A7-989D-3675C9D7D980}" dt="2021-06-15T18:16:29.501" v="1808" actId="20577"/>
        <pc:sldMkLst>
          <pc:docMk/>
          <pc:sldMk cId="2247896616" sldId="428"/>
        </pc:sldMkLst>
        <pc:spChg chg="mod">
          <ac:chgData name="Jennifer Campbell" userId="9252b8fd17e1143e" providerId="LiveId" clId="{F068721B-70C1-42A7-989D-3675C9D7D980}" dt="2021-06-15T18:15:02.398" v="1607" actId="20577"/>
          <ac:spMkLst>
            <pc:docMk/>
            <pc:sldMk cId="2247896616" sldId="428"/>
            <ac:spMk id="2" creationId="{00000000-0000-0000-0000-000000000000}"/>
          </ac:spMkLst>
        </pc:spChg>
        <pc:spChg chg="mod">
          <ac:chgData name="Jennifer Campbell" userId="9252b8fd17e1143e" providerId="LiveId" clId="{F068721B-70C1-42A7-989D-3675C9D7D980}" dt="2021-06-15T18:16:29.501" v="1808" actId="20577"/>
          <ac:spMkLst>
            <pc:docMk/>
            <pc:sldMk cId="2247896616" sldId="428"/>
            <ac:spMk id="4" creationId="{00000000-0000-0000-0000-000000000000}"/>
          </ac:spMkLst>
        </pc:spChg>
      </pc:sldChg>
      <pc:sldChg chg="modSp add mod">
        <pc:chgData name="Jennifer Campbell" userId="9252b8fd17e1143e" providerId="LiveId" clId="{F068721B-70C1-42A7-989D-3675C9D7D980}" dt="2021-06-17T18:48:15.821" v="13491" actId="20577"/>
        <pc:sldMkLst>
          <pc:docMk/>
          <pc:sldMk cId="3652710708" sldId="429"/>
        </pc:sldMkLst>
        <pc:spChg chg="mod">
          <ac:chgData name="Jennifer Campbell" userId="9252b8fd17e1143e" providerId="LiveId" clId="{F068721B-70C1-42A7-989D-3675C9D7D980}" dt="2021-06-17T18:48:15.821" v="13491" actId="20577"/>
          <ac:spMkLst>
            <pc:docMk/>
            <pc:sldMk cId="3652710708" sldId="429"/>
            <ac:spMk id="2" creationId="{00000000-0000-0000-0000-000000000000}"/>
          </ac:spMkLst>
        </pc:spChg>
        <pc:spChg chg="mod">
          <ac:chgData name="Jennifer Campbell" userId="9252b8fd17e1143e" providerId="LiveId" clId="{F068721B-70C1-42A7-989D-3675C9D7D980}" dt="2021-06-15T18:50:46.106" v="4322" actId="20577"/>
          <ac:spMkLst>
            <pc:docMk/>
            <pc:sldMk cId="3652710708" sldId="429"/>
            <ac:spMk id="4" creationId="{00000000-0000-0000-0000-000000000000}"/>
          </ac:spMkLst>
        </pc:spChg>
      </pc:sldChg>
      <pc:sldChg chg="modSp add mod">
        <pc:chgData name="Jennifer Campbell" userId="9252b8fd17e1143e" providerId="LiveId" clId="{F068721B-70C1-42A7-989D-3675C9D7D980}" dt="2021-06-15T18:44:44.620" v="3700" actId="20577"/>
        <pc:sldMkLst>
          <pc:docMk/>
          <pc:sldMk cId="4198988613" sldId="430"/>
        </pc:sldMkLst>
        <pc:spChg chg="mod">
          <ac:chgData name="Jennifer Campbell" userId="9252b8fd17e1143e" providerId="LiveId" clId="{F068721B-70C1-42A7-989D-3675C9D7D980}" dt="2021-06-15T18:31:22.691" v="2516" actId="2711"/>
          <ac:spMkLst>
            <pc:docMk/>
            <pc:sldMk cId="4198988613" sldId="430"/>
            <ac:spMk id="2" creationId="{00000000-0000-0000-0000-000000000000}"/>
          </ac:spMkLst>
        </pc:spChg>
        <pc:spChg chg="mod">
          <ac:chgData name="Jennifer Campbell" userId="9252b8fd17e1143e" providerId="LiveId" clId="{F068721B-70C1-42A7-989D-3675C9D7D980}" dt="2021-06-15T18:44:44.620" v="3700" actId="20577"/>
          <ac:spMkLst>
            <pc:docMk/>
            <pc:sldMk cId="4198988613" sldId="430"/>
            <ac:spMk id="4" creationId="{00000000-0000-0000-0000-000000000000}"/>
          </ac:spMkLst>
        </pc:spChg>
      </pc:sldChg>
      <pc:sldChg chg="addSp delSp modSp add mod chgLayout">
        <pc:chgData name="Jennifer Campbell" userId="9252b8fd17e1143e" providerId="LiveId" clId="{F068721B-70C1-42A7-989D-3675C9D7D980}" dt="2021-06-15T18:44:42.142" v="3698" actId="20577"/>
        <pc:sldMkLst>
          <pc:docMk/>
          <pc:sldMk cId="1697285192" sldId="431"/>
        </pc:sldMkLst>
        <pc:spChg chg="del">
          <ac:chgData name="Jennifer Campbell" userId="9252b8fd17e1143e" providerId="LiveId" clId="{F068721B-70C1-42A7-989D-3675C9D7D980}" dt="2021-06-15T18:21:05.445" v="2120" actId="478"/>
          <ac:spMkLst>
            <pc:docMk/>
            <pc:sldMk cId="1697285192" sldId="431"/>
            <ac:spMk id="2" creationId="{00000000-0000-0000-0000-000000000000}"/>
          </ac:spMkLst>
        </pc:spChg>
        <pc:spChg chg="add del mod">
          <ac:chgData name="Jennifer Campbell" userId="9252b8fd17e1143e" providerId="LiveId" clId="{F068721B-70C1-42A7-989D-3675C9D7D980}" dt="2021-06-15T18:21:12.014" v="2121" actId="700"/>
          <ac:spMkLst>
            <pc:docMk/>
            <pc:sldMk cId="1697285192" sldId="431"/>
            <ac:spMk id="3" creationId="{CBB50E35-4073-4B20-AFA0-AB75C4C4DCCE}"/>
          </ac:spMkLst>
        </pc:spChg>
        <pc:spChg chg="mod ord">
          <ac:chgData name="Jennifer Campbell" userId="9252b8fd17e1143e" providerId="LiveId" clId="{F068721B-70C1-42A7-989D-3675C9D7D980}" dt="2021-06-15T18:44:42.142" v="3698" actId="20577"/>
          <ac:spMkLst>
            <pc:docMk/>
            <pc:sldMk cId="1697285192" sldId="431"/>
            <ac:spMk id="4" creationId="{00000000-0000-0000-0000-000000000000}"/>
          </ac:spMkLst>
        </pc:spChg>
        <pc:spChg chg="add del mod ord">
          <ac:chgData name="Jennifer Campbell" userId="9252b8fd17e1143e" providerId="LiveId" clId="{F068721B-70C1-42A7-989D-3675C9D7D980}" dt="2021-06-15T18:21:22.145" v="2122" actId="700"/>
          <ac:spMkLst>
            <pc:docMk/>
            <pc:sldMk cId="1697285192" sldId="431"/>
            <ac:spMk id="5" creationId="{CF4F4053-7B2C-4368-BE2E-4AEDC5BE80F9}"/>
          </ac:spMkLst>
        </pc:spChg>
        <pc:spChg chg="add del mod ord">
          <ac:chgData name="Jennifer Campbell" userId="9252b8fd17e1143e" providerId="LiveId" clId="{F068721B-70C1-42A7-989D-3675C9D7D980}" dt="2021-06-15T18:21:34.814" v="2124" actId="478"/>
          <ac:spMkLst>
            <pc:docMk/>
            <pc:sldMk cId="1697285192" sldId="431"/>
            <ac:spMk id="6" creationId="{D52DEF67-BBF7-4656-B8D5-5EFE606C7E75}"/>
          </ac:spMkLst>
        </pc:spChg>
        <pc:spChg chg="add mod">
          <ac:chgData name="Jennifer Campbell" userId="9252b8fd17e1143e" providerId="LiveId" clId="{F068721B-70C1-42A7-989D-3675C9D7D980}" dt="2021-06-15T18:29:26.880" v="2233" actId="1036"/>
          <ac:spMkLst>
            <pc:docMk/>
            <pc:sldMk cId="1697285192" sldId="431"/>
            <ac:spMk id="7" creationId="{0CBA8A9A-5F69-47D2-AE10-F5018DCE5247}"/>
          </ac:spMkLst>
        </pc:spChg>
        <pc:picChg chg="add mod">
          <ac:chgData name="Jennifer Campbell" userId="9252b8fd17e1143e" providerId="LiveId" clId="{F068721B-70C1-42A7-989D-3675C9D7D980}" dt="2021-06-15T18:29:03.003" v="2178" actId="12789"/>
          <ac:picMkLst>
            <pc:docMk/>
            <pc:sldMk cId="1697285192" sldId="431"/>
            <ac:picMk id="9" creationId="{9754D04B-35C4-4FA2-8BA0-0E373681E2DB}"/>
          </ac:picMkLst>
        </pc:picChg>
      </pc:sldChg>
      <pc:sldChg chg="modSp add mod">
        <pc:chgData name="Jennifer Campbell" userId="9252b8fd17e1143e" providerId="LiveId" clId="{F068721B-70C1-42A7-989D-3675C9D7D980}" dt="2021-06-15T18:44:55.018" v="3704" actId="20577"/>
        <pc:sldMkLst>
          <pc:docMk/>
          <pc:sldMk cId="1460801199" sldId="432"/>
        </pc:sldMkLst>
        <pc:spChg chg="mod">
          <ac:chgData name="Jennifer Campbell" userId="9252b8fd17e1143e" providerId="LiveId" clId="{F068721B-70C1-42A7-989D-3675C9D7D980}" dt="2021-06-15T18:44:23.795" v="3692" actId="20577"/>
          <ac:spMkLst>
            <pc:docMk/>
            <pc:sldMk cId="1460801199" sldId="432"/>
            <ac:spMk id="2" creationId="{00000000-0000-0000-0000-000000000000}"/>
          </ac:spMkLst>
        </pc:spChg>
        <pc:spChg chg="mod">
          <ac:chgData name="Jennifer Campbell" userId="9252b8fd17e1143e" providerId="LiveId" clId="{F068721B-70C1-42A7-989D-3675C9D7D980}" dt="2021-06-15T18:44:55.018" v="3704" actId="20577"/>
          <ac:spMkLst>
            <pc:docMk/>
            <pc:sldMk cId="1460801199" sldId="432"/>
            <ac:spMk id="4" creationId="{00000000-0000-0000-0000-000000000000}"/>
          </ac:spMkLst>
        </pc:spChg>
      </pc:sldChg>
      <pc:sldChg chg="add del">
        <pc:chgData name="Jennifer Campbell" userId="9252b8fd17e1143e" providerId="LiveId" clId="{F068721B-70C1-42A7-989D-3675C9D7D980}" dt="2021-06-15T18:44:29.075" v="3693" actId="47"/>
        <pc:sldMkLst>
          <pc:docMk/>
          <pc:sldMk cId="1616704956" sldId="433"/>
        </pc:sldMkLst>
      </pc:sldChg>
      <pc:sldChg chg="addSp delSp modSp add mod ord modClrScheme chgLayout">
        <pc:chgData name="Jennifer Campbell" userId="9252b8fd17e1143e" providerId="LiveId" clId="{F068721B-70C1-42A7-989D-3675C9D7D980}" dt="2021-06-15T18:44:49.088" v="3702" actId="20577"/>
        <pc:sldMkLst>
          <pc:docMk/>
          <pc:sldMk cId="3193727619" sldId="434"/>
        </pc:sldMkLst>
        <pc:spChg chg="add del mod ord">
          <ac:chgData name="Jennifer Campbell" userId="9252b8fd17e1143e" providerId="LiveId" clId="{F068721B-70C1-42A7-989D-3675C9D7D980}" dt="2021-06-15T18:38:12.269" v="2532" actId="20577"/>
          <ac:spMkLst>
            <pc:docMk/>
            <pc:sldMk cId="3193727619" sldId="434"/>
            <ac:spMk id="2" creationId="{A060E4E1-BCE7-4677-BEEE-523977B1C027}"/>
          </ac:spMkLst>
        </pc:spChg>
        <pc:spChg chg="add mod ord">
          <ac:chgData name="Jennifer Campbell" userId="9252b8fd17e1143e" providerId="LiveId" clId="{F068721B-70C1-42A7-989D-3675C9D7D980}" dt="2021-06-15T18:41:48.285" v="3336" actId="20577"/>
          <ac:spMkLst>
            <pc:docMk/>
            <pc:sldMk cId="3193727619" sldId="434"/>
            <ac:spMk id="3" creationId="{484CD838-0E31-4AA7-8A0F-A49C2EE85627}"/>
          </ac:spMkLst>
        </pc:spChg>
        <pc:spChg chg="mod ord">
          <ac:chgData name="Jennifer Campbell" userId="9252b8fd17e1143e" providerId="LiveId" clId="{F068721B-70C1-42A7-989D-3675C9D7D980}" dt="2021-06-15T18:44:49.088" v="3702" actId="20577"/>
          <ac:spMkLst>
            <pc:docMk/>
            <pc:sldMk cId="3193727619" sldId="434"/>
            <ac:spMk id="4" creationId="{00000000-0000-0000-0000-000000000000}"/>
          </ac:spMkLst>
        </pc:spChg>
        <pc:spChg chg="add mod ord">
          <ac:chgData name="Jennifer Campbell" userId="9252b8fd17e1143e" providerId="LiveId" clId="{F068721B-70C1-42A7-989D-3675C9D7D980}" dt="2021-06-15T18:41:56.642" v="3378" actId="20577"/>
          <ac:spMkLst>
            <pc:docMk/>
            <pc:sldMk cId="3193727619" sldId="434"/>
            <ac:spMk id="5" creationId="{79E24A80-08D8-44B9-A34A-36805CC72CC1}"/>
          </ac:spMkLst>
        </pc:spChg>
        <pc:spChg chg="add mod ord">
          <ac:chgData name="Jennifer Campbell" userId="9252b8fd17e1143e" providerId="LiveId" clId="{F068721B-70C1-42A7-989D-3675C9D7D980}" dt="2021-06-15T18:38:20.189" v="2541" actId="20577"/>
          <ac:spMkLst>
            <pc:docMk/>
            <pc:sldMk cId="3193727619" sldId="434"/>
            <ac:spMk id="6" creationId="{FFBD58C3-51D1-445B-BBBA-D4BB5F2AA7CD}"/>
          </ac:spMkLst>
        </pc:spChg>
        <pc:spChg chg="del">
          <ac:chgData name="Jennifer Campbell" userId="9252b8fd17e1143e" providerId="LiveId" clId="{F068721B-70C1-42A7-989D-3675C9D7D980}" dt="2021-06-15T18:37:45.190" v="2521" actId="478"/>
          <ac:spMkLst>
            <pc:docMk/>
            <pc:sldMk cId="3193727619" sldId="434"/>
            <ac:spMk id="7" creationId="{0CBA8A9A-5F69-47D2-AE10-F5018DCE5247}"/>
          </ac:spMkLst>
        </pc:spChg>
        <pc:graphicFrameChg chg="add del mod ord modGraphic">
          <ac:chgData name="Jennifer Campbell" userId="9252b8fd17e1143e" providerId="LiveId" clId="{F068721B-70C1-42A7-989D-3675C9D7D980}" dt="2021-06-15T18:38:04.960" v="2524" actId="3680"/>
          <ac:graphicFrameMkLst>
            <pc:docMk/>
            <pc:sldMk cId="3193727619" sldId="434"/>
            <ac:graphicFrameMk id="8" creationId="{04543D13-CBE1-4483-B442-46C89AAFA22C}"/>
          </ac:graphicFrameMkLst>
        </pc:graphicFrameChg>
        <pc:picChg chg="del">
          <ac:chgData name="Jennifer Campbell" userId="9252b8fd17e1143e" providerId="LiveId" clId="{F068721B-70C1-42A7-989D-3675C9D7D980}" dt="2021-06-15T18:33:39.353" v="2520" actId="478"/>
          <ac:picMkLst>
            <pc:docMk/>
            <pc:sldMk cId="3193727619" sldId="434"/>
            <ac:picMk id="9" creationId="{9754D04B-35C4-4FA2-8BA0-0E373681E2DB}"/>
          </ac:picMkLst>
        </pc:picChg>
      </pc:sldChg>
      <pc:sldChg chg="modSp add mod">
        <pc:chgData name="Jennifer Campbell" userId="9252b8fd17e1143e" providerId="LiveId" clId="{F068721B-70C1-42A7-989D-3675C9D7D980}" dt="2021-06-15T18:52:11.474" v="4476" actId="404"/>
        <pc:sldMkLst>
          <pc:docMk/>
          <pc:sldMk cId="3656424627" sldId="435"/>
        </pc:sldMkLst>
        <pc:spChg chg="mod">
          <ac:chgData name="Jennifer Campbell" userId="9252b8fd17e1143e" providerId="LiveId" clId="{F068721B-70C1-42A7-989D-3675C9D7D980}" dt="2021-06-15T18:52:11.474" v="4476" actId="404"/>
          <ac:spMkLst>
            <pc:docMk/>
            <pc:sldMk cId="3656424627" sldId="435"/>
            <ac:spMk id="2" creationId="{00000000-0000-0000-0000-000000000000}"/>
          </ac:spMkLst>
        </pc:spChg>
        <pc:spChg chg="mod">
          <ac:chgData name="Jennifer Campbell" userId="9252b8fd17e1143e" providerId="LiveId" clId="{F068721B-70C1-42A7-989D-3675C9D7D980}" dt="2021-06-15T18:50:43.006" v="4320" actId="20577"/>
          <ac:spMkLst>
            <pc:docMk/>
            <pc:sldMk cId="3656424627" sldId="435"/>
            <ac:spMk id="4" creationId="{00000000-0000-0000-0000-000000000000}"/>
          </ac:spMkLst>
        </pc:spChg>
      </pc:sldChg>
      <pc:sldChg chg="modSp add mod">
        <pc:chgData name="Jennifer Campbell" userId="9252b8fd17e1143e" providerId="LiveId" clId="{F068721B-70C1-42A7-989D-3675C9D7D980}" dt="2021-06-15T19:31:08.316" v="6207" actId="20577"/>
        <pc:sldMkLst>
          <pc:docMk/>
          <pc:sldMk cId="3215671905" sldId="436"/>
        </pc:sldMkLst>
        <pc:spChg chg="mod">
          <ac:chgData name="Jennifer Campbell" userId="9252b8fd17e1143e" providerId="LiveId" clId="{F068721B-70C1-42A7-989D-3675C9D7D980}" dt="2021-06-15T19:30:24.809" v="6201" actId="20577"/>
          <ac:spMkLst>
            <pc:docMk/>
            <pc:sldMk cId="3215671905" sldId="436"/>
            <ac:spMk id="2" creationId="{00000000-0000-0000-0000-000000000000}"/>
          </ac:spMkLst>
        </pc:spChg>
        <pc:spChg chg="mod">
          <ac:chgData name="Jennifer Campbell" userId="9252b8fd17e1143e" providerId="LiveId" clId="{F068721B-70C1-42A7-989D-3675C9D7D980}" dt="2021-06-15T19:31:08.316" v="6207" actId="20577"/>
          <ac:spMkLst>
            <pc:docMk/>
            <pc:sldMk cId="3215671905" sldId="436"/>
            <ac:spMk id="4" creationId="{00000000-0000-0000-0000-000000000000}"/>
          </ac:spMkLst>
        </pc:spChg>
      </pc:sldChg>
      <pc:sldChg chg="modSp add mod ord">
        <pc:chgData name="Jennifer Campbell" userId="9252b8fd17e1143e" providerId="LiveId" clId="{F068721B-70C1-42A7-989D-3675C9D7D980}" dt="2021-06-15T19:25:24.055" v="5398" actId="20577"/>
        <pc:sldMkLst>
          <pc:docMk/>
          <pc:sldMk cId="328822805" sldId="437"/>
        </pc:sldMkLst>
        <pc:spChg chg="mod">
          <ac:chgData name="Jennifer Campbell" userId="9252b8fd17e1143e" providerId="LiveId" clId="{F068721B-70C1-42A7-989D-3675C9D7D980}" dt="2021-06-15T19:21:38.245" v="4926" actId="21"/>
          <ac:spMkLst>
            <pc:docMk/>
            <pc:sldMk cId="328822805" sldId="437"/>
            <ac:spMk id="2" creationId="{00000000-0000-0000-0000-000000000000}"/>
          </ac:spMkLst>
        </pc:spChg>
        <pc:spChg chg="mod">
          <ac:chgData name="Jennifer Campbell" userId="9252b8fd17e1143e" providerId="LiveId" clId="{F068721B-70C1-42A7-989D-3675C9D7D980}" dt="2021-06-15T19:25:24.055" v="5398" actId="20577"/>
          <ac:spMkLst>
            <pc:docMk/>
            <pc:sldMk cId="328822805" sldId="437"/>
            <ac:spMk id="4" creationId="{00000000-0000-0000-0000-000000000000}"/>
          </ac:spMkLst>
        </pc:spChg>
      </pc:sldChg>
      <pc:sldChg chg="modSp add mod ord">
        <pc:chgData name="Jennifer Campbell" userId="9252b8fd17e1143e" providerId="LiveId" clId="{F068721B-70C1-42A7-989D-3675C9D7D980}" dt="2021-06-15T19:25:38.046" v="5412" actId="20577"/>
        <pc:sldMkLst>
          <pc:docMk/>
          <pc:sldMk cId="3799256105" sldId="438"/>
        </pc:sldMkLst>
        <pc:spChg chg="mod">
          <ac:chgData name="Jennifer Campbell" userId="9252b8fd17e1143e" providerId="LiveId" clId="{F068721B-70C1-42A7-989D-3675C9D7D980}" dt="2021-06-15T19:25:10.876" v="5396" actId="20577"/>
          <ac:spMkLst>
            <pc:docMk/>
            <pc:sldMk cId="3799256105" sldId="438"/>
            <ac:spMk id="2" creationId="{00000000-0000-0000-0000-000000000000}"/>
          </ac:spMkLst>
        </pc:spChg>
        <pc:spChg chg="mod">
          <ac:chgData name="Jennifer Campbell" userId="9252b8fd17e1143e" providerId="LiveId" clId="{F068721B-70C1-42A7-989D-3675C9D7D980}" dt="2021-06-15T19:25:38.046" v="5412" actId="20577"/>
          <ac:spMkLst>
            <pc:docMk/>
            <pc:sldMk cId="3799256105" sldId="438"/>
            <ac:spMk id="4" creationId="{00000000-0000-0000-0000-000000000000}"/>
          </ac:spMkLst>
        </pc:spChg>
      </pc:sldChg>
      <pc:sldChg chg="modSp add mod ord">
        <pc:chgData name="Jennifer Campbell" userId="9252b8fd17e1143e" providerId="LiveId" clId="{F068721B-70C1-42A7-989D-3675C9D7D980}" dt="2021-06-17T16:07:35.895" v="13474" actId="313"/>
        <pc:sldMkLst>
          <pc:docMk/>
          <pc:sldMk cId="2997201677" sldId="439"/>
        </pc:sldMkLst>
        <pc:spChg chg="mod">
          <ac:chgData name="Jennifer Campbell" userId="9252b8fd17e1143e" providerId="LiveId" clId="{F068721B-70C1-42A7-989D-3675C9D7D980}" dt="2021-06-17T16:07:35.895" v="13474" actId="313"/>
          <ac:spMkLst>
            <pc:docMk/>
            <pc:sldMk cId="2997201677" sldId="439"/>
            <ac:spMk id="2" creationId="{00000000-0000-0000-0000-000000000000}"/>
          </ac:spMkLst>
        </pc:spChg>
        <pc:spChg chg="mod">
          <ac:chgData name="Jennifer Campbell" userId="9252b8fd17e1143e" providerId="LiveId" clId="{F068721B-70C1-42A7-989D-3675C9D7D980}" dt="2021-06-15T19:31:12.697" v="6209" actId="20577"/>
          <ac:spMkLst>
            <pc:docMk/>
            <pc:sldMk cId="2997201677" sldId="439"/>
            <ac:spMk id="4" creationId="{00000000-0000-0000-0000-000000000000}"/>
          </ac:spMkLst>
        </pc:spChg>
      </pc:sldChg>
      <pc:sldChg chg="addSp delSp modSp add mod ord">
        <pc:chgData name="Jennifer Campbell" userId="9252b8fd17e1143e" providerId="LiveId" clId="{F068721B-70C1-42A7-989D-3675C9D7D980}" dt="2021-06-16T15:40:45.445" v="7711" actId="20577"/>
        <pc:sldMkLst>
          <pc:docMk/>
          <pc:sldMk cId="302017620" sldId="440"/>
        </pc:sldMkLst>
        <pc:spChg chg="del mod">
          <ac:chgData name="Jennifer Campbell" userId="9252b8fd17e1143e" providerId="LiveId" clId="{F068721B-70C1-42A7-989D-3675C9D7D980}" dt="2021-06-16T15:36:34.242" v="7180" actId="478"/>
          <ac:spMkLst>
            <pc:docMk/>
            <pc:sldMk cId="302017620" sldId="440"/>
            <ac:spMk id="2" creationId="{00000000-0000-0000-0000-000000000000}"/>
          </ac:spMkLst>
        </pc:spChg>
        <pc:spChg chg="mod">
          <ac:chgData name="Jennifer Campbell" userId="9252b8fd17e1143e" providerId="LiveId" clId="{F068721B-70C1-42A7-989D-3675C9D7D980}" dt="2021-06-16T15:40:45.445" v="7711" actId="20577"/>
          <ac:spMkLst>
            <pc:docMk/>
            <pc:sldMk cId="302017620" sldId="440"/>
            <ac:spMk id="4" creationId="{00000000-0000-0000-0000-000000000000}"/>
          </ac:spMkLst>
        </pc:spChg>
        <pc:spChg chg="add mod">
          <ac:chgData name="Jennifer Campbell" userId="9252b8fd17e1143e" providerId="LiveId" clId="{F068721B-70C1-42A7-989D-3675C9D7D980}" dt="2021-06-16T15:37:29.441" v="7237" actId="20577"/>
          <ac:spMkLst>
            <pc:docMk/>
            <pc:sldMk cId="302017620" sldId="440"/>
            <ac:spMk id="7" creationId="{E528326B-0B44-4F36-A7FF-206451F24A0C}"/>
          </ac:spMkLst>
        </pc:spChg>
        <pc:picChg chg="add mod">
          <ac:chgData name="Jennifer Campbell" userId="9252b8fd17e1143e" providerId="LiveId" clId="{F068721B-70C1-42A7-989D-3675C9D7D980}" dt="2021-06-16T15:36:52.241" v="7185" actId="12789"/>
          <ac:picMkLst>
            <pc:docMk/>
            <pc:sldMk cId="302017620" sldId="440"/>
            <ac:picMk id="5" creationId="{747922C3-3763-41EF-A7E5-D78015F710DE}"/>
          </ac:picMkLst>
        </pc:picChg>
      </pc:sldChg>
      <pc:sldChg chg="modSp add mod ord">
        <pc:chgData name="Jennifer Campbell" userId="9252b8fd17e1143e" providerId="LiveId" clId="{F068721B-70C1-42A7-989D-3675C9D7D980}" dt="2021-06-16T15:40:32.404" v="7697" actId="20577"/>
        <pc:sldMkLst>
          <pc:docMk/>
          <pc:sldMk cId="519612385" sldId="441"/>
        </pc:sldMkLst>
        <pc:spChg chg="mod">
          <ac:chgData name="Jennifer Campbell" userId="9252b8fd17e1143e" providerId="LiveId" clId="{F068721B-70C1-42A7-989D-3675C9D7D980}" dt="2021-06-16T15:30:40.215" v="6698" actId="20577"/>
          <ac:spMkLst>
            <pc:docMk/>
            <pc:sldMk cId="519612385" sldId="441"/>
            <ac:spMk id="2" creationId="{00000000-0000-0000-0000-000000000000}"/>
          </ac:spMkLst>
        </pc:spChg>
        <pc:spChg chg="mod">
          <ac:chgData name="Jennifer Campbell" userId="9252b8fd17e1143e" providerId="LiveId" clId="{F068721B-70C1-42A7-989D-3675C9D7D980}" dt="2021-06-16T15:40:32.404" v="7697" actId="20577"/>
          <ac:spMkLst>
            <pc:docMk/>
            <pc:sldMk cId="519612385" sldId="441"/>
            <ac:spMk id="4" creationId="{00000000-0000-0000-0000-000000000000}"/>
          </ac:spMkLst>
        </pc:spChg>
      </pc:sldChg>
      <pc:sldChg chg="modSp add mod">
        <pc:chgData name="Jennifer Campbell" userId="9252b8fd17e1143e" providerId="LiveId" clId="{F068721B-70C1-42A7-989D-3675C9D7D980}" dt="2021-06-16T15:40:53.349" v="7717" actId="20577"/>
        <pc:sldMkLst>
          <pc:docMk/>
          <pc:sldMk cId="1417805222" sldId="442"/>
        </pc:sldMkLst>
        <pc:spChg chg="mod">
          <ac:chgData name="Jennifer Campbell" userId="9252b8fd17e1143e" providerId="LiveId" clId="{F068721B-70C1-42A7-989D-3675C9D7D980}" dt="2021-06-16T15:40:21.718" v="7695" actId="2711"/>
          <ac:spMkLst>
            <pc:docMk/>
            <pc:sldMk cId="1417805222" sldId="442"/>
            <ac:spMk id="2" creationId="{00000000-0000-0000-0000-000000000000}"/>
          </ac:spMkLst>
        </pc:spChg>
        <pc:spChg chg="mod">
          <ac:chgData name="Jennifer Campbell" userId="9252b8fd17e1143e" providerId="LiveId" clId="{F068721B-70C1-42A7-989D-3675C9D7D980}" dt="2021-06-16T15:40:53.349" v="7717" actId="20577"/>
          <ac:spMkLst>
            <pc:docMk/>
            <pc:sldMk cId="1417805222" sldId="442"/>
            <ac:spMk id="4" creationId="{00000000-0000-0000-0000-000000000000}"/>
          </ac:spMkLst>
        </pc:spChg>
      </pc:sldChg>
      <pc:sldChg chg="modSp add mod">
        <pc:chgData name="Jennifer Campbell" userId="9252b8fd17e1143e" providerId="LiveId" clId="{F068721B-70C1-42A7-989D-3675C9D7D980}" dt="2021-06-16T15:48:06.282" v="8530" actId="20577"/>
        <pc:sldMkLst>
          <pc:docMk/>
          <pc:sldMk cId="1037588695" sldId="443"/>
        </pc:sldMkLst>
        <pc:spChg chg="mod">
          <ac:chgData name="Jennifer Campbell" userId="9252b8fd17e1143e" providerId="LiveId" clId="{F068721B-70C1-42A7-989D-3675C9D7D980}" dt="2021-06-16T15:47:47.409" v="8524" actId="2711"/>
          <ac:spMkLst>
            <pc:docMk/>
            <pc:sldMk cId="1037588695" sldId="443"/>
            <ac:spMk id="2" creationId="{00000000-0000-0000-0000-000000000000}"/>
          </ac:spMkLst>
        </pc:spChg>
        <pc:spChg chg="mod">
          <ac:chgData name="Jennifer Campbell" userId="9252b8fd17e1143e" providerId="LiveId" clId="{F068721B-70C1-42A7-989D-3675C9D7D980}" dt="2021-06-16T15:48:06.282" v="8530" actId="20577"/>
          <ac:spMkLst>
            <pc:docMk/>
            <pc:sldMk cId="1037588695" sldId="443"/>
            <ac:spMk id="4" creationId="{00000000-0000-0000-0000-000000000000}"/>
          </ac:spMkLst>
        </pc:spChg>
      </pc:sldChg>
      <pc:sldChg chg="add del">
        <pc:chgData name="Jennifer Campbell" userId="9252b8fd17e1143e" providerId="LiveId" clId="{F068721B-70C1-42A7-989D-3675C9D7D980}" dt="2021-06-16T18:09:17.649" v="10862" actId="47"/>
        <pc:sldMkLst>
          <pc:docMk/>
          <pc:sldMk cId="3419232620" sldId="444"/>
        </pc:sldMkLst>
      </pc:sldChg>
      <pc:sldChg chg="modSp add mod">
        <pc:chgData name="Jennifer Campbell" userId="9252b8fd17e1143e" providerId="LiveId" clId="{F068721B-70C1-42A7-989D-3675C9D7D980}" dt="2021-06-16T18:04:19.666" v="10050" actId="20577"/>
        <pc:sldMkLst>
          <pc:docMk/>
          <pc:sldMk cId="2016660501" sldId="445"/>
        </pc:sldMkLst>
        <pc:spChg chg="mod">
          <ac:chgData name="Jennifer Campbell" userId="9252b8fd17e1143e" providerId="LiveId" clId="{F068721B-70C1-42A7-989D-3675C9D7D980}" dt="2021-06-16T15:50:32.598" v="8929" actId="20577"/>
          <ac:spMkLst>
            <pc:docMk/>
            <pc:sldMk cId="2016660501" sldId="445"/>
            <ac:spMk id="2" creationId="{00000000-0000-0000-0000-000000000000}"/>
          </ac:spMkLst>
        </pc:spChg>
        <pc:spChg chg="mod">
          <ac:chgData name="Jennifer Campbell" userId="9252b8fd17e1143e" providerId="LiveId" clId="{F068721B-70C1-42A7-989D-3675C9D7D980}" dt="2021-06-16T18:04:19.666" v="10050" actId="20577"/>
          <ac:spMkLst>
            <pc:docMk/>
            <pc:sldMk cId="2016660501" sldId="445"/>
            <ac:spMk id="4" creationId="{00000000-0000-0000-0000-000000000000}"/>
          </ac:spMkLst>
        </pc:spChg>
      </pc:sldChg>
      <pc:sldChg chg="modSp add mod">
        <pc:chgData name="Jennifer Campbell" userId="9252b8fd17e1143e" providerId="LiveId" clId="{F068721B-70C1-42A7-989D-3675C9D7D980}" dt="2021-06-16T18:04:26.390" v="10056" actId="20577"/>
        <pc:sldMkLst>
          <pc:docMk/>
          <pc:sldMk cId="3539508565" sldId="446"/>
        </pc:sldMkLst>
        <pc:spChg chg="mod">
          <ac:chgData name="Jennifer Campbell" userId="9252b8fd17e1143e" providerId="LiveId" clId="{F068721B-70C1-42A7-989D-3675C9D7D980}" dt="2021-06-16T16:11:18.144" v="9171" actId="20577"/>
          <ac:spMkLst>
            <pc:docMk/>
            <pc:sldMk cId="3539508565" sldId="446"/>
            <ac:spMk id="2" creationId="{00000000-0000-0000-0000-000000000000}"/>
          </ac:spMkLst>
        </pc:spChg>
        <pc:spChg chg="mod">
          <ac:chgData name="Jennifer Campbell" userId="9252b8fd17e1143e" providerId="LiveId" clId="{F068721B-70C1-42A7-989D-3675C9D7D980}" dt="2021-06-16T18:04:26.390" v="10056" actId="20577"/>
          <ac:spMkLst>
            <pc:docMk/>
            <pc:sldMk cId="3539508565" sldId="446"/>
            <ac:spMk id="4" creationId="{00000000-0000-0000-0000-000000000000}"/>
          </ac:spMkLst>
        </pc:spChg>
      </pc:sldChg>
      <pc:sldChg chg="modSp add mod">
        <pc:chgData name="Jennifer Campbell" userId="9252b8fd17e1143e" providerId="LiveId" clId="{F068721B-70C1-42A7-989D-3675C9D7D980}" dt="2021-06-16T18:04:41.259" v="10068" actId="20577"/>
        <pc:sldMkLst>
          <pc:docMk/>
          <pc:sldMk cId="3905557042" sldId="447"/>
        </pc:sldMkLst>
        <pc:spChg chg="mod">
          <ac:chgData name="Jennifer Campbell" userId="9252b8fd17e1143e" providerId="LiveId" clId="{F068721B-70C1-42A7-989D-3675C9D7D980}" dt="2021-06-16T18:04:08.084" v="10049" actId="20577"/>
          <ac:spMkLst>
            <pc:docMk/>
            <pc:sldMk cId="3905557042" sldId="447"/>
            <ac:spMk id="2" creationId="{00000000-0000-0000-0000-000000000000}"/>
          </ac:spMkLst>
        </pc:spChg>
        <pc:spChg chg="mod">
          <ac:chgData name="Jennifer Campbell" userId="9252b8fd17e1143e" providerId="LiveId" clId="{F068721B-70C1-42A7-989D-3675C9D7D980}" dt="2021-06-16T18:04:41.259" v="10068" actId="20577"/>
          <ac:spMkLst>
            <pc:docMk/>
            <pc:sldMk cId="3905557042" sldId="447"/>
            <ac:spMk id="4" creationId="{00000000-0000-0000-0000-000000000000}"/>
          </ac:spMkLst>
        </pc:spChg>
      </pc:sldChg>
      <pc:sldChg chg="add del">
        <pc:chgData name="Jennifer Campbell" userId="9252b8fd17e1143e" providerId="LiveId" clId="{F068721B-70C1-42A7-989D-3675C9D7D980}" dt="2021-06-16T18:09:17.649" v="10862" actId="47"/>
        <pc:sldMkLst>
          <pc:docMk/>
          <pc:sldMk cId="2387212872" sldId="448"/>
        </pc:sldMkLst>
      </pc:sldChg>
      <pc:sldChg chg="modSp add mod">
        <pc:chgData name="Jennifer Campbell" userId="9252b8fd17e1143e" providerId="LiveId" clId="{F068721B-70C1-42A7-989D-3675C9D7D980}" dt="2021-06-16T18:09:01.089" v="10859" actId="20577"/>
        <pc:sldMkLst>
          <pc:docMk/>
          <pc:sldMk cId="2329918989" sldId="449"/>
        </pc:sldMkLst>
        <pc:spChg chg="mod">
          <ac:chgData name="Jennifer Campbell" userId="9252b8fd17e1143e" providerId="LiveId" clId="{F068721B-70C1-42A7-989D-3675C9D7D980}" dt="2021-06-16T18:06:46.194" v="10444" actId="5793"/>
          <ac:spMkLst>
            <pc:docMk/>
            <pc:sldMk cId="2329918989" sldId="449"/>
            <ac:spMk id="2" creationId="{00000000-0000-0000-0000-000000000000}"/>
          </ac:spMkLst>
        </pc:spChg>
        <pc:spChg chg="mod">
          <ac:chgData name="Jennifer Campbell" userId="9252b8fd17e1143e" providerId="LiveId" clId="{F068721B-70C1-42A7-989D-3675C9D7D980}" dt="2021-06-16T18:09:01.089" v="10859" actId="20577"/>
          <ac:spMkLst>
            <pc:docMk/>
            <pc:sldMk cId="2329918989" sldId="449"/>
            <ac:spMk id="4" creationId="{00000000-0000-0000-0000-000000000000}"/>
          </ac:spMkLst>
        </pc:spChg>
      </pc:sldChg>
      <pc:sldChg chg="modSp add mod ord">
        <pc:chgData name="Jennifer Campbell" userId="9252b8fd17e1143e" providerId="LiveId" clId="{F068721B-70C1-42A7-989D-3675C9D7D980}" dt="2021-06-16T18:04:34.430" v="10062" actId="20577"/>
        <pc:sldMkLst>
          <pc:docMk/>
          <pc:sldMk cId="992792720" sldId="450"/>
        </pc:sldMkLst>
        <pc:spChg chg="mod">
          <ac:chgData name="Jennifer Campbell" userId="9252b8fd17e1143e" providerId="LiveId" clId="{F068721B-70C1-42A7-989D-3675C9D7D980}" dt="2021-06-16T16:14:03.233" v="9414" actId="20577"/>
          <ac:spMkLst>
            <pc:docMk/>
            <pc:sldMk cId="992792720" sldId="450"/>
            <ac:spMk id="2" creationId="{00000000-0000-0000-0000-000000000000}"/>
          </ac:spMkLst>
        </pc:spChg>
        <pc:spChg chg="mod">
          <ac:chgData name="Jennifer Campbell" userId="9252b8fd17e1143e" providerId="LiveId" clId="{F068721B-70C1-42A7-989D-3675C9D7D980}" dt="2021-06-16T18:04:34.430" v="10062" actId="20577"/>
          <ac:spMkLst>
            <pc:docMk/>
            <pc:sldMk cId="992792720" sldId="450"/>
            <ac:spMk id="4" creationId="{00000000-0000-0000-0000-000000000000}"/>
          </ac:spMkLst>
        </pc:spChg>
      </pc:sldChg>
      <pc:sldChg chg="modSp add mod">
        <pc:chgData name="Jennifer Campbell" userId="9252b8fd17e1143e" providerId="LiveId" clId="{F068721B-70C1-42A7-989D-3675C9D7D980}" dt="2021-06-16T18:09:07.151" v="10861" actId="20577"/>
        <pc:sldMkLst>
          <pc:docMk/>
          <pc:sldMk cId="1465366830" sldId="451"/>
        </pc:sldMkLst>
        <pc:spChg chg="mod">
          <ac:chgData name="Jennifer Campbell" userId="9252b8fd17e1143e" providerId="LiveId" clId="{F068721B-70C1-42A7-989D-3675C9D7D980}" dt="2021-06-16T18:08:38.861" v="10853" actId="2711"/>
          <ac:spMkLst>
            <pc:docMk/>
            <pc:sldMk cId="1465366830" sldId="451"/>
            <ac:spMk id="2" creationId="{00000000-0000-0000-0000-000000000000}"/>
          </ac:spMkLst>
        </pc:spChg>
        <pc:spChg chg="mod">
          <ac:chgData name="Jennifer Campbell" userId="9252b8fd17e1143e" providerId="LiveId" clId="{F068721B-70C1-42A7-989D-3675C9D7D980}" dt="2021-06-16T18:09:07.151" v="10861" actId="20577"/>
          <ac:spMkLst>
            <pc:docMk/>
            <pc:sldMk cId="1465366830" sldId="451"/>
            <ac:spMk id="4" creationId="{00000000-0000-0000-0000-000000000000}"/>
          </ac:spMkLst>
        </pc:spChg>
      </pc:sldChg>
      <pc:sldChg chg="modSp new mod ord">
        <pc:chgData name="Jennifer Campbell" userId="9252b8fd17e1143e" providerId="LiveId" clId="{F068721B-70C1-42A7-989D-3675C9D7D980}" dt="2021-06-16T18:12:18.710" v="10893"/>
        <pc:sldMkLst>
          <pc:docMk/>
          <pc:sldMk cId="754557400" sldId="452"/>
        </pc:sldMkLst>
        <pc:spChg chg="mod">
          <ac:chgData name="Jennifer Campbell" userId="9252b8fd17e1143e" providerId="LiveId" clId="{F068721B-70C1-42A7-989D-3675C9D7D980}" dt="2021-06-16T18:10:02.475" v="10880" actId="20577"/>
          <ac:spMkLst>
            <pc:docMk/>
            <pc:sldMk cId="754557400" sldId="452"/>
            <ac:spMk id="2" creationId="{37E7A23B-08BA-4767-AE77-535A0B270682}"/>
          </ac:spMkLst>
        </pc:spChg>
        <pc:spChg chg="mod">
          <ac:chgData name="Jennifer Campbell" userId="9252b8fd17e1143e" providerId="LiveId" clId="{F068721B-70C1-42A7-989D-3675C9D7D980}" dt="2021-06-16T18:11:41.086" v="10889" actId="12"/>
          <ac:spMkLst>
            <pc:docMk/>
            <pc:sldMk cId="754557400" sldId="452"/>
            <ac:spMk id="3" creationId="{6B3F111C-1BE2-4892-A332-441D5626C237}"/>
          </ac:spMkLst>
        </pc:spChg>
      </pc:sldChg>
      <pc:sldChg chg="modSp add mod">
        <pc:chgData name="Jennifer Campbell" userId="9252b8fd17e1143e" providerId="LiveId" clId="{F068721B-70C1-42A7-989D-3675C9D7D980}" dt="2021-06-17T15:35:57.596" v="11053" actId="108"/>
        <pc:sldMkLst>
          <pc:docMk/>
          <pc:sldMk cId="3741896087" sldId="453"/>
        </pc:sldMkLst>
        <pc:spChg chg="mod">
          <ac:chgData name="Jennifer Campbell" userId="9252b8fd17e1143e" providerId="LiveId" clId="{F068721B-70C1-42A7-989D-3675C9D7D980}" dt="2021-06-17T15:35:57.596" v="11053" actId="108"/>
          <ac:spMkLst>
            <pc:docMk/>
            <pc:sldMk cId="3741896087" sldId="453"/>
            <ac:spMk id="2" creationId="{00000000-0000-0000-0000-000000000000}"/>
          </ac:spMkLst>
        </pc:spChg>
        <pc:spChg chg="mod">
          <ac:chgData name="Jennifer Campbell" userId="9252b8fd17e1143e" providerId="LiveId" clId="{F068721B-70C1-42A7-989D-3675C9D7D980}" dt="2021-06-17T15:35:15.625" v="11047" actId="20577"/>
          <ac:spMkLst>
            <pc:docMk/>
            <pc:sldMk cId="3741896087" sldId="453"/>
            <ac:spMk id="4" creationId="{00000000-0000-0000-0000-000000000000}"/>
          </ac:spMkLst>
        </pc:spChg>
      </pc:sldChg>
      <pc:sldChg chg="modSp add mod">
        <pc:chgData name="Jennifer Campbell" userId="9252b8fd17e1143e" providerId="LiveId" clId="{F068721B-70C1-42A7-989D-3675C9D7D980}" dt="2021-06-17T15:36:35.353" v="11056" actId="108"/>
        <pc:sldMkLst>
          <pc:docMk/>
          <pc:sldMk cId="342754519" sldId="454"/>
        </pc:sldMkLst>
        <pc:spChg chg="mod">
          <ac:chgData name="Jennifer Campbell" userId="9252b8fd17e1143e" providerId="LiveId" clId="{F068721B-70C1-42A7-989D-3675C9D7D980}" dt="2021-06-17T15:36:35.353" v="11056" actId="108"/>
          <ac:spMkLst>
            <pc:docMk/>
            <pc:sldMk cId="342754519" sldId="454"/>
            <ac:spMk id="2" creationId="{00000000-0000-0000-0000-000000000000}"/>
          </ac:spMkLst>
        </pc:spChg>
        <pc:spChg chg="mod">
          <ac:chgData name="Jennifer Campbell" userId="9252b8fd17e1143e" providerId="LiveId" clId="{F068721B-70C1-42A7-989D-3675C9D7D980}" dt="2021-06-17T15:35:10.085" v="11041" actId="20577"/>
          <ac:spMkLst>
            <pc:docMk/>
            <pc:sldMk cId="342754519" sldId="454"/>
            <ac:spMk id="4" creationId="{00000000-0000-0000-0000-000000000000}"/>
          </ac:spMkLst>
        </pc:spChg>
      </pc:sldChg>
      <pc:sldChg chg="modSp add mod">
        <pc:chgData name="Jennifer Campbell" userId="9252b8fd17e1143e" providerId="LiveId" clId="{F068721B-70C1-42A7-989D-3675C9D7D980}" dt="2021-06-17T15:52:40.043" v="11786" actId="20577"/>
        <pc:sldMkLst>
          <pc:docMk/>
          <pc:sldMk cId="2001089721" sldId="455"/>
        </pc:sldMkLst>
        <pc:spChg chg="mod">
          <ac:chgData name="Jennifer Campbell" userId="9252b8fd17e1143e" providerId="LiveId" clId="{F068721B-70C1-42A7-989D-3675C9D7D980}" dt="2021-06-17T15:52:40.043" v="11786" actId="20577"/>
          <ac:spMkLst>
            <pc:docMk/>
            <pc:sldMk cId="2001089721" sldId="455"/>
            <ac:spMk id="3" creationId="{2B9908DC-1AF4-4493-AA47-783B8BF0EF71}"/>
          </ac:spMkLst>
        </pc:spChg>
      </pc:sldChg>
      <pc:sldChg chg="modSp add del mod addCm modCm">
        <pc:chgData name="Jennifer Campbell" userId="9252b8fd17e1143e" providerId="LiveId" clId="{F068721B-70C1-42A7-989D-3675C9D7D980}" dt="2021-06-17T15:48:43.820" v="11414" actId="2696"/>
        <pc:sldMkLst>
          <pc:docMk/>
          <pc:sldMk cId="3542360161" sldId="455"/>
        </pc:sldMkLst>
        <pc:spChg chg="mod">
          <ac:chgData name="Jennifer Campbell" userId="9252b8fd17e1143e" providerId="LiveId" clId="{F068721B-70C1-42A7-989D-3675C9D7D980}" dt="2021-06-17T15:46:01.045" v="11402" actId="20577"/>
          <ac:spMkLst>
            <pc:docMk/>
            <pc:sldMk cId="3542360161" sldId="455"/>
            <ac:spMk id="2" creationId="{0917F437-C020-4A90-9B39-3DD5C9C693A8}"/>
          </ac:spMkLst>
        </pc:spChg>
      </pc:sldChg>
      <pc:sldChg chg="modSp add mod">
        <pc:chgData name="Jennifer Campbell" userId="9252b8fd17e1143e" providerId="LiveId" clId="{F068721B-70C1-42A7-989D-3675C9D7D980}" dt="2021-06-17T15:54:04.139" v="11865" actId="20577"/>
        <pc:sldMkLst>
          <pc:docMk/>
          <pc:sldMk cId="144929660" sldId="456"/>
        </pc:sldMkLst>
        <pc:spChg chg="mod">
          <ac:chgData name="Jennifer Campbell" userId="9252b8fd17e1143e" providerId="LiveId" clId="{F068721B-70C1-42A7-989D-3675C9D7D980}" dt="2021-06-17T15:54:04.139" v="11865" actId="20577"/>
          <ac:spMkLst>
            <pc:docMk/>
            <pc:sldMk cId="144929660" sldId="456"/>
            <ac:spMk id="3" creationId="{2B9908DC-1AF4-4493-AA47-783B8BF0EF71}"/>
          </ac:spMkLst>
        </pc:spChg>
      </pc:sldChg>
      <pc:sldChg chg="modSp add del mod">
        <pc:chgData name="Jennifer Campbell" userId="9252b8fd17e1143e" providerId="LiveId" clId="{F068721B-70C1-42A7-989D-3675C9D7D980}" dt="2021-06-17T15:48:43.820" v="11414" actId="2696"/>
        <pc:sldMkLst>
          <pc:docMk/>
          <pc:sldMk cId="2848943102" sldId="456"/>
        </pc:sldMkLst>
        <pc:spChg chg="mod">
          <ac:chgData name="Jennifer Campbell" userId="9252b8fd17e1143e" providerId="LiveId" clId="{F068721B-70C1-42A7-989D-3675C9D7D980}" dt="2021-06-17T15:46:04.328" v="11404" actId="20577"/>
          <ac:spMkLst>
            <pc:docMk/>
            <pc:sldMk cId="2848943102" sldId="456"/>
            <ac:spMk id="2" creationId="{0917F437-C020-4A90-9B39-3DD5C9C693A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9/17/2024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9/17/2024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a:t>
            </a:fld>
            <a:endParaRPr lang="en-US" dirty="0"/>
          </a:p>
        </p:txBody>
      </p:sp>
    </p:spTree>
    <p:extLst>
      <p:ext uri="{BB962C8B-B14F-4D97-AF65-F5344CB8AC3E}">
        <p14:creationId xmlns:p14="http://schemas.microsoft.com/office/powerpoint/2010/main" val="1075862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10</a:t>
            </a:fld>
            <a:endParaRPr lang="en-US" dirty="0"/>
          </a:p>
        </p:txBody>
      </p:sp>
    </p:spTree>
    <p:extLst>
      <p:ext uri="{BB962C8B-B14F-4D97-AF65-F5344CB8AC3E}">
        <p14:creationId xmlns:p14="http://schemas.microsoft.com/office/powerpoint/2010/main" val="2208977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11</a:t>
            </a:fld>
            <a:endParaRPr lang="en-US" dirty="0"/>
          </a:p>
        </p:txBody>
      </p:sp>
    </p:spTree>
    <p:extLst>
      <p:ext uri="{BB962C8B-B14F-4D97-AF65-F5344CB8AC3E}">
        <p14:creationId xmlns:p14="http://schemas.microsoft.com/office/powerpoint/2010/main" val="553153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12</a:t>
            </a:fld>
            <a:endParaRPr lang="en-US" dirty="0"/>
          </a:p>
        </p:txBody>
      </p:sp>
    </p:spTree>
    <p:extLst>
      <p:ext uri="{BB962C8B-B14F-4D97-AF65-F5344CB8AC3E}">
        <p14:creationId xmlns:p14="http://schemas.microsoft.com/office/powerpoint/2010/main" val="31590060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13</a:t>
            </a:fld>
            <a:endParaRPr lang="en-US" dirty="0"/>
          </a:p>
        </p:txBody>
      </p:sp>
    </p:spTree>
    <p:extLst>
      <p:ext uri="{BB962C8B-B14F-4D97-AF65-F5344CB8AC3E}">
        <p14:creationId xmlns:p14="http://schemas.microsoft.com/office/powerpoint/2010/main" val="557204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14</a:t>
            </a:fld>
            <a:endParaRPr lang="en-US" dirty="0"/>
          </a:p>
        </p:txBody>
      </p:sp>
    </p:spTree>
    <p:extLst>
      <p:ext uri="{BB962C8B-B14F-4D97-AF65-F5344CB8AC3E}">
        <p14:creationId xmlns:p14="http://schemas.microsoft.com/office/powerpoint/2010/main" val="8108919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15</a:t>
            </a:fld>
            <a:endParaRPr lang="en-US" dirty="0"/>
          </a:p>
        </p:txBody>
      </p:sp>
    </p:spTree>
    <p:extLst>
      <p:ext uri="{BB962C8B-B14F-4D97-AF65-F5344CB8AC3E}">
        <p14:creationId xmlns:p14="http://schemas.microsoft.com/office/powerpoint/2010/main" val="2151280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16</a:t>
            </a:fld>
            <a:endParaRPr lang="en-US" dirty="0"/>
          </a:p>
        </p:txBody>
      </p:sp>
    </p:spTree>
    <p:extLst>
      <p:ext uri="{BB962C8B-B14F-4D97-AF65-F5344CB8AC3E}">
        <p14:creationId xmlns:p14="http://schemas.microsoft.com/office/powerpoint/2010/main" val="2117294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17</a:t>
            </a:fld>
            <a:endParaRPr lang="en-US" dirty="0"/>
          </a:p>
        </p:txBody>
      </p:sp>
    </p:spTree>
    <p:extLst>
      <p:ext uri="{BB962C8B-B14F-4D97-AF65-F5344CB8AC3E}">
        <p14:creationId xmlns:p14="http://schemas.microsoft.com/office/powerpoint/2010/main" val="31835580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18</a:t>
            </a:fld>
            <a:endParaRPr lang="en-US" dirty="0"/>
          </a:p>
        </p:txBody>
      </p:sp>
    </p:spTree>
    <p:extLst>
      <p:ext uri="{BB962C8B-B14F-4D97-AF65-F5344CB8AC3E}">
        <p14:creationId xmlns:p14="http://schemas.microsoft.com/office/powerpoint/2010/main" val="34739412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19</a:t>
            </a:fld>
            <a:endParaRPr lang="en-US" dirty="0"/>
          </a:p>
        </p:txBody>
      </p:sp>
    </p:spTree>
    <p:extLst>
      <p:ext uri="{BB962C8B-B14F-4D97-AF65-F5344CB8AC3E}">
        <p14:creationId xmlns:p14="http://schemas.microsoft.com/office/powerpoint/2010/main" val="2615132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Instructions:</a:t>
            </a:r>
          </a:p>
          <a:p>
            <a:r>
              <a:rPr lang="en-US" b="0" dirty="0"/>
              <a:t>Briefly review with students the major concepts you will be covering during this class. There is one objective for every major A-Head section of the chapter.</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a:t>
            </a:fld>
            <a:endParaRPr lang="en-US" dirty="0"/>
          </a:p>
        </p:txBody>
      </p:sp>
    </p:spTree>
    <p:extLst>
      <p:ext uri="{BB962C8B-B14F-4D97-AF65-F5344CB8AC3E}">
        <p14:creationId xmlns:p14="http://schemas.microsoft.com/office/powerpoint/2010/main" val="1756739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20</a:t>
            </a:fld>
            <a:endParaRPr lang="en-US" dirty="0"/>
          </a:p>
        </p:txBody>
      </p:sp>
    </p:spTree>
    <p:extLst>
      <p:ext uri="{BB962C8B-B14F-4D97-AF65-F5344CB8AC3E}">
        <p14:creationId xmlns:p14="http://schemas.microsoft.com/office/powerpoint/2010/main" val="42696434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21</a:t>
            </a:fld>
            <a:endParaRPr lang="en-US" dirty="0"/>
          </a:p>
        </p:txBody>
      </p:sp>
    </p:spTree>
    <p:extLst>
      <p:ext uri="{BB962C8B-B14F-4D97-AF65-F5344CB8AC3E}">
        <p14:creationId xmlns:p14="http://schemas.microsoft.com/office/powerpoint/2010/main" val="1345059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22</a:t>
            </a:fld>
            <a:endParaRPr lang="en-US" dirty="0"/>
          </a:p>
        </p:txBody>
      </p:sp>
    </p:spTree>
    <p:extLst>
      <p:ext uri="{BB962C8B-B14F-4D97-AF65-F5344CB8AC3E}">
        <p14:creationId xmlns:p14="http://schemas.microsoft.com/office/powerpoint/2010/main" val="37046294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23</a:t>
            </a:fld>
            <a:endParaRPr lang="en-US" dirty="0"/>
          </a:p>
        </p:txBody>
      </p:sp>
    </p:spTree>
    <p:extLst>
      <p:ext uri="{BB962C8B-B14F-4D97-AF65-F5344CB8AC3E}">
        <p14:creationId xmlns:p14="http://schemas.microsoft.com/office/powerpoint/2010/main" val="25078052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24</a:t>
            </a:fld>
            <a:endParaRPr lang="en-US" dirty="0"/>
          </a:p>
        </p:txBody>
      </p:sp>
    </p:spTree>
    <p:extLst>
      <p:ext uri="{BB962C8B-B14F-4D97-AF65-F5344CB8AC3E}">
        <p14:creationId xmlns:p14="http://schemas.microsoft.com/office/powerpoint/2010/main" val="41070423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25</a:t>
            </a:fld>
            <a:endParaRPr lang="en-US" dirty="0"/>
          </a:p>
        </p:txBody>
      </p:sp>
    </p:spTree>
    <p:extLst>
      <p:ext uri="{BB962C8B-B14F-4D97-AF65-F5344CB8AC3E}">
        <p14:creationId xmlns:p14="http://schemas.microsoft.com/office/powerpoint/2010/main" val="37685387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26</a:t>
            </a:fld>
            <a:endParaRPr lang="en-US" dirty="0"/>
          </a:p>
        </p:txBody>
      </p:sp>
    </p:spTree>
    <p:extLst>
      <p:ext uri="{BB962C8B-B14F-4D97-AF65-F5344CB8AC3E}">
        <p14:creationId xmlns:p14="http://schemas.microsoft.com/office/powerpoint/2010/main" val="39748146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27</a:t>
            </a:fld>
            <a:endParaRPr lang="en-US" dirty="0"/>
          </a:p>
        </p:txBody>
      </p:sp>
    </p:spTree>
    <p:extLst>
      <p:ext uri="{BB962C8B-B14F-4D97-AF65-F5344CB8AC3E}">
        <p14:creationId xmlns:p14="http://schemas.microsoft.com/office/powerpoint/2010/main" val="14934220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28</a:t>
            </a:fld>
            <a:endParaRPr lang="en-US" dirty="0"/>
          </a:p>
        </p:txBody>
      </p:sp>
    </p:spTree>
    <p:extLst>
      <p:ext uri="{BB962C8B-B14F-4D97-AF65-F5344CB8AC3E}">
        <p14:creationId xmlns:p14="http://schemas.microsoft.com/office/powerpoint/2010/main" val="9944178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29</a:t>
            </a:fld>
            <a:endParaRPr lang="en-US" dirty="0"/>
          </a:p>
        </p:txBody>
      </p:sp>
    </p:spTree>
    <p:extLst>
      <p:ext uri="{BB962C8B-B14F-4D97-AF65-F5344CB8AC3E}">
        <p14:creationId xmlns:p14="http://schemas.microsoft.com/office/powerpoint/2010/main" val="615423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3</a:t>
            </a:fld>
            <a:endParaRPr lang="en-US" dirty="0"/>
          </a:p>
        </p:txBody>
      </p:sp>
    </p:spTree>
    <p:extLst>
      <p:ext uri="{BB962C8B-B14F-4D97-AF65-F5344CB8AC3E}">
        <p14:creationId xmlns:p14="http://schemas.microsoft.com/office/powerpoint/2010/main" val="6959304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30</a:t>
            </a:fld>
            <a:endParaRPr lang="en-US" dirty="0"/>
          </a:p>
        </p:txBody>
      </p:sp>
    </p:spTree>
    <p:extLst>
      <p:ext uri="{BB962C8B-B14F-4D97-AF65-F5344CB8AC3E}">
        <p14:creationId xmlns:p14="http://schemas.microsoft.com/office/powerpoint/2010/main" val="1804875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31</a:t>
            </a:fld>
            <a:endParaRPr lang="en-US" dirty="0"/>
          </a:p>
        </p:txBody>
      </p:sp>
    </p:spTree>
    <p:extLst>
      <p:ext uri="{BB962C8B-B14F-4D97-AF65-F5344CB8AC3E}">
        <p14:creationId xmlns:p14="http://schemas.microsoft.com/office/powerpoint/2010/main" val="5928174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32</a:t>
            </a:fld>
            <a:endParaRPr lang="en-US" dirty="0"/>
          </a:p>
        </p:txBody>
      </p:sp>
    </p:spTree>
    <p:extLst>
      <p:ext uri="{BB962C8B-B14F-4D97-AF65-F5344CB8AC3E}">
        <p14:creationId xmlns:p14="http://schemas.microsoft.com/office/powerpoint/2010/main" val="4755656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33</a:t>
            </a:fld>
            <a:endParaRPr lang="en-US" dirty="0"/>
          </a:p>
        </p:txBody>
      </p:sp>
    </p:spTree>
    <p:extLst>
      <p:ext uri="{BB962C8B-B14F-4D97-AF65-F5344CB8AC3E}">
        <p14:creationId xmlns:p14="http://schemas.microsoft.com/office/powerpoint/2010/main" val="40749676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34</a:t>
            </a:fld>
            <a:endParaRPr lang="en-US" dirty="0"/>
          </a:p>
        </p:txBody>
      </p:sp>
    </p:spTree>
    <p:extLst>
      <p:ext uri="{BB962C8B-B14F-4D97-AF65-F5344CB8AC3E}">
        <p14:creationId xmlns:p14="http://schemas.microsoft.com/office/powerpoint/2010/main" val="19467920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35</a:t>
            </a:fld>
            <a:endParaRPr lang="en-US" dirty="0"/>
          </a:p>
        </p:txBody>
      </p:sp>
    </p:spTree>
    <p:extLst>
      <p:ext uri="{BB962C8B-B14F-4D97-AF65-F5344CB8AC3E}">
        <p14:creationId xmlns:p14="http://schemas.microsoft.com/office/powerpoint/2010/main" val="8602611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Instructions:</a:t>
            </a:r>
          </a:p>
          <a:p>
            <a:r>
              <a:rPr lang="en-US" dirty="0"/>
              <a:t>Use the Self-Assessment question to encourage students to evaluate their progress or goals in the course, as well as determine how they might apply their learning or grow as an individual. </a:t>
            </a: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36</a:t>
            </a:fld>
            <a:endParaRPr lang="en-US" dirty="0"/>
          </a:p>
        </p:txBody>
      </p:sp>
    </p:spTree>
    <p:extLst>
      <p:ext uri="{BB962C8B-B14F-4D97-AF65-F5344CB8AC3E}">
        <p14:creationId xmlns:p14="http://schemas.microsoft.com/office/powerpoint/2010/main" val="28511356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Instructions:</a:t>
            </a:r>
          </a:p>
          <a:p>
            <a:r>
              <a:rPr lang="en-US" b="0" dirty="0"/>
              <a:t>Reiterate the learning objectives for the lesson. Students should use this information to guide their studies and reinforcement of new concepts. </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37</a:t>
            </a:fld>
            <a:endParaRPr lang="en-US" dirty="0"/>
          </a:p>
        </p:txBody>
      </p:sp>
    </p:spTree>
    <p:extLst>
      <p:ext uri="{BB962C8B-B14F-4D97-AF65-F5344CB8AC3E}">
        <p14:creationId xmlns:p14="http://schemas.microsoft.com/office/powerpoint/2010/main" val="3469055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4</a:t>
            </a:fld>
            <a:endParaRPr lang="en-US" dirty="0"/>
          </a:p>
        </p:txBody>
      </p:sp>
    </p:spTree>
    <p:extLst>
      <p:ext uri="{BB962C8B-B14F-4D97-AF65-F5344CB8AC3E}">
        <p14:creationId xmlns:p14="http://schemas.microsoft.com/office/powerpoint/2010/main" val="3873983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5</a:t>
            </a:fld>
            <a:endParaRPr lang="en-US" dirty="0"/>
          </a:p>
        </p:txBody>
      </p:sp>
    </p:spTree>
    <p:extLst>
      <p:ext uri="{BB962C8B-B14F-4D97-AF65-F5344CB8AC3E}">
        <p14:creationId xmlns:p14="http://schemas.microsoft.com/office/powerpoint/2010/main" val="2252585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6</a:t>
            </a:fld>
            <a:endParaRPr lang="en-US" dirty="0"/>
          </a:p>
        </p:txBody>
      </p:sp>
    </p:spTree>
    <p:extLst>
      <p:ext uri="{BB962C8B-B14F-4D97-AF65-F5344CB8AC3E}">
        <p14:creationId xmlns:p14="http://schemas.microsoft.com/office/powerpoint/2010/main" val="2166423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7</a:t>
            </a:fld>
            <a:endParaRPr lang="en-US" dirty="0"/>
          </a:p>
        </p:txBody>
      </p:sp>
    </p:spTree>
    <p:extLst>
      <p:ext uri="{BB962C8B-B14F-4D97-AF65-F5344CB8AC3E}">
        <p14:creationId xmlns:p14="http://schemas.microsoft.com/office/powerpoint/2010/main" val="1651099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8</a:t>
            </a:fld>
            <a:endParaRPr lang="en-US" dirty="0"/>
          </a:p>
        </p:txBody>
      </p:sp>
    </p:spTree>
    <p:extLst>
      <p:ext uri="{BB962C8B-B14F-4D97-AF65-F5344CB8AC3E}">
        <p14:creationId xmlns:p14="http://schemas.microsoft.com/office/powerpoint/2010/main" val="3617536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9</a:t>
            </a:fld>
            <a:endParaRPr lang="en-US" dirty="0"/>
          </a:p>
        </p:txBody>
      </p:sp>
    </p:spTree>
    <p:extLst>
      <p:ext uri="{BB962C8B-B14F-4D97-AF65-F5344CB8AC3E}">
        <p14:creationId xmlns:p14="http://schemas.microsoft.com/office/powerpoint/2010/main" val="10882742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dirty="0"/>
              <a:t>Click to edit Master title style</a:t>
            </a:r>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udio/Video Embedde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1" hasCustomPrompt="1"/>
          </p:nvPr>
        </p:nvSpPr>
        <p:spPr>
          <a:xfrm>
            <a:off x="7485870" y="3744802"/>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dolore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
        <p:nvSpPr>
          <p:cNvPr id="4" name="Media Placeholder 3">
            <a:extLst>
              <a:ext uri="{FF2B5EF4-FFF2-40B4-BE49-F238E27FC236}">
                <a16:creationId xmlns:a16="http://schemas.microsoft.com/office/drawing/2014/main" id="{03015E1C-DFA4-4FD8-8364-EF8871E55EBF}"/>
              </a:ext>
            </a:extLst>
          </p:cNvPr>
          <p:cNvSpPr>
            <a:spLocks noGrp="1"/>
          </p:cNvSpPr>
          <p:nvPr>
            <p:ph type="media" sz="quarter" idx="12"/>
          </p:nvPr>
        </p:nvSpPr>
        <p:spPr>
          <a:xfrm>
            <a:off x="838200" y="1530350"/>
            <a:ext cx="6297613" cy="4373563"/>
          </a:xfrm>
        </p:spPr>
        <p:txBody>
          <a:bodyPr/>
          <a:lstStyle/>
          <a:p>
            <a:endParaRPr lang="en-US" dirty="0"/>
          </a:p>
        </p:txBody>
      </p:sp>
    </p:spTree>
    <p:extLst>
      <p:ext uri="{BB962C8B-B14F-4D97-AF65-F5344CB8AC3E}">
        <p14:creationId xmlns:p14="http://schemas.microsoft.com/office/powerpoint/2010/main" val="228568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sz="1400" dirty="0">
                <a:solidFill>
                  <a:srgbClr val="004A78"/>
                </a:solidFill>
                <a:latin typeface="Arial" panose="020B0604020202020204" pitchFamily="34" charset="0"/>
                <a:cs typeface="Arial" panose="020B0604020202020204" pitchFamily="34" charset="0"/>
              </a:rPr>
              <a:t>Joyce Farrell, Java Programming, 10th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457200" marR="0" indent="0" algn="l" defTabSz="914400" rtl="0" eaLnBrk="1" fontAlgn="base" latinLnBrk="0" hangingPunct="1">
              <a:lnSpc>
                <a:spcPct val="90000"/>
              </a:lnSpc>
              <a:spcBef>
                <a:spcPts val="500"/>
              </a:spcBef>
              <a:spcAft>
                <a:spcPct val="0"/>
              </a:spcAft>
              <a:buClr>
                <a:srgbClr val="006298"/>
              </a:buClr>
              <a:buSzTx/>
              <a:buFont typeface="Arial" charset="0"/>
              <a:buNone/>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a:t>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sz="1400" dirty="0">
                <a:solidFill>
                  <a:srgbClr val="004A78"/>
                </a:solidFill>
                <a:latin typeface="Arial" panose="020B0604020202020204" pitchFamily="34" charset="0"/>
                <a:cs typeface="Arial" panose="020B0604020202020204" pitchFamily="34" charset="0"/>
              </a:rPr>
              <a:t>Joyce Farrell, Java Programming, 10th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First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46E9E33-E057-4A6F-9659-AD275C64899C}"/>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93" y="-7874"/>
            <a:ext cx="12191807" cy="6865874"/>
          </a:xfrm>
          <a:prstGeom prst="rect">
            <a:avLst/>
          </a:prstGeom>
        </p:spPr>
      </p:pic>
      <p:sp>
        <p:nvSpPr>
          <p:cNvPr id="2" name="Title"/>
          <p:cNvSpPr>
            <a:spLocks noGrp="1"/>
          </p:cNvSpPr>
          <p:nvPr>
            <p:ph type="ctrTitle" hasCustomPrompt="1"/>
          </p:nvPr>
        </p:nvSpPr>
        <p:spPr>
          <a:xfrm>
            <a:off x="5646420" y="1168663"/>
            <a:ext cx="6104302" cy="2387600"/>
          </a:xfrm>
        </p:spPr>
        <p:txBody>
          <a:bodyPr anchor="b"/>
          <a:lstStyle>
            <a:lvl1pPr algn="l">
              <a:defRPr sz="4800" baseline="0">
                <a:solidFill>
                  <a:schemeClr val="bg1"/>
                </a:solidFill>
              </a:defRPr>
            </a:lvl1pPr>
          </a:lstStyle>
          <a:p>
            <a:r>
              <a:rPr lang="en-US" dirty="0"/>
              <a:t>Chapter Number</a:t>
            </a:r>
          </a:p>
        </p:txBody>
      </p:sp>
      <p:sp>
        <p:nvSpPr>
          <p:cNvPr id="3" name="Subtitle 2"/>
          <p:cNvSpPr>
            <a:spLocks noGrp="1"/>
          </p:cNvSpPr>
          <p:nvPr>
            <p:ph type="subTitle" idx="1" hasCustomPrompt="1"/>
          </p:nvPr>
        </p:nvSpPr>
        <p:spPr>
          <a:xfrm>
            <a:off x="5646420" y="3809720"/>
            <a:ext cx="6104302" cy="1424930"/>
          </a:xfrm>
          <a:noFill/>
        </p:spPr>
        <p:txBody>
          <a:bodyPr anchor="t"/>
          <a:lstStyle>
            <a:lvl1pPr marL="0" indent="0" algn="l">
              <a:lnSpc>
                <a:spcPct val="100000"/>
              </a:lnSpc>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Name</a:t>
            </a:r>
          </a:p>
        </p:txBody>
      </p:sp>
      <p:sp>
        <p:nvSpPr>
          <p:cNvPr id="12" name="Picture Placeholder 11">
            <a:extLst>
              <a:ext uri="{FF2B5EF4-FFF2-40B4-BE49-F238E27FC236}">
                <a16:creationId xmlns:a16="http://schemas.microsoft.com/office/drawing/2014/main" id="{7BF6BBBC-452C-48FA-A1E1-E851567E5383}"/>
              </a:ext>
            </a:extLst>
          </p:cNvPr>
          <p:cNvSpPr>
            <a:spLocks noGrp="1"/>
          </p:cNvSpPr>
          <p:nvPr>
            <p:ph type="pic" sz="quarter" idx="11" hasCustomPrompt="1"/>
          </p:nvPr>
        </p:nvSpPr>
        <p:spPr>
          <a:xfrm>
            <a:off x="475250" y="808037"/>
            <a:ext cx="4713288" cy="5241925"/>
          </a:xfrm>
        </p:spPr>
        <p:txBody>
          <a:bodyPr/>
          <a:lstStyle>
            <a:lvl1pPr marL="0" indent="0">
              <a:buNone/>
              <a:defRPr b="1">
                <a:solidFill>
                  <a:schemeClr val="bg1"/>
                </a:solidFill>
              </a:defRPr>
            </a:lvl1pPr>
          </a:lstStyle>
          <a:p>
            <a:r>
              <a:rPr lang="en-US" dirty="0"/>
              <a:t>Add Image Here</a:t>
            </a:r>
          </a:p>
        </p:txBody>
      </p:sp>
      <p:pic>
        <p:nvPicPr>
          <p:cNvPr id="14" name="Picture 7">
            <a:extLst>
              <a:ext uri="{FF2B5EF4-FFF2-40B4-BE49-F238E27FC236}">
                <a16:creationId xmlns:a16="http://schemas.microsoft.com/office/drawing/2014/main" id="{367956C9-0A63-4A7F-B986-4D823905D530}"/>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424860" y="6444486"/>
            <a:ext cx="1261872" cy="28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5">
            <a:extLst>
              <a:ext uri="{FF2B5EF4-FFF2-40B4-BE49-F238E27FC236}">
                <a16:creationId xmlns:a16="http://schemas.microsoft.com/office/drawing/2014/main" id="{6B326DFF-C872-4426-8563-39BC58624663}"/>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spTree>
    <p:custDataLst>
      <p:tags r:id="rId1"/>
    </p:custDataLst>
    <p:extLst>
      <p:ext uri="{BB962C8B-B14F-4D97-AF65-F5344CB8AC3E}">
        <p14:creationId xmlns:p14="http://schemas.microsoft.com/office/powerpoint/2010/main" val="3052066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6" y="1289684"/>
            <a:ext cx="10711543" cy="3732692"/>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sz="1400" dirty="0">
                <a:solidFill>
                  <a:srgbClr val="004A78"/>
                </a:solidFill>
                <a:latin typeface="Arial" panose="020B0604020202020204" pitchFamily="34" charset="0"/>
                <a:cs typeface="Arial" panose="020B0604020202020204" pitchFamily="34" charset="0"/>
              </a:rPr>
              <a:t>Joyce Farrell, Java Programming, 10th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0228" y="1737343"/>
            <a:ext cx="10711543" cy="1462674"/>
          </a:xfrm>
        </p:spPr>
        <p:txBody>
          <a:bodyPr>
            <a:noAutofit/>
          </a:bodyPr>
          <a:lstStyle>
            <a:lvl1pPr marL="342900" indent="-342900" algn="l">
              <a:buFont typeface="Arial" panose="020B0604020202020204" pitchFamily="34" charset="0"/>
              <a:buChar char="•"/>
              <a:defRPr sz="2400" b="0" i="0" baseline="0">
                <a:solidFill>
                  <a:srgbClr val="000000"/>
                </a:solidFill>
                <a:latin typeface="Arial" charset="0"/>
                <a:ea typeface="Arial" charset="0"/>
                <a:cs typeface="Arial" charset="0"/>
              </a:defRPr>
            </a:lvl1pPr>
            <a:lvl2pPr marL="457200" indent="0">
              <a:buClr>
                <a:srgbClr val="000000"/>
              </a:buClr>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vel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marL="0" indent="0">
              <a:buClr>
                <a:srgbClr val="004A78"/>
              </a:buClr>
              <a:buFont typeface="Arial" panose="020B0604020202020204" pitchFamily="34" charset="0"/>
              <a:buNone/>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0"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marL="457200" indent="0">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85870" y="3744802"/>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dolore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17" cstate="email">
            <a:extLst>
              <a:ext uri="{28A0092B-C50C-407E-A947-70E740481C1C}">
                <a14:useLocalDpi xmlns:a14="http://schemas.microsoft.com/office/drawing/2010/main"/>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18" r:id="rId5"/>
    <p:sldLayoutId id="2147483715" r:id="rId6"/>
    <p:sldLayoutId id="2147483716" r:id="rId7"/>
    <p:sldLayoutId id="2147483719" r:id="rId8"/>
    <p:sldLayoutId id="2147483720" r:id="rId9"/>
    <p:sldLayoutId id="2147483725" r:id="rId10"/>
    <p:sldLayoutId id="2147483723" r:id="rId11"/>
    <p:sldLayoutId id="2147483724" r:id="rId12"/>
    <p:sldLayoutId id="2147483713" r:id="rId13"/>
    <p:sldLayoutId id="2147483717" r:id="rId14"/>
    <p:sldLayoutId id="2147483726" r:id="rId15"/>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5.xml"/><Relationship Id="rId1" Type="http://schemas.openxmlformats.org/officeDocument/2006/relationships/tags" Target="../tags/tag2.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4C8DF-AE7F-4188-B6A6-1ED5AEEDCCEB}"/>
              </a:ext>
            </a:extLst>
          </p:cNvPr>
          <p:cNvSpPr>
            <a:spLocks noGrp="1"/>
          </p:cNvSpPr>
          <p:nvPr>
            <p:ph type="ctrTitle"/>
          </p:nvPr>
        </p:nvSpPr>
        <p:spPr/>
        <p:txBody>
          <a:bodyPr/>
          <a:lstStyle/>
          <a:p>
            <a:r>
              <a:rPr lang="en-US" dirty="0"/>
              <a:t>Java Programming, 10e</a:t>
            </a:r>
          </a:p>
        </p:txBody>
      </p:sp>
      <p:sp>
        <p:nvSpPr>
          <p:cNvPr id="6" name="Subtitle 5">
            <a:extLst>
              <a:ext uri="{FF2B5EF4-FFF2-40B4-BE49-F238E27FC236}">
                <a16:creationId xmlns:a16="http://schemas.microsoft.com/office/drawing/2014/main" id="{FBF534DD-7D92-4D2F-90B8-4B872CAEFDCA}"/>
              </a:ext>
            </a:extLst>
          </p:cNvPr>
          <p:cNvSpPr>
            <a:spLocks noGrp="1"/>
          </p:cNvSpPr>
          <p:nvPr>
            <p:ph type="subTitle" idx="1"/>
          </p:nvPr>
        </p:nvSpPr>
        <p:spPr/>
        <p:txBody>
          <a:bodyPr/>
          <a:lstStyle/>
          <a:p>
            <a:r>
              <a:rPr lang="en-US" dirty="0">
                <a:latin typeface="Arial"/>
                <a:cs typeface="Arial"/>
              </a:rPr>
              <a:t>Chapter 04: Using Classes and Objects</a:t>
            </a:r>
          </a:p>
        </p:txBody>
      </p:sp>
      <p:pic>
        <p:nvPicPr>
          <p:cNvPr id="11" name="Picture Placeholder 10">
            <a:extLst>
              <a:ext uri="{FF2B5EF4-FFF2-40B4-BE49-F238E27FC236}">
                <a16:creationId xmlns:a16="http://schemas.microsoft.com/office/drawing/2014/main" id="{A253DBDA-4849-468C-885A-D94D0EB6FCF5}"/>
              </a:ext>
              <a:ext uri="{C183D7F6-B498-43B3-948B-1728B52AA6E4}">
                <adec:decorative xmlns:adec="http://schemas.microsoft.com/office/drawing/2017/decorative" val="1"/>
              </a:ext>
            </a:extLst>
          </p:cNvPr>
          <p:cNvPicPr>
            <a:picLocks noGrp="1" noChangeAspect="1"/>
          </p:cNvPicPr>
          <p:nvPr>
            <p:ph type="pic" sz="quarter" idx="11"/>
          </p:nvPr>
        </p:nvPicPr>
        <p:blipFill>
          <a:blip r:embed="rId4"/>
          <a:stretch>
            <a:fillRect/>
          </a:stretch>
        </p:blipFill>
        <p:spPr>
          <a:xfrm>
            <a:off x="475249" y="546356"/>
            <a:ext cx="4086359" cy="5224207"/>
          </a:xfrm>
        </p:spPr>
      </p:pic>
      <p:sp>
        <p:nvSpPr>
          <p:cNvPr id="7" name="Copyright">
            <a:extLst>
              <a:ext uri="{FF2B5EF4-FFF2-40B4-BE49-F238E27FC236}">
                <a16:creationId xmlns:a16="http://schemas.microsoft.com/office/drawing/2014/main" id="{0A8A6823-BD2C-40AC-B713-7E200B128239}"/>
              </a:ext>
              <a:ext uri="{C183D7F6-B498-43B3-948B-1728B52AA6E4}">
                <adec:decorative xmlns:adec="http://schemas.microsoft.com/office/drawing/2017/decorative" val="1"/>
              </a:ext>
            </a:extLst>
          </p:cNvPr>
          <p:cNvSpPr txBox="1"/>
          <p:nvPr/>
        </p:nvSpPr>
        <p:spPr>
          <a:xfrm>
            <a:off x="2103120" y="6355080"/>
            <a:ext cx="8961120" cy="523220"/>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Joyce Farrell, Java Programming, 10th Edition. © 2023 Cengage. All Rights Reserved. May not be scanned, copied or duplicated, or posted to a publicly accessible website, in whole or in part.</a:t>
            </a:r>
          </a:p>
        </p:txBody>
      </p:sp>
    </p:spTree>
    <p:custDataLst>
      <p:tags r:id="rId1"/>
    </p:custDataLst>
    <p:extLst>
      <p:ext uri="{BB962C8B-B14F-4D97-AF65-F5344CB8AC3E}">
        <p14:creationId xmlns:p14="http://schemas.microsoft.com/office/powerpoint/2010/main" val="2293288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4.3 Creating Instance Methods in a Class (2 of 6)</a:t>
            </a:r>
          </a:p>
        </p:txBody>
      </p:sp>
      <p:sp>
        <p:nvSpPr>
          <p:cNvPr id="7" name="TextBox 6">
            <a:extLst>
              <a:ext uri="{FF2B5EF4-FFF2-40B4-BE49-F238E27FC236}">
                <a16:creationId xmlns:a16="http://schemas.microsoft.com/office/drawing/2014/main" id="{0CBA8A9A-5F69-47D2-AE10-F5018DCE5247}"/>
              </a:ext>
            </a:extLst>
          </p:cNvPr>
          <p:cNvSpPr txBox="1"/>
          <p:nvPr/>
        </p:nvSpPr>
        <p:spPr>
          <a:xfrm>
            <a:off x="3662163" y="4784297"/>
            <a:ext cx="4959840" cy="661720"/>
          </a:xfrm>
          <a:prstGeom prst="rect">
            <a:avLst/>
          </a:prstGeom>
          <a:noFill/>
          <a:effectLst/>
        </p:spPr>
        <p:txBody>
          <a:bodyPr wrap="square" lIns="0" tIns="0" rIns="0" bIns="45720" rtlCol="0" anchor="b">
            <a:spAutoFit/>
          </a:bodyPr>
          <a:lstStyle/>
          <a:p>
            <a:r>
              <a:rPr lang="en-US" sz="2000" dirty="0">
                <a:solidFill>
                  <a:srgbClr val="004A78"/>
                </a:solidFill>
                <a:latin typeface="Open Sans"/>
                <a:ea typeface="Open Sans"/>
                <a:cs typeface="Open Sans"/>
              </a:rPr>
              <a:t>Figure 4-2: The </a:t>
            </a:r>
            <a:r>
              <a:rPr lang="en-US" sz="2000" dirty="0">
                <a:solidFill>
                  <a:srgbClr val="004A78"/>
                </a:solidFill>
                <a:latin typeface="Courier New"/>
                <a:ea typeface="Open Sans"/>
                <a:cs typeface="Courier New"/>
              </a:rPr>
              <a:t>setEmpNum()</a:t>
            </a:r>
            <a:r>
              <a:rPr lang="en-US" sz="2000" dirty="0">
                <a:solidFill>
                  <a:srgbClr val="004A78"/>
                </a:solidFill>
                <a:latin typeface="Open Sans"/>
                <a:ea typeface="Open Sans"/>
                <a:cs typeface="Open Sans"/>
              </a:rPr>
              <a:t> and </a:t>
            </a:r>
            <a:r>
              <a:rPr lang="en-US" sz="2000" dirty="0">
                <a:solidFill>
                  <a:srgbClr val="004A78"/>
                </a:solidFill>
                <a:latin typeface="Courier New"/>
                <a:ea typeface="Open Sans"/>
                <a:cs typeface="Courier New"/>
              </a:rPr>
              <a:t>getEmpNum</a:t>
            </a:r>
            <a:r>
              <a:rPr lang="en-US" sz="2000" dirty="0">
                <a:solidFill>
                  <a:srgbClr val="004A78"/>
                </a:solidFill>
                <a:latin typeface="Open Sans"/>
                <a:ea typeface="Open Sans"/>
                <a:cs typeface="Open Sans"/>
              </a:rPr>
              <a:t>() methods</a:t>
            </a:r>
          </a:p>
        </p:txBody>
      </p:sp>
      <p:pic>
        <p:nvPicPr>
          <p:cNvPr id="9" name="Picture 8" descr="Program code. In the code, the words in the variable names are merged. Line 1. public void set Emp Num, left parenthesis, I n t emp, right parenthesis. Line 2. left brace. Line 3. indented once, emp Num, equals, emp, semi-colon. Line 4. right brace. Line 5. indented once, public I n t get Emp Num, left parenthesis, right parenthesis. Line 6. left brace. Line 7. indented once, return emp Num, semi-colon. Line 8. right brace. ">
            <a:extLst>
              <a:ext uri="{FF2B5EF4-FFF2-40B4-BE49-F238E27FC236}">
                <a16:creationId xmlns:a16="http://schemas.microsoft.com/office/drawing/2014/main" id="{9754D04B-35C4-4FA2-8BA0-0E373681E2DB}"/>
              </a:ext>
            </a:extLst>
          </p:cNvPr>
          <p:cNvPicPr>
            <a:picLocks noChangeAspect="1"/>
          </p:cNvPicPr>
          <p:nvPr/>
        </p:nvPicPr>
        <p:blipFill>
          <a:blip r:embed="rId3"/>
          <a:srcRect/>
          <a:stretch/>
        </p:blipFill>
        <p:spPr>
          <a:xfrm>
            <a:off x="3569998" y="2174591"/>
            <a:ext cx="5052005" cy="2508818"/>
          </a:xfrm>
          <a:prstGeom prst="rect">
            <a:avLst/>
          </a:prstGeom>
        </p:spPr>
      </p:pic>
    </p:spTree>
    <p:extLst>
      <p:ext uri="{BB962C8B-B14F-4D97-AF65-F5344CB8AC3E}">
        <p14:creationId xmlns:p14="http://schemas.microsoft.com/office/powerpoint/2010/main" val="1697285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4.3 Creating Instance Methods in a Class (3 of 6)</a:t>
            </a:r>
          </a:p>
        </p:txBody>
      </p:sp>
      <p:sp>
        <p:nvSpPr>
          <p:cNvPr id="2" name="Text Placeholder 1"/>
          <p:cNvSpPr>
            <a:spLocks noGrp="1"/>
          </p:cNvSpPr>
          <p:nvPr>
            <p:ph type="body" sz="quarter" idx="15"/>
          </p:nvPr>
        </p:nvSpPr>
        <p:spPr/>
        <p:txBody>
          <a:bodyPr/>
          <a:lstStyle/>
          <a:p>
            <a:r>
              <a:rPr lang="en-US" b="1" dirty="0">
                <a:solidFill>
                  <a:srgbClr val="006298"/>
                </a:solidFill>
              </a:rPr>
              <a:t>Nonstatic methods</a:t>
            </a:r>
          </a:p>
          <a:p>
            <a:pPr marL="342900" indent="-342900">
              <a:buFont typeface="Arial" panose="020B0604020202020204" pitchFamily="34" charset="0"/>
              <a:buChar char="•"/>
            </a:pPr>
            <a:r>
              <a:rPr lang="en-US" dirty="0"/>
              <a:t>Used with object instantiations</a:t>
            </a:r>
          </a:p>
          <a:p>
            <a:pPr marL="342900" indent="-342900">
              <a:buFont typeface="Arial" panose="020B0604020202020204" pitchFamily="34" charset="0"/>
              <a:buChar char="•"/>
            </a:pPr>
            <a:r>
              <a:rPr lang="en-US" dirty="0"/>
              <a:t>Called instance methods</a:t>
            </a:r>
          </a:p>
          <a:p>
            <a:pPr marL="342900" indent="-342900">
              <a:buFont typeface="Arial" panose="020B0604020202020204" pitchFamily="34" charset="0"/>
              <a:buChar char="•"/>
            </a:pPr>
            <a:r>
              <a:rPr lang="en-US" dirty="0"/>
              <a:t>You can use either a </a:t>
            </a:r>
            <a:r>
              <a:rPr lang="en-US" dirty="0">
                <a:latin typeface="Courier New" panose="02070309020205020404" pitchFamily="49" charset="0"/>
                <a:cs typeface="Courier New" panose="02070309020205020404" pitchFamily="49" charset="0"/>
              </a:rPr>
              <a:t>static</a:t>
            </a:r>
            <a:r>
              <a:rPr lang="en-US" dirty="0"/>
              <a:t> or nonstatic method</a:t>
            </a:r>
          </a:p>
          <a:p>
            <a:pPr marL="1028700" lvl="1"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Only nonstatic methods behave uniquely for each object</a:t>
            </a: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4198988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4.3 Creating Instance Methods in a Class (4 of 6)</a:t>
            </a:r>
          </a:p>
        </p:txBody>
      </p:sp>
      <p:sp>
        <p:nvSpPr>
          <p:cNvPr id="2" name="Content Placeholder 1">
            <a:extLst>
              <a:ext uri="{FF2B5EF4-FFF2-40B4-BE49-F238E27FC236}">
                <a16:creationId xmlns:a16="http://schemas.microsoft.com/office/drawing/2014/main" id="{A060E4E1-BCE7-4677-BEEE-523977B1C027}"/>
              </a:ext>
            </a:extLst>
          </p:cNvPr>
          <p:cNvSpPr>
            <a:spLocks noGrp="1"/>
          </p:cNvSpPr>
          <p:nvPr>
            <p:ph idx="1"/>
          </p:nvPr>
        </p:nvSpPr>
        <p:spPr/>
        <p:txBody>
          <a:bodyPr/>
          <a:lstStyle/>
          <a:p>
            <a:r>
              <a:rPr lang="en-US" dirty="0"/>
              <a:t>Static</a:t>
            </a:r>
          </a:p>
        </p:txBody>
      </p:sp>
      <p:sp>
        <p:nvSpPr>
          <p:cNvPr id="3" name="Text Placeholder 2">
            <a:extLst>
              <a:ext uri="{FF2B5EF4-FFF2-40B4-BE49-F238E27FC236}">
                <a16:creationId xmlns:a16="http://schemas.microsoft.com/office/drawing/2014/main" id="{484CD838-0E31-4AA7-8A0F-A49C2EE85627}"/>
              </a:ext>
            </a:extLst>
          </p:cNvPr>
          <p:cNvSpPr>
            <a:spLocks noGrp="1"/>
          </p:cNvSpPr>
          <p:nvPr>
            <p:ph type="body" sz="quarter" idx="15"/>
          </p:nvPr>
        </p:nvSpPr>
        <p:spPr/>
        <p:txBody>
          <a:bodyPr/>
          <a:lstStyle/>
          <a:p>
            <a:pPr marL="285750" indent="-285750">
              <a:buFont typeface="Arial" panose="020B0604020202020204" pitchFamily="34" charset="0"/>
              <a:buChar char="•"/>
            </a:pPr>
            <a:r>
              <a:rPr lang="en-US" dirty="0">
                <a:latin typeface="Courier New" panose="02070309020205020404" pitchFamily="49" charset="0"/>
                <a:cs typeface="Courier New" panose="02070309020205020404" pitchFamily="49" charset="0"/>
              </a:rPr>
              <a:t>Static</a:t>
            </a:r>
            <a:r>
              <a:rPr lang="en-US" dirty="0"/>
              <a:t> is a keyword that can be used as an adjective</a:t>
            </a:r>
          </a:p>
          <a:p>
            <a:pPr marL="285750" indent="-285750">
              <a:buFont typeface="Arial" panose="020B0604020202020204" pitchFamily="34" charset="0"/>
              <a:buChar char="•"/>
            </a:pPr>
            <a:r>
              <a:rPr lang="en-US" dirty="0"/>
              <a:t>Static fields in a class are called class fields</a:t>
            </a:r>
          </a:p>
          <a:p>
            <a:pPr marL="285750" indent="-285750">
              <a:buFont typeface="Arial" panose="020B0604020202020204" pitchFamily="34" charset="0"/>
              <a:buChar char="•"/>
            </a:pPr>
            <a:r>
              <a:rPr lang="en-US" dirty="0"/>
              <a:t>Static methods in a class are calls class methods</a:t>
            </a:r>
          </a:p>
          <a:p>
            <a:pPr marL="285750" indent="-285750">
              <a:buFont typeface="Arial" panose="020B0604020202020204" pitchFamily="34" charset="0"/>
              <a:buChar char="•"/>
            </a:pPr>
            <a:r>
              <a:rPr lang="en-US" dirty="0"/>
              <a:t>When you use a static field or method you do not need to use an object</a:t>
            </a:r>
          </a:p>
          <a:p>
            <a:pPr marL="285750" indent="-285750">
              <a:buFont typeface="Arial" panose="020B0604020202020204" pitchFamily="34" charset="0"/>
              <a:buChar char="•"/>
            </a:pPr>
            <a:r>
              <a:rPr lang="en-US" dirty="0"/>
              <a:t>When you create a static method and instantiate 100 objects, only one copy exists in memory and the method does not receive a </a:t>
            </a:r>
            <a:r>
              <a:rPr lang="en-US" b="1" dirty="0"/>
              <a:t>this</a:t>
            </a:r>
            <a:r>
              <a:rPr lang="en-US" dirty="0"/>
              <a:t> reference</a:t>
            </a:r>
          </a:p>
          <a:p>
            <a:pPr marL="285750" indent="-285750">
              <a:buFont typeface="Arial" panose="020B0604020202020204" pitchFamily="34" charset="0"/>
              <a:buChar char="•"/>
            </a:pPr>
            <a:r>
              <a:rPr lang="en-US" dirty="0"/>
              <a:t>Static class variables are not instance variables</a:t>
            </a:r>
          </a:p>
        </p:txBody>
      </p:sp>
      <p:sp>
        <p:nvSpPr>
          <p:cNvPr id="6" name="Content Placeholder 5">
            <a:extLst>
              <a:ext uri="{FF2B5EF4-FFF2-40B4-BE49-F238E27FC236}">
                <a16:creationId xmlns:a16="http://schemas.microsoft.com/office/drawing/2014/main" id="{FFBD58C3-51D1-445B-BBBA-D4BB5F2AA7CD}"/>
              </a:ext>
            </a:extLst>
          </p:cNvPr>
          <p:cNvSpPr>
            <a:spLocks noGrp="1"/>
          </p:cNvSpPr>
          <p:nvPr>
            <p:ph idx="20"/>
          </p:nvPr>
        </p:nvSpPr>
        <p:spPr/>
        <p:txBody>
          <a:bodyPr/>
          <a:lstStyle/>
          <a:p>
            <a:r>
              <a:rPr lang="en-US" dirty="0"/>
              <a:t>Nonstatic</a:t>
            </a:r>
          </a:p>
        </p:txBody>
      </p:sp>
      <p:sp>
        <p:nvSpPr>
          <p:cNvPr id="5" name="Text Placeholder 4">
            <a:extLst>
              <a:ext uri="{FF2B5EF4-FFF2-40B4-BE49-F238E27FC236}">
                <a16:creationId xmlns:a16="http://schemas.microsoft.com/office/drawing/2014/main" id="{79E24A80-08D8-44B9-A34A-36805CC72CC1}"/>
              </a:ext>
            </a:extLst>
          </p:cNvPr>
          <p:cNvSpPr>
            <a:spLocks noGrp="1"/>
          </p:cNvSpPr>
          <p:nvPr>
            <p:ph type="body" sz="quarter" idx="18"/>
          </p:nvPr>
        </p:nvSpPr>
        <p:spPr/>
        <p:txBody>
          <a:bodyPr>
            <a:normAutofit lnSpcReduction="10000"/>
          </a:bodyPr>
          <a:lstStyle/>
          <a:p>
            <a:pPr marL="285750" indent="-285750">
              <a:buFont typeface="Arial" panose="020B0604020202020204" pitchFamily="34" charset="0"/>
              <a:buChar char="•"/>
            </a:pPr>
            <a:r>
              <a:rPr lang="en-US" dirty="0"/>
              <a:t>Unless you declare a field or method static, it is nonstatic by default</a:t>
            </a:r>
          </a:p>
          <a:p>
            <a:pPr marL="285750" indent="-285750">
              <a:buFont typeface="Arial" panose="020B0604020202020204" pitchFamily="34" charset="0"/>
              <a:buChar char="•"/>
            </a:pPr>
            <a:r>
              <a:rPr lang="en-US" dirty="0"/>
              <a:t>Nonstatic fields in a class are called instance variables</a:t>
            </a:r>
          </a:p>
          <a:p>
            <a:pPr marL="285750" indent="-285750">
              <a:buFont typeface="Arial" panose="020B0604020202020204" pitchFamily="34" charset="0"/>
              <a:buChar char="•"/>
            </a:pPr>
            <a:r>
              <a:rPr lang="en-US" dirty="0"/>
              <a:t>Nonstatic methods in a class are called instance methods</a:t>
            </a:r>
          </a:p>
          <a:p>
            <a:pPr marL="285750" indent="-285750">
              <a:buFont typeface="Arial" panose="020B0604020202020204" pitchFamily="34" charset="0"/>
              <a:buChar char="•"/>
            </a:pPr>
            <a:r>
              <a:rPr lang="en-US" dirty="0"/>
              <a:t>When you use a nonstatic field or method you must use an object</a:t>
            </a:r>
          </a:p>
          <a:p>
            <a:pPr marL="285750" indent="-285750">
              <a:buFont typeface="Arial" panose="020B0604020202020204" pitchFamily="34" charset="0"/>
              <a:buChar char="•"/>
            </a:pPr>
            <a:r>
              <a:rPr lang="en-US" dirty="0"/>
              <a:t>When you create a </a:t>
            </a:r>
            <a:r>
              <a:rPr lang="en-US" dirty="0" err="1"/>
              <a:t>nonstatic</a:t>
            </a:r>
            <a:r>
              <a:rPr lang="en-US" dirty="0"/>
              <a:t> method and instantiate 100 objects, only one copy of the method exists in memory, but the method receives a </a:t>
            </a:r>
            <a:r>
              <a:rPr lang="en-US" b="1" dirty="0"/>
              <a:t>this</a:t>
            </a:r>
            <a:r>
              <a:rPr lang="en-US" dirty="0"/>
              <a:t> reference that contains the address of the object currently using it.</a:t>
            </a:r>
          </a:p>
          <a:p>
            <a:pPr marL="285750" indent="-285750">
              <a:buFont typeface="Arial" panose="020B0604020202020204" pitchFamily="34" charset="0"/>
              <a:buChar char="•"/>
            </a:pPr>
            <a:r>
              <a:rPr lang="en-US" dirty="0"/>
              <a:t>Instance fields and methods are nonstatic</a:t>
            </a:r>
          </a:p>
        </p:txBody>
      </p:sp>
    </p:spTree>
    <p:extLst>
      <p:ext uri="{BB962C8B-B14F-4D97-AF65-F5344CB8AC3E}">
        <p14:creationId xmlns:p14="http://schemas.microsoft.com/office/powerpoint/2010/main" val="3193727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4.3 Creating Instance Methods in a Class (5 of 6)</a:t>
            </a:r>
          </a:p>
        </p:txBody>
      </p:sp>
      <p:pic>
        <p:nvPicPr>
          <p:cNvPr id="15" name="Content Placeholder 1" descr="Figure 3-22: Examples of legal and illegal method calls based on combinations of method modifiers">
            <a:extLst>
              <a:ext uri="{FF2B5EF4-FFF2-40B4-BE49-F238E27FC236}">
                <a16:creationId xmlns:a16="http://schemas.microsoft.com/office/drawing/2014/main" id="{30361D89-A922-4559-92F7-461C0E46D211}"/>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383279" y="1037230"/>
            <a:ext cx="4946675" cy="5068929"/>
          </a:xfrm>
        </p:spPr>
      </p:pic>
    </p:spTree>
    <p:extLst>
      <p:ext uri="{BB962C8B-B14F-4D97-AF65-F5344CB8AC3E}">
        <p14:creationId xmlns:p14="http://schemas.microsoft.com/office/powerpoint/2010/main" val="4241753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4.3 Creating Instance Methods in a Class (6 of 6)</a:t>
            </a:r>
          </a:p>
        </p:txBody>
      </p:sp>
      <p:sp>
        <p:nvSpPr>
          <p:cNvPr id="2" name="Text Placeholder 1"/>
          <p:cNvSpPr>
            <a:spLocks noGrp="1"/>
          </p:cNvSpPr>
          <p:nvPr>
            <p:ph type="body" sz="quarter" idx="15"/>
          </p:nvPr>
        </p:nvSpPr>
        <p:spPr/>
        <p:txBody>
          <a:bodyPr/>
          <a:lstStyle/>
          <a:p>
            <a:r>
              <a:rPr lang="en-US" b="1" dirty="0">
                <a:solidFill>
                  <a:srgbClr val="006298"/>
                </a:solidFill>
              </a:rPr>
              <a:t>Most programmers place data fields in logical order</a:t>
            </a:r>
          </a:p>
          <a:p>
            <a:pPr marL="342900" indent="-342900">
              <a:buFont typeface="Arial" panose="020B0604020202020204" pitchFamily="34" charset="0"/>
              <a:buChar char="•"/>
            </a:pPr>
            <a:r>
              <a:rPr lang="en-US" dirty="0"/>
              <a:t>At beginning of the class</a:t>
            </a:r>
          </a:p>
          <a:p>
            <a:pPr marL="342900" indent="-342900">
              <a:buFont typeface="Arial" panose="020B0604020202020204" pitchFamily="34" charset="0"/>
              <a:buChar char="•"/>
            </a:pPr>
            <a:r>
              <a:rPr lang="en-US" dirty="0"/>
              <a:t>There is no requirement to do so</a:t>
            </a:r>
          </a:p>
          <a:p>
            <a:pPr marL="342900" indent="-342900">
              <a:buFont typeface="Arial" panose="020B0604020202020204" pitchFamily="34" charset="0"/>
              <a:buChar char="•"/>
            </a:pPr>
            <a:r>
              <a:rPr lang="en-US" dirty="0"/>
              <a:t>Unique identifiers are similar to a database’s primary key</a:t>
            </a:r>
          </a:p>
          <a:p>
            <a:pPr marL="342900" indent="-342900">
              <a:buFont typeface="Arial" panose="020B0604020202020204" pitchFamily="34" charset="0"/>
              <a:buChar char="•"/>
            </a:pPr>
            <a:r>
              <a:rPr lang="en-US" dirty="0"/>
              <a:t>You can place a class’s data fields and methods in any order</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460801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4.4 Declaring Objects and Using Their Methods (1 of 2)</a:t>
            </a:r>
          </a:p>
        </p:txBody>
      </p:sp>
      <p:sp>
        <p:nvSpPr>
          <p:cNvPr id="2" name="Text Placeholder 1"/>
          <p:cNvSpPr>
            <a:spLocks noGrp="1"/>
          </p:cNvSpPr>
          <p:nvPr>
            <p:ph type="body" sz="quarter" idx="15"/>
          </p:nvPr>
        </p:nvSpPr>
        <p:spPr/>
        <p:txBody>
          <a:bodyPr/>
          <a:lstStyle/>
          <a:p>
            <a:r>
              <a:rPr lang="en-US" b="1" dirty="0">
                <a:solidFill>
                  <a:srgbClr val="006298"/>
                </a:solidFill>
              </a:rPr>
              <a:t>Declaring a class</a:t>
            </a:r>
          </a:p>
          <a:p>
            <a:pPr marL="342900" indent="-342900">
              <a:buFont typeface="Arial" panose="020B0604020202020204" pitchFamily="34" charset="0"/>
              <a:buChar char="•"/>
            </a:pPr>
            <a:r>
              <a:rPr lang="en-US" dirty="0"/>
              <a:t>Does not create any actual objects</a:t>
            </a:r>
          </a:p>
          <a:p>
            <a:pPr marL="342900" indent="-342900">
              <a:buFont typeface="Arial" panose="020B0604020202020204" pitchFamily="34" charset="0"/>
              <a:buChar char="•"/>
            </a:pPr>
            <a:r>
              <a:rPr lang="en-US" dirty="0"/>
              <a:t>A class is a description of what an object will be like when instantiated</a:t>
            </a:r>
          </a:p>
          <a:p>
            <a:r>
              <a:rPr lang="en-US" b="1" dirty="0">
                <a:solidFill>
                  <a:srgbClr val="006298"/>
                </a:solidFill>
              </a:rPr>
              <a:t>Creating an object that is an instance of a class</a:t>
            </a:r>
          </a:p>
          <a:p>
            <a:pPr marL="342900" indent="-342900">
              <a:buFont typeface="Arial" panose="020B0604020202020204" pitchFamily="34" charset="0"/>
              <a:buChar char="•"/>
            </a:pPr>
            <a:r>
              <a:rPr lang="en-US" dirty="0"/>
              <a:t>Supply a type and identifier</a:t>
            </a:r>
          </a:p>
          <a:p>
            <a:pPr marL="342900" indent="-342900">
              <a:buFont typeface="Arial" panose="020B0604020202020204" pitchFamily="34" charset="0"/>
              <a:buChar char="•"/>
            </a:pPr>
            <a:r>
              <a:rPr lang="en-US" dirty="0"/>
              <a:t>Allocate computer memory for the object</a:t>
            </a:r>
          </a:p>
          <a:p>
            <a:pPr marL="1028700" lvl="1"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Use a new operator</a:t>
            </a:r>
          </a:p>
          <a:p>
            <a:pPr marL="1028700" lvl="1"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Reference to an object</a:t>
            </a:r>
          </a:p>
          <a:p>
            <a:r>
              <a:rPr lang="en-US" b="1" dirty="0">
                <a:solidFill>
                  <a:srgbClr val="006298"/>
                </a:solidFill>
              </a:rPr>
              <a:t>Constructor</a:t>
            </a:r>
          </a:p>
          <a:p>
            <a:pPr marL="342900" indent="-342900">
              <a:buFont typeface="Arial" panose="020B0604020202020204" pitchFamily="34" charset="0"/>
              <a:buChar char="•"/>
            </a:pPr>
            <a:r>
              <a:rPr lang="en-US" dirty="0"/>
              <a:t>Method that creates and initializes objects</a:t>
            </a:r>
          </a:p>
          <a:p>
            <a:endParaRPr lang="en-US" dirty="0"/>
          </a:p>
        </p:txBody>
      </p:sp>
    </p:spTree>
    <p:extLst>
      <p:ext uri="{BB962C8B-B14F-4D97-AF65-F5344CB8AC3E}">
        <p14:creationId xmlns:p14="http://schemas.microsoft.com/office/powerpoint/2010/main" val="3652710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4.4 Declaring Objects and Using Their Methods (2 of 2)</a:t>
            </a:r>
          </a:p>
        </p:txBody>
      </p:sp>
      <p:sp>
        <p:nvSpPr>
          <p:cNvPr id="2" name="Text Placeholder 1"/>
          <p:cNvSpPr>
            <a:spLocks noGrp="1"/>
          </p:cNvSpPr>
          <p:nvPr>
            <p:ph type="body" sz="quarter" idx="15"/>
          </p:nvPr>
        </p:nvSpPr>
        <p:spPr/>
        <p:txBody>
          <a:bodyPr/>
          <a:lstStyle/>
          <a:p>
            <a:r>
              <a:rPr lang="en-US" b="1" dirty="0">
                <a:solidFill>
                  <a:srgbClr val="006298"/>
                </a:solidFill>
              </a:rPr>
              <a:t>Data hiding</a:t>
            </a:r>
          </a:p>
          <a:p>
            <a:pPr marL="342900" indent="-342900">
              <a:buFont typeface="Arial" panose="020B0604020202020204" pitchFamily="34" charset="0"/>
              <a:buChar char="•"/>
            </a:pPr>
            <a:r>
              <a:rPr lang="en-US" dirty="0"/>
              <a:t>Using encapsulation</a:t>
            </a:r>
          </a:p>
          <a:p>
            <a:pPr marL="342900" indent="-342900">
              <a:buFont typeface="Arial" panose="020B0604020202020204" pitchFamily="34" charset="0"/>
              <a:buChar char="•"/>
            </a:pPr>
            <a:r>
              <a:rPr lang="en-US" dirty="0"/>
              <a:t>Data fields should be private and inaccessible from a client application</a:t>
            </a:r>
          </a:p>
          <a:p>
            <a:pPr marL="342900" indent="-342900">
              <a:buFont typeface="Arial" panose="020B0604020202020204" pitchFamily="34" charset="0"/>
              <a:buChar char="•"/>
            </a:pPr>
            <a:r>
              <a:rPr lang="en-US" dirty="0"/>
              <a:t>Can rewrite a method to prevent invalid data</a:t>
            </a:r>
          </a:p>
          <a:p>
            <a:pPr marL="342900" indent="-342900">
              <a:buFont typeface="Arial" panose="020B0604020202020204" pitchFamily="34" charset="0"/>
              <a:buChar char="•"/>
            </a:pPr>
            <a:r>
              <a:rPr lang="en-US" dirty="0"/>
              <a:t>Some fields clients should not be able to alter</a:t>
            </a:r>
          </a:p>
          <a:p>
            <a:pPr marL="1028700" lvl="1"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Assigned values</a:t>
            </a:r>
          </a:p>
          <a:p>
            <a:pPr marL="1028700" lvl="1"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Set directly using calculations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6424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4.5 Understanding That Classes Are Data Types (1 of 3)</a:t>
            </a:r>
          </a:p>
        </p:txBody>
      </p:sp>
      <p:sp>
        <p:nvSpPr>
          <p:cNvPr id="2" name="Text Placeholder 1"/>
          <p:cNvSpPr>
            <a:spLocks noGrp="1"/>
          </p:cNvSpPr>
          <p:nvPr>
            <p:ph type="body" sz="quarter" idx="15"/>
          </p:nvPr>
        </p:nvSpPr>
        <p:spPr/>
        <p:txBody>
          <a:bodyPr/>
          <a:lstStyle/>
          <a:p>
            <a:r>
              <a:rPr lang="en-US" b="1" dirty="0">
                <a:solidFill>
                  <a:srgbClr val="006298"/>
                </a:solidFill>
              </a:rPr>
              <a:t>Abstract data type (ADT)</a:t>
            </a:r>
          </a:p>
          <a:p>
            <a:pPr marL="342900" indent="-342900">
              <a:buFont typeface="Arial" panose="020B0604020202020204" pitchFamily="34" charset="0"/>
              <a:buChar char="•"/>
            </a:pPr>
            <a:r>
              <a:rPr lang="en-US" dirty="0"/>
              <a:t>A class you create</a:t>
            </a:r>
          </a:p>
          <a:p>
            <a:pPr marL="342900" indent="-342900">
              <a:buFont typeface="Arial" panose="020B0604020202020204" pitchFamily="34" charset="0"/>
              <a:buChar char="•"/>
            </a:pPr>
            <a:r>
              <a:rPr lang="en-US" dirty="0"/>
              <a:t>Implementation is hidden and accessed through public methods</a:t>
            </a:r>
          </a:p>
          <a:p>
            <a:pPr marL="342900" indent="-342900">
              <a:buFont typeface="Arial" panose="020B0604020202020204" pitchFamily="34" charset="0"/>
              <a:buChar char="•"/>
            </a:pPr>
            <a:r>
              <a:rPr lang="en-US" dirty="0"/>
              <a:t>Also called programmer-defined data type</a:t>
            </a:r>
          </a:p>
          <a:p>
            <a:pPr marL="1028700" lvl="1"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Not built into the language</a:t>
            </a:r>
          </a:p>
          <a:p>
            <a:endParaRPr lang="en-US" dirty="0"/>
          </a:p>
        </p:txBody>
      </p:sp>
    </p:spTree>
    <p:extLst>
      <p:ext uri="{BB962C8B-B14F-4D97-AF65-F5344CB8AC3E}">
        <p14:creationId xmlns:p14="http://schemas.microsoft.com/office/powerpoint/2010/main" val="328822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4.5 Understanding That Classes Are Data Types (2 of 3)</a:t>
            </a:r>
          </a:p>
        </p:txBody>
      </p:sp>
      <p:sp>
        <p:nvSpPr>
          <p:cNvPr id="2" name="Text Placeholder 1"/>
          <p:cNvSpPr>
            <a:spLocks noGrp="1"/>
          </p:cNvSpPr>
          <p:nvPr>
            <p:ph type="body" sz="quarter" idx="15"/>
          </p:nvPr>
        </p:nvSpPr>
        <p:spPr/>
        <p:txBody>
          <a:bodyPr/>
          <a:lstStyle/>
          <a:p>
            <a:r>
              <a:rPr lang="en-US" b="1" dirty="0">
                <a:solidFill>
                  <a:srgbClr val="006298"/>
                </a:solidFill>
              </a:rPr>
              <a:t>Composite type </a:t>
            </a:r>
          </a:p>
          <a:p>
            <a:pPr marL="342900" indent="-342900">
              <a:buFont typeface="Arial" panose="020B0604020202020204" pitchFamily="34" charset="0"/>
              <a:buChar char="•"/>
            </a:pPr>
            <a:r>
              <a:rPr lang="en-US" dirty="0"/>
              <a:t>A class composite of smaller parts</a:t>
            </a:r>
          </a:p>
          <a:p>
            <a:pPr marL="342900" indent="-342900">
              <a:buFont typeface="Arial" panose="020B0604020202020204" pitchFamily="34" charset="0"/>
              <a:buChar char="•"/>
            </a:pPr>
            <a:r>
              <a:rPr lang="en-US" dirty="0"/>
              <a:t>Java’s 8 built-in data types are not composite</a:t>
            </a:r>
          </a:p>
          <a:p>
            <a:pPr marL="1028700" lvl="1" indent="-342900">
              <a:buFont typeface="Arial" panose="020B0604020202020204" pitchFamily="34" charset="0"/>
              <a:buChar char="•"/>
            </a:pPr>
            <a:r>
              <a:rPr lang="en-US" dirty="0"/>
              <a:t>Such as </a:t>
            </a:r>
            <a:r>
              <a:rPr lang="en-US" dirty="0">
                <a:latin typeface="Courier New" panose="02070309020205020404" pitchFamily="49" charset="0"/>
                <a:cs typeface="Courier New" panose="02070309020205020404" pitchFamily="49" charset="0"/>
              </a:rPr>
              <a:t>int</a:t>
            </a:r>
            <a:r>
              <a:rPr lang="en-US" dirty="0"/>
              <a:t> and </a:t>
            </a:r>
            <a:r>
              <a:rPr lang="en-US" dirty="0">
                <a:latin typeface="Courier New" panose="02070309020205020404" pitchFamily="49" charset="0"/>
                <a:cs typeface="Courier New" panose="02070309020205020404" pitchFamily="49" charset="0"/>
              </a:rPr>
              <a:t>double</a:t>
            </a:r>
          </a:p>
          <a:p>
            <a:pPr marL="342900" indent="-342900">
              <a:buFont typeface="Arial" panose="020B0604020202020204" pitchFamily="34" charset="0"/>
              <a:buChar char="•"/>
            </a:pPr>
            <a:r>
              <a:rPr lang="en-US" dirty="0"/>
              <a:t>Primitive types can also be called scalar</a:t>
            </a:r>
          </a:p>
          <a:p>
            <a:pPr marL="1028700" lvl="1"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Java’s creators have already defined</a:t>
            </a: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924848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4.5 Understanding That Classes Are Data Types (3 of 3)</a:t>
            </a:r>
          </a:p>
        </p:txBody>
      </p:sp>
      <p:sp>
        <p:nvSpPr>
          <p:cNvPr id="2" name="Text Placeholder 1"/>
          <p:cNvSpPr>
            <a:spLocks noGrp="1"/>
          </p:cNvSpPr>
          <p:nvPr>
            <p:ph type="body" sz="quarter" idx="15"/>
          </p:nvPr>
        </p:nvSpPr>
        <p:spPr/>
        <p:txBody>
          <a:bodyPr/>
          <a:lstStyle/>
          <a:p>
            <a:r>
              <a:rPr lang="en-US" b="1" dirty="0">
                <a:solidFill>
                  <a:srgbClr val="006298"/>
                </a:solidFill>
              </a:rPr>
              <a:t>When creating types, programmers ask:</a:t>
            </a:r>
          </a:p>
          <a:p>
            <a:pPr marL="342900" indent="-342900">
              <a:buFont typeface="Arial" panose="020B0604020202020204" pitchFamily="34" charset="0"/>
              <a:buChar char="•"/>
            </a:pPr>
            <a:r>
              <a:rPr lang="en-US" dirty="0"/>
              <a:t>What shall we call it?</a:t>
            </a:r>
          </a:p>
          <a:p>
            <a:pPr marL="342900" indent="-342900">
              <a:buFont typeface="Arial" panose="020B0604020202020204" pitchFamily="34" charset="0"/>
              <a:buChar char="•"/>
            </a:pPr>
            <a:r>
              <a:rPr lang="en-US" dirty="0"/>
              <a:t>What are its attributes</a:t>
            </a:r>
          </a:p>
          <a:p>
            <a:pPr marL="342900" indent="-342900">
              <a:buFont typeface="Arial" panose="020B0604020202020204" pitchFamily="34" charset="0"/>
              <a:buChar char="•"/>
            </a:pPr>
            <a:r>
              <a:rPr lang="en-US" dirty="0"/>
              <a:t>What methods are needed</a:t>
            </a:r>
          </a:p>
          <a:p>
            <a:r>
              <a:rPr lang="en-US" b="1" dirty="0">
                <a:solidFill>
                  <a:srgbClr val="006298"/>
                </a:solidFill>
              </a:rPr>
              <a:t>When you declare a primitive type object</a:t>
            </a:r>
            <a:endParaRPr lang="en-US" dirty="0"/>
          </a:p>
          <a:p>
            <a:pPr marL="342900" indent="-342900">
              <a:buFont typeface="Arial" panose="020B0604020202020204" pitchFamily="34" charset="0"/>
              <a:buChar char="•"/>
            </a:pPr>
            <a:r>
              <a:rPr lang="en-US" dirty="0"/>
              <a:t>You provide its type and identifier</a:t>
            </a:r>
          </a:p>
        </p:txBody>
      </p:sp>
    </p:spTree>
    <p:extLst>
      <p:ext uri="{BB962C8B-B14F-4D97-AF65-F5344CB8AC3E}">
        <p14:creationId xmlns:p14="http://schemas.microsoft.com/office/powerpoint/2010/main" val="3799256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Objectives</a:t>
            </a:r>
          </a:p>
        </p:txBody>
      </p:sp>
      <p:sp>
        <p:nvSpPr>
          <p:cNvPr id="2" name="Text Placeholder 1"/>
          <p:cNvSpPr>
            <a:spLocks noGrp="1"/>
          </p:cNvSpPr>
          <p:nvPr>
            <p:ph type="body" sz="quarter" idx="15"/>
          </p:nvPr>
        </p:nvSpPr>
        <p:spPr/>
        <p:txBody>
          <a:bodyPr/>
          <a:lstStyle/>
          <a:p>
            <a:pPr marL="571500" marR="0" indent="-571500">
              <a:spcBef>
                <a:spcPts val="0"/>
              </a:spcBef>
              <a:spcAft>
                <a:spcPts val="1200"/>
              </a:spcAft>
              <a:tabLst>
                <a:tab pos="571500" algn="l"/>
              </a:tabLst>
            </a:pPr>
            <a:r>
              <a:rPr lang="en-US" dirty="0"/>
              <a:t>By the end of this chapter, you should be able to:</a:t>
            </a:r>
          </a:p>
          <a:p>
            <a:pPr marL="0" marR="0">
              <a:lnSpc>
                <a:spcPct val="107000"/>
              </a:lnSpc>
              <a:spcBef>
                <a:spcPts val="0"/>
              </a:spcBef>
              <a:spcAft>
                <a:spcPts val="0"/>
              </a:spcAft>
            </a:pPr>
            <a:r>
              <a:rPr lang="en-US" dirty="0"/>
              <a:t>04.01	Describe classes and objects</a:t>
            </a:r>
          </a:p>
          <a:p>
            <a:pPr marL="0" marR="0">
              <a:lnSpc>
                <a:spcPct val="107000"/>
              </a:lnSpc>
              <a:spcBef>
                <a:spcPts val="0"/>
              </a:spcBef>
              <a:spcAft>
                <a:spcPts val="0"/>
              </a:spcAft>
            </a:pPr>
            <a:r>
              <a:rPr lang="en-US" dirty="0"/>
              <a:t>04.02 	Create a class</a:t>
            </a:r>
          </a:p>
          <a:p>
            <a:pPr marL="0" marR="0">
              <a:lnSpc>
                <a:spcPct val="107000"/>
              </a:lnSpc>
              <a:spcBef>
                <a:spcPts val="0"/>
              </a:spcBef>
              <a:spcAft>
                <a:spcPts val="0"/>
              </a:spcAft>
            </a:pPr>
            <a:r>
              <a:rPr lang="en-US" dirty="0"/>
              <a:t>04.03	Create instance methods in a class</a:t>
            </a:r>
          </a:p>
          <a:p>
            <a:pPr marL="0" marR="0">
              <a:lnSpc>
                <a:spcPct val="107000"/>
              </a:lnSpc>
              <a:spcBef>
                <a:spcPts val="0"/>
              </a:spcBef>
              <a:spcAft>
                <a:spcPts val="0"/>
              </a:spcAft>
            </a:pPr>
            <a:r>
              <a:rPr lang="en-US" dirty="0"/>
              <a:t>04.04	Declare objects and use their methods</a:t>
            </a:r>
          </a:p>
          <a:p>
            <a:pPr marL="0" marR="0">
              <a:lnSpc>
                <a:spcPct val="107000"/>
              </a:lnSpc>
              <a:spcBef>
                <a:spcPts val="0"/>
              </a:spcBef>
              <a:spcAft>
                <a:spcPts val="0"/>
              </a:spcAft>
            </a:pPr>
            <a:r>
              <a:rPr lang="en-US" dirty="0"/>
              <a:t>04.05	Compare classes to data types</a:t>
            </a:r>
          </a:p>
          <a:p>
            <a:pPr marL="0" marR="0">
              <a:lnSpc>
                <a:spcPct val="107000"/>
              </a:lnSpc>
              <a:spcBef>
                <a:spcPts val="0"/>
              </a:spcBef>
              <a:spcAft>
                <a:spcPts val="0"/>
              </a:spcAft>
            </a:pPr>
            <a:r>
              <a:rPr lang="en-US" dirty="0"/>
              <a:t>04.06	Create and use constructors</a:t>
            </a:r>
          </a:p>
          <a:p>
            <a:pPr marL="0" marR="0">
              <a:lnSpc>
                <a:spcPct val="107000"/>
              </a:lnSpc>
              <a:spcBef>
                <a:spcPts val="0"/>
              </a:spcBef>
              <a:spcAft>
                <a:spcPts val="0"/>
              </a:spcAft>
            </a:pPr>
            <a:r>
              <a:rPr lang="en-US" dirty="0"/>
              <a:t>04.07	Use the </a:t>
            </a:r>
            <a:r>
              <a:rPr lang="en-US" dirty="0">
                <a:latin typeface="Courier New" panose="02070309020205020404" pitchFamily="49" charset="0"/>
                <a:cs typeface="Courier New" panose="02070309020205020404" pitchFamily="49" charset="0"/>
              </a:rPr>
              <a:t>this</a:t>
            </a:r>
            <a:r>
              <a:rPr lang="en-US" dirty="0"/>
              <a:t> reference</a:t>
            </a:r>
          </a:p>
          <a:p>
            <a:pPr marL="0" marR="0">
              <a:lnSpc>
                <a:spcPct val="107000"/>
              </a:lnSpc>
              <a:spcBef>
                <a:spcPts val="0"/>
              </a:spcBef>
              <a:spcAft>
                <a:spcPts val="0"/>
              </a:spcAft>
            </a:pPr>
            <a:r>
              <a:rPr lang="en-US" dirty="0"/>
              <a:t>04.08	Use </a:t>
            </a:r>
            <a:r>
              <a:rPr lang="en-US" dirty="0">
                <a:latin typeface="Courier New" panose="02070309020205020404" pitchFamily="49" charset="0"/>
                <a:cs typeface="Courier New" panose="02070309020205020404" pitchFamily="49" charset="0"/>
              </a:rPr>
              <a:t>static</a:t>
            </a:r>
            <a:r>
              <a:rPr lang="en-US" dirty="0"/>
              <a:t> fields</a:t>
            </a:r>
          </a:p>
          <a:p>
            <a:pPr marL="0" marR="0">
              <a:lnSpc>
                <a:spcPct val="107000"/>
              </a:lnSpc>
              <a:spcBef>
                <a:spcPts val="0"/>
              </a:spcBef>
              <a:spcAft>
                <a:spcPts val="0"/>
              </a:spcAft>
            </a:pPr>
            <a:r>
              <a:rPr lang="en-US" dirty="0"/>
              <a:t>04.09	Use imported, prewritten constants and methods</a:t>
            </a:r>
          </a:p>
          <a:p>
            <a:pPr marL="0" marR="0">
              <a:lnSpc>
                <a:spcPct val="107000"/>
              </a:lnSpc>
              <a:spcBef>
                <a:spcPts val="0"/>
              </a:spcBef>
              <a:spcAft>
                <a:spcPts val="0"/>
              </a:spcAft>
            </a:pPr>
            <a:r>
              <a:rPr lang="en-US" dirty="0"/>
              <a:t>04.10	Use composition and nest classes</a:t>
            </a:r>
          </a:p>
          <a:p>
            <a:pPr marL="0" marR="0">
              <a:lnSpc>
                <a:spcPct val="107000"/>
              </a:lnSpc>
              <a:spcBef>
                <a:spcPts val="0"/>
              </a:spcBef>
              <a:spcAft>
                <a:spcPts val="0"/>
              </a:spcAft>
            </a:pPr>
            <a:endParaRPr lang="en-US" dirty="0"/>
          </a:p>
        </p:txBody>
      </p:sp>
    </p:spTree>
    <p:extLst>
      <p:ext uri="{BB962C8B-B14F-4D97-AF65-F5344CB8AC3E}">
        <p14:creationId xmlns:p14="http://schemas.microsoft.com/office/powerpoint/2010/main" val="825804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4.6 Creating and Using Constructors (1 of 3)</a:t>
            </a:r>
          </a:p>
        </p:txBody>
      </p:sp>
      <p:sp>
        <p:nvSpPr>
          <p:cNvPr id="2" name="Text Placeholder 1"/>
          <p:cNvSpPr>
            <a:spLocks noGrp="1"/>
          </p:cNvSpPr>
          <p:nvPr>
            <p:ph type="body" sz="quarter" idx="15"/>
          </p:nvPr>
        </p:nvSpPr>
        <p:spPr/>
        <p:txBody>
          <a:bodyPr/>
          <a:lstStyle/>
          <a:p>
            <a:r>
              <a:rPr lang="en-US" b="1" dirty="0">
                <a:solidFill>
                  <a:srgbClr val="006298"/>
                </a:solidFill>
              </a:rPr>
              <a:t>Constructor</a:t>
            </a:r>
          </a:p>
          <a:p>
            <a:pPr marL="342900" indent="-342900">
              <a:buFont typeface="Arial" panose="020B0604020202020204" pitchFamily="34" charset="0"/>
              <a:buChar char="•"/>
            </a:pPr>
            <a:r>
              <a:rPr lang="en-US" dirty="0"/>
              <a:t>Establishes an object</a:t>
            </a:r>
          </a:p>
          <a:p>
            <a:pPr marL="342900" indent="-342900">
              <a:buFont typeface="Arial" panose="020B0604020202020204" pitchFamily="34" charset="0"/>
              <a:buChar char="•"/>
            </a:pPr>
            <a:r>
              <a:rPr lang="en-US" dirty="0"/>
              <a:t>Default constructor requires no arguments</a:t>
            </a:r>
          </a:p>
          <a:p>
            <a:pPr marL="1028700" lvl="1"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Automatically created by compiler if you don’t write a constructor</a:t>
            </a:r>
          </a:p>
          <a:p>
            <a:r>
              <a:rPr lang="en-US" b="1" dirty="0">
                <a:solidFill>
                  <a:srgbClr val="006298"/>
                </a:solidFill>
              </a:rPr>
              <a:t>When you write a constructor</a:t>
            </a:r>
          </a:p>
          <a:p>
            <a:pPr marL="342900" indent="-342900">
              <a:buFont typeface="Arial" panose="020B0604020202020204" pitchFamily="34" charset="0"/>
              <a:buChar char="•"/>
            </a:pPr>
            <a:r>
              <a:rPr lang="en-US" dirty="0"/>
              <a:t>Must have the same name as the class it constructs</a:t>
            </a:r>
          </a:p>
          <a:p>
            <a:pPr marL="342900" indent="-342900">
              <a:buFont typeface="Arial" panose="020B0604020202020204" pitchFamily="34" charset="0"/>
              <a:buChar char="•"/>
            </a:pPr>
            <a:r>
              <a:rPr lang="en-US" dirty="0"/>
              <a:t>Cannot have a return type (even </a:t>
            </a:r>
            <a:r>
              <a:rPr lang="en-US" dirty="0">
                <a:latin typeface="Courier New" panose="02070309020205020404" pitchFamily="49" charset="0"/>
                <a:cs typeface="Courier New" panose="02070309020205020404" pitchFamily="49" charset="0"/>
              </a:rPr>
              <a:t>void</a:t>
            </a:r>
            <a:r>
              <a:rPr lang="en-US" dirty="0"/>
              <a:t>)</a:t>
            </a:r>
          </a:p>
          <a:p>
            <a:pPr marL="342900" indent="-342900">
              <a:buFont typeface="Arial" panose="020B0604020202020204" pitchFamily="34" charset="0"/>
              <a:buChar char="•"/>
            </a:pPr>
            <a:r>
              <a:rPr lang="en-US" dirty="0"/>
              <a:t>Normally declared to be </a:t>
            </a:r>
            <a:r>
              <a:rPr lang="en-US" dirty="0">
                <a:latin typeface="Courier New" panose="02070309020205020404" pitchFamily="49" charset="0"/>
                <a:cs typeface="Courier New" panose="02070309020205020404" pitchFamily="49" charset="0"/>
              </a:rPr>
              <a:t>public</a:t>
            </a:r>
          </a:p>
        </p:txBody>
      </p:sp>
    </p:spTree>
    <p:extLst>
      <p:ext uri="{BB962C8B-B14F-4D97-AF65-F5344CB8AC3E}">
        <p14:creationId xmlns:p14="http://schemas.microsoft.com/office/powerpoint/2010/main" val="2997201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4.6 Creating and Using Constructors (2 of 3)</a:t>
            </a:r>
          </a:p>
        </p:txBody>
      </p:sp>
      <p:sp>
        <p:nvSpPr>
          <p:cNvPr id="6" name="Rectangle 3">
            <a:extLst>
              <a:ext uri="{FF2B5EF4-FFF2-40B4-BE49-F238E27FC236}">
                <a16:creationId xmlns:a16="http://schemas.microsoft.com/office/drawing/2014/main" id="{7DC93D12-1E7F-447E-9F05-9E9A5CC3AE01}"/>
              </a:ext>
            </a:extLst>
          </p:cNvPr>
          <p:cNvSpPr txBox="1">
            <a:spLocks noChangeArrowheads="1"/>
          </p:cNvSpPr>
          <p:nvPr/>
        </p:nvSpPr>
        <p:spPr>
          <a:xfrm>
            <a:off x="365124" y="1538288"/>
            <a:ext cx="10911347" cy="4191952"/>
          </a:xfrm>
          <a:prstGeom prst="rect">
            <a:avLst/>
          </a:prstGeom>
        </p:spPr>
        <p:txBody>
          <a:bodyPr/>
          <a:lst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en-US" dirty="0"/>
              <a:t>The default constructor provides specific initial values to an object’s data fields</a:t>
            </a:r>
          </a:p>
          <a:p>
            <a:pPr lvl="1"/>
            <a:r>
              <a:rPr lang="en-US" altLang="en-US" dirty="0"/>
              <a:t>Numeric fields </a:t>
            </a:r>
          </a:p>
          <a:p>
            <a:pPr lvl="2"/>
            <a:r>
              <a:rPr lang="en-US" altLang="en-US" dirty="0">
                <a:solidFill>
                  <a:srgbClr val="000000"/>
                </a:solidFill>
              </a:rPr>
              <a:t>Set to 0 (zero)</a:t>
            </a:r>
          </a:p>
          <a:p>
            <a:pPr lvl="1"/>
            <a:r>
              <a:rPr lang="en-US" altLang="en-US" dirty="0"/>
              <a:t>Character fields </a:t>
            </a:r>
          </a:p>
          <a:p>
            <a:pPr lvl="2"/>
            <a:r>
              <a:rPr lang="en-US" altLang="en-US" dirty="0">
                <a:solidFill>
                  <a:srgbClr val="000000"/>
                </a:solidFill>
              </a:rPr>
              <a:t>Set to Unicode ‘\u0000’</a:t>
            </a:r>
          </a:p>
          <a:p>
            <a:pPr lvl="1"/>
            <a:r>
              <a:rPr lang="en-US" altLang="en-US" dirty="0"/>
              <a:t>Boolean fields </a:t>
            </a:r>
          </a:p>
          <a:p>
            <a:pPr lvl="2"/>
            <a:r>
              <a:rPr lang="en-US" altLang="en-US" dirty="0">
                <a:solidFill>
                  <a:srgbClr val="000000"/>
                </a:solidFill>
              </a:rPr>
              <a:t>Set to false</a:t>
            </a:r>
          </a:p>
          <a:p>
            <a:pPr lvl="1"/>
            <a:r>
              <a:rPr lang="en-US" altLang="en-US" dirty="0"/>
              <a:t>Nonprimitive object fields </a:t>
            </a:r>
          </a:p>
          <a:p>
            <a:pPr lvl="2"/>
            <a:r>
              <a:rPr lang="en-US" altLang="en-US" dirty="0">
                <a:solidFill>
                  <a:srgbClr val="000000"/>
                </a:solidFill>
              </a:rPr>
              <a:t>Set to null</a:t>
            </a:r>
          </a:p>
        </p:txBody>
      </p:sp>
    </p:spTree>
    <p:extLst>
      <p:ext uri="{BB962C8B-B14F-4D97-AF65-F5344CB8AC3E}">
        <p14:creationId xmlns:p14="http://schemas.microsoft.com/office/powerpoint/2010/main" val="3816493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4.6 Creating and Using Constructors (3 of 3)</a:t>
            </a:r>
          </a:p>
        </p:txBody>
      </p:sp>
      <p:sp>
        <p:nvSpPr>
          <p:cNvPr id="2" name="Text Placeholder 1"/>
          <p:cNvSpPr>
            <a:spLocks noGrp="1"/>
          </p:cNvSpPr>
          <p:nvPr>
            <p:ph type="body" sz="quarter" idx="15"/>
          </p:nvPr>
        </p:nvSpPr>
        <p:spPr/>
        <p:txBody>
          <a:bodyPr/>
          <a:lstStyle/>
          <a:p>
            <a:r>
              <a:rPr lang="en-US" b="1" dirty="0">
                <a:solidFill>
                  <a:srgbClr val="006298"/>
                </a:solidFill>
              </a:rPr>
              <a:t>Creating Constructors with Parameters</a:t>
            </a:r>
          </a:p>
          <a:p>
            <a:pPr marL="342900" indent="-342900">
              <a:buFont typeface="Arial" panose="020B0604020202020204" pitchFamily="34" charset="0"/>
              <a:buChar char="•"/>
            </a:pPr>
            <a:r>
              <a:rPr lang="en-US" dirty="0"/>
              <a:t>Often parameters are used to initialize data fields for an object</a:t>
            </a:r>
          </a:p>
          <a:p>
            <a:pPr marL="342900" indent="-342900">
              <a:buFont typeface="Arial" panose="020B0604020202020204" pitchFamily="34" charset="0"/>
              <a:buChar char="•"/>
            </a:pPr>
            <a:r>
              <a:rPr lang="en-US" dirty="0"/>
              <a:t>When the constructor executes, the integer within the calls is passed as the parameter</a:t>
            </a:r>
          </a:p>
          <a:p>
            <a:pPr marL="342900" indent="-342900">
              <a:buFont typeface="Arial" panose="020B0604020202020204" pitchFamily="34" charset="0"/>
              <a:buChar char="•"/>
            </a:pPr>
            <a:r>
              <a:rPr lang="en-US" dirty="0"/>
              <a:t>When you write a constructor you no longer receive the default</a:t>
            </a:r>
          </a:p>
          <a:p>
            <a:pPr marL="342900" indent="-342900">
              <a:buFont typeface="Arial" panose="020B0604020202020204" pitchFamily="34" charset="0"/>
              <a:buChar char="•"/>
            </a:pPr>
            <a:r>
              <a:rPr lang="en-US" dirty="0"/>
              <a:t>Overloading constructors lets you create objects with different initializing arguments (or none)</a:t>
            </a:r>
          </a:p>
        </p:txBody>
      </p:sp>
    </p:spTree>
    <p:extLst>
      <p:ext uri="{BB962C8B-B14F-4D97-AF65-F5344CB8AC3E}">
        <p14:creationId xmlns:p14="http://schemas.microsoft.com/office/powerpoint/2010/main" val="3215671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4.7 Learning About the </a:t>
            </a:r>
            <a:r>
              <a:rPr lang="en-US" dirty="0">
                <a:latin typeface="Courier New" panose="02070309020205020404" pitchFamily="49" charset="0"/>
                <a:cs typeface="Courier New" panose="02070309020205020404" pitchFamily="49" charset="0"/>
              </a:rPr>
              <a:t>this</a:t>
            </a:r>
            <a:r>
              <a:rPr lang="en-US" dirty="0"/>
              <a:t> Reference (1 of 4)</a:t>
            </a:r>
          </a:p>
        </p:txBody>
      </p:sp>
      <p:sp>
        <p:nvSpPr>
          <p:cNvPr id="2" name="Text Placeholder 1"/>
          <p:cNvSpPr>
            <a:spLocks noGrp="1"/>
          </p:cNvSpPr>
          <p:nvPr>
            <p:ph type="body" sz="quarter" idx="15"/>
          </p:nvPr>
        </p:nvSpPr>
        <p:spPr/>
        <p:txBody>
          <a:bodyPr/>
          <a:lstStyle/>
          <a:p>
            <a:r>
              <a:rPr lang="en-US" b="1" dirty="0">
                <a:solidFill>
                  <a:srgbClr val="006298"/>
                </a:solidFill>
              </a:rPr>
              <a:t>Classes can become large very quickly</a:t>
            </a:r>
          </a:p>
          <a:p>
            <a:pPr marL="342900" indent="-342900">
              <a:buFont typeface="Arial" panose="020B0604020202020204" pitchFamily="34" charset="0"/>
              <a:buChar char="•"/>
            </a:pPr>
            <a:r>
              <a:rPr lang="en-US" dirty="0"/>
              <a:t>Each class can have many methods, including overloaded methods</a:t>
            </a:r>
          </a:p>
          <a:p>
            <a:pPr marL="342900" indent="-342900">
              <a:buFont typeface="Arial" panose="020B0604020202020204" pitchFamily="34" charset="0"/>
              <a:buChar char="•"/>
            </a:pPr>
            <a:r>
              <a:rPr lang="en-US" dirty="0"/>
              <a:t>When you instantiate an object from a class, memory is reserved for each instance field</a:t>
            </a:r>
          </a:p>
          <a:p>
            <a:pPr marL="342900" indent="-342900">
              <a:buFont typeface="Arial" panose="020B0604020202020204" pitchFamily="34" charset="0"/>
              <a:buChar char="•"/>
            </a:pPr>
            <a:r>
              <a:rPr lang="en-US" dirty="0"/>
              <a:t>Fortunately, objects can share some variables and methods</a:t>
            </a:r>
          </a:p>
          <a:p>
            <a:pPr marL="342900" indent="-342900">
              <a:buFont typeface="Arial" panose="020B0604020202020204" pitchFamily="34" charset="0"/>
              <a:buChar char="•"/>
            </a:pPr>
            <a:r>
              <a:rPr lang="en-US" dirty="0"/>
              <a:t>In Java, just one copy of each nonstatic method in a class is stored</a:t>
            </a:r>
          </a:p>
          <a:p>
            <a:pPr marL="1028700" lvl="1"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All instantiated objects can use that copy</a:t>
            </a: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519612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4.7 Learning About the </a:t>
            </a:r>
            <a:r>
              <a:rPr lang="en-US" dirty="0">
                <a:latin typeface="Courier New" panose="02070309020205020404" pitchFamily="49" charset="0"/>
                <a:cs typeface="Courier New" panose="02070309020205020404" pitchFamily="49" charset="0"/>
              </a:rPr>
              <a:t>this</a:t>
            </a:r>
            <a:r>
              <a:rPr lang="en-US" dirty="0"/>
              <a:t> Reference (2 of 4)</a:t>
            </a:r>
          </a:p>
        </p:txBody>
      </p:sp>
      <p:sp>
        <p:nvSpPr>
          <p:cNvPr id="2" name="Text Placeholder 1"/>
          <p:cNvSpPr>
            <a:spLocks noGrp="1"/>
          </p:cNvSpPr>
          <p:nvPr>
            <p:ph type="body" sz="quarter" idx="15"/>
          </p:nvPr>
        </p:nvSpPr>
        <p:spPr/>
        <p:txBody>
          <a:bodyPr/>
          <a:lstStyle/>
          <a:p>
            <a:r>
              <a:rPr lang="en-US" b="1" dirty="0">
                <a:solidFill>
                  <a:srgbClr val="006298"/>
                </a:solidFill>
                <a:latin typeface="Courier New" panose="02070309020205020404" pitchFamily="49" charset="0"/>
                <a:cs typeface="Courier New" panose="02070309020205020404" pitchFamily="49" charset="0"/>
              </a:rPr>
              <a:t>this</a:t>
            </a:r>
            <a:r>
              <a:rPr lang="en-US" b="1" dirty="0">
                <a:solidFill>
                  <a:srgbClr val="006298"/>
                </a:solidFill>
              </a:rPr>
              <a:t> reference</a:t>
            </a:r>
          </a:p>
          <a:p>
            <a:pPr marL="342900" indent="-342900">
              <a:buFont typeface="Arial" panose="020B0604020202020204" pitchFamily="34" charset="0"/>
              <a:buChar char="•"/>
            </a:pPr>
            <a:r>
              <a:rPr lang="en-US" dirty="0"/>
              <a:t>The reference to an object that is passed to any object’s </a:t>
            </a:r>
            <a:r>
              <a:rPr lang="en-US" dirty="0" err="1"/>
              <a:t>nonstatic</a:t>
            </a:r>
            <a:r>
              <a:rPr lang="en-US" dirty="0"/>
              <a:t> method</a:t>
            </a:r>
          </a:p>
          <a:p>
            <a:pPr marL="1028700" lvl="1"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A reference is an object’s memory address</a:t>
            </a:r>
          </a:p>
          <a:p>
            <a:pPr marL="342900" indent="-342900">
              <a:buFont typeface="Arial" panose="020B0604020202020204" pitchFamily="34" charset="0"/>
              <a:buChar char="•"/>
            </a:pPr>
            <a:r>
              <a:rPr lang="en-US" dirty="0">
                <a:latin typeface="Courier New" panose="02070309020205020404" pitchFamily="49" charset="0"/>
                <a:cs typeface="Courier New" panose="02070309020205020404" pitchFamily="49" charset="0"/>
              </a:rPr>
              <a:t>this</a:t>
            </a:r>
            <a:r>
              <a:rPr lang="en-US" dirty="0"/>
              <a:t> is a reserved word in Java</a:t>
            </a:r>
          </a:p>
          <a:p>
            <a:pPr marL="342900" indent="-342900">
              <a:buFont typeface="Arial" panose="020B0604020202020204" pitchFamily="34" charset="0"/>
              <a:buChar char="•"/>
            </a:pPr>
            <a:r>
              <a:rPr lang="en-US" dirty="0"/>
              <a:t>Only nonstatic instance methods can have a </a:t>
            </a:r>
            <a:r>
              <a:rPr lang="en-US" dirty="0">
                <a:latin typeface="Courier New" panose="02070309020205020404" pitchFamily="49" charset="0"/>
                <a:cs typeface="Courier New" panose="02070309020205020404" pitchFamily="49" charset="0"/>
              </a:rPr>
              <a:t>this</a:t>
            </a:r>
            <a:r>
              <a:rPr lang="en-US" dirty="0"/>
              <a:t> reference</a:t>
            </a:r>
          </a:p>
          <a:p>
            <a:pPr marL="1028700" lvl="1"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When you use a nonstatic method, you use the object name, a dot, and the method name</a:t>
            </a:r>
          </a:p>
          <a:p>
            <a:pPr marL="342900" indent="-342900">
              <a:buFont typeface="Arial" panose="020B0604020202020204" pitchFamily="34" charset="0"/>
              <a:buChar char="•"/>
            </a:pPr>
            <a:r>
              <a:rPr lang="en-US" dirty="0"/>
              <a:t>Usually, you neither want nor need to refer to the </a:t>
            </a:r>
            <a:r>
              <a:rPr lang="en-US" dirty="0">
                <a:latin typeface="Courier New" panose="02070309020205020404" pitchFamily="49" charset="0"/>
                <a:cs typeface="Courier New" panose="02070309020205020404" pitchFamily="49" charset="0"/>
              </a:rPr>
              <a:t>this</a:t>
            </a:r>
            <a:r>
              <a:rPr lang="en-US" dirty="0"/>
              <a:t> reference within the instance method</a:t>
            </a:r>
          </a:p>
          <a:p>
            <a:endParaRPr lang="en-US" dirty="0"/>
          </a:p>
        </p:txBody>
      </p:sp>
    </p:spTree>
    <p:extLst>
      <p:ext uri="{BB962C8B-B14F-4D97-AF65-F5344CB8AC3E}">
        <p14:creationId xmlns:p14="http://schemas.microsoft.com/office/powerpoint/2010/main" val="151523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4.7 Learning About the </a:t>
            </a:r>
            <a:r>
              <a:rPr lang="en-US" dirty="0">
                <a:latin typeface="Courier New" panose="02070309020205020404" pitchFamily="49" charset="0"/>
                <a:cs typeface="Courier New" panose="02070309020205020404" pitchFamily="49" charset="0"/>
              </a:rPr>
              <a:t>this</a:t>
            </a:r>
            <a:r>
              <a:rPr lang="en-US" dirty="0"/>
              <a:t> Reference (3 of 4)</a:t>
            </a:r>
          </a:p>
        </p:txBody>
      </p:sp>
      <p:pic>
        <p:nvPicPr>
          <p:cNvPr id="5" name="Picture 4" descr="Program code. In the code, the words in the variable names are merged. Line 1. Public class, student. Line 2. Left brace. Line 3, indented once. Private i n t, s t u n u m, semicolon. Line 4, indented once. Private double, g p a, semicolon. Line 5, indented once. Public, student, space, left parenthesis, i n t, s t u n u m, comma, space, double, g p a, right parenthesis. Line 6, indented once. Left brace. Line 7, indented twice. S t u n u m, space = space, s t u n u m, semicolon. Note. Don’t do it. All four variables used in these two statements are the local versions declared in the constructor’s parameter list. The fields are never accessed because the local variables shadow the fields. These two assignment statements accomplish nothing. Line 8, indented twice. G p a, space = space, g p a, semicolon. Line 9, indented once. Right brace. Line 10, indented once. Public void, show student, left parenthesis, right parenthesis. Line 11, indented once. Left brace. Line 12, indented twice. System, dot, out, dot, print l n, left parenthesis, open quotes, student, space, hash, close quotes, space + space, s t u n u m, space +. Line 13, indented 3 times. Open quotes, space, g p a, space, is, space, close quotes, space + space, g p a, right parenthesis, semicolon. Line 14, indented once. Right brace. Line 15. Right brace.">
            <a:extLst>
              <a:ext uri="{FF2B5EF4-FFF2-40B4-BE49-F238E27FC236}">
                <a16:creationId xmlns:a16="http://schemas.microsoft.com/office/drawing/2014/main" id="{747922C3-3763-41EF-A7E5-D78015F710DE}"/>
              </a:ext>
            </a:extLst>
          </p:cNvPr>
          <p:cNvPicPr>
            <a:picLocks noChangeAspect="1"/>
          </p:cNvPicPr>
          <p:nvPr/>
        </p:nvPicPr>
        <p:blipFill>
          <a:blip r:embed="rId3"/>
          <a:srcRect/>
          <a:stretch/>
        </p:blipFill>
        <p:spPr>
          <a:xfrm>
            <a:off x="1983961" y="1663138"/>
            <a:ext cx="8034264" cy="2958688"/>
          </a:xfrm>
          <a:prstGeom prst="rect">
            <a:avLst/>
          </a:prstGeom>
        </p:spPr>
      </p:pic>
      <p:sp>
        <p:nvSpPr>
          <p:cNvPr id="7" name="TextBox 6">
            <a:extLst>
              <a:ext uri="{FF2B5EF4-FFF2-40B4-BE49-F238E27FC236}">
                <a16:creationId xmlns:a16="http://schemas.microsoft.com/office/drawing/2014/main" id="{E528326B-0B44-4F36-A7FF-206451F24A0C}"/>
              </a:ext>
            </a:extLst>
          </p:cNvPr>
          <p:cNvSpPr txBox="1"/>
          <p:nvPr/>
        </p:nvSpPr>
        <p:spPr>
          <a:xfrm>
            <a:off x="2078868" y="4825530"/>
            <a:ext cx="7844450" cy="369332"/>
          </a:xfrm>
          <a:prstGeom prst="rect">
            <a:avLst/>
          </a:prstGeom>
          <a:noFill/>
          <a:effectLst/>
        </p:spPr>
        <p:txBody>
          <a:bodyPr wrap="square">
            <a:spAutoFit/>
          </a:bodyPr>
          <a:lstStyle/>
          <a:p>
            <a:r>
              <a:rPr lang="en-US" sz="1800" dirty="0">
                <a:solidFill>
                  <a:srgbClr val="004A78"/>
                </a:solidFill>
                <a:latin typeface="Open Sans"/>
                <a:ea typeface="Open Sans"/>
                <a:cs typeface="Open Sans"/>
              </a:rPr>
              <a:t>Figure </a:t>
            </a:r>
            <a:r>
              <a:rPr lang="en-US" dirty="0">
                <a:solidFill>
                  <a:srgbClr val="004A78"/>
                </a:solidFill>
                <a:latin typeface="Open Sans"/>
                <a:ea typeface="Open Sans"/>
                <a:cs typeface="Open Sans"/>
              </a:rPr>
              <a:t>4-19</a:t>
            </a:r>
            <a:r>
              <a:rPr lang="en-US" sz="1800" dirty="0">
                <a:solidFill>
                  <a:srgbClr val="004A78"/>
                </a:solidFill>
                <a:latin typeface="Open Sans"/>
                <a:ea typeface="Open Sans"/>
                <a:cs typeface="Open Sans"/>
              </a:rPr>
              <a:t>: A </a:t>
            </a:r>
            <a:r>
              <a:rPr lang="en-US" sz="1800" dirty="0">
                <a:solidFill>
                  <a:srgbClr val="004A78"/>
                </a:solidFill>
                <a:latin typeface="Courier New"/>
                <a:ea typeface="Open Sans"/>
                <a:cs typeface="Courier New"/>
              </a:rPr>
              <a:t>Student</a:t>
            </a:r>
            <a:r>
              <a:rPr lang="en-US" sz="1800" dirty="0">
                <a:solidFill>
                  <a:srgbClr val="004A78"/>
                </a:solidFill>
                <a:latin typeface="Open Sans"/>
                <a:ea typeface="Open Sans"/>
                <a:cs typeface="Open Sans"/>
              </a:rPr>
              <a:t> class whose constructor does not work</a:t>
            </a:r>
          </a:p>
        </p:txBody>
      </p:sp>
    </p:spTree>
    <p:extLst>
      <p:ext uri="{BB962C8B-B14F-4D97-AF65-F5344CB8AC3E}">
        <p14:creationId xmlns:p14="http://schemas.microsoft.com/office/powerpoint/2010/main" val="302017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4.7 Learning About the </a:t>
            </a:r>
            <a:r>
              <a:rPr lang="en-US" dirty="0">
                <a:latin typeface="Courier New" panose="02070309020205020404" pitchFamily="49" charset="0"/>
                <a:cs typeface="Courier New" panose="02070309020205020404" pitchFamily="49" charset="0"/>
              </a:rPr>
              <a:t>this</a:t>
            </a:r>
            <a:r>
              <a:rPr lang="en-US" dirty="0"/>
              <a:t> Reference (4 of 4)</a:t>
            </a:r>
          </a:p>
        </p:txBody>
      </p:sp>
      <p:sp>
        <p:nvSpPr>
          <p:cNvPr id="2" name="Text Placeholder 1"/>
          <p:cNvSpPr>
            <a:spLocks noGrp="1"/>
          </p:cNvSpPr>
          <p:nvPr>
            <p:ph type="body" sz="quarter" idx="15"/>
          </p:nvPr>
        </p:nvSpPr>
        <p:spPr/>
        <p:txBody>
          <a:bodyPr/>
          <a:lstStyle/>
          <a:p>
            <a:r>
              <a:rPr lang="en-US" b="1" dirty="0">
                <a:solidFill>
                  <a:srgbClr val="006298"/>
                </a:solidFill>
              </a:rPr>
              <a:t>Using the </a:t>
            </a:r>
            <a:r>
              <a:rPr lang="en-US" b="1" dirty="0">
                <a:solidFill>
                  <a:srgbClr val="006298"/>
                </a:solidFill>
                <a:latin typeface="Courier New" panose="02070309020205020404" pitchFamily="49" charset="0"/>
                <a:cs typeface="Courier New" panose="02070309020205020404" pitchFamily="49" charset="0"/>
              </a:rPr>
              <a:t>this</a:t>
            </a:r>
            <a:r>
              <a:rPr lang="en-US" b="1" dirty="0">
                <a:solidFill>
                  <a:srgbClr val="006298"/>
                </a:solidFill>
              </a:rPr>
              <a:t> reference to make overloaded constructors more efficient</a:t>
            </a:r>
          </a:p>
          <a:p>
            <a:pPr marL="342900" indent="-342900">
              <a:buFont typeface="Arial" panose="020B0604020202020204" pitchFamily="34" charset="0"/>
              <a:buChar char="•"/>
            </a:pPr>
            <a:r>
              <a:rPr lang="en-US" dirty="0"/>
              <a:t>You can reduce the amount of repeated code and make it less error-prone by calling one constructor version from the others </a:t>
            </a:r>
          </a:p>
          <a:p>
            <a:pPr marL="342900" indent="-342900">
              <a:buFont typeface="Arial" panose="020B0604020202020204" pitchFamily="34" charset="0"/>
              <a:buChar char="•"/>
            </a:pPr>
            <a:r>
              <a:rPr lang="en-US" dirty="0"/>
              <a:t>Use the </a:t>
            </a:r>
            <a:r>
              <a:rPr lang="en-US" dirty="0">
                <a:latin typeface="Courier New" panose="02070309020205020404" pitchFamily="49" charset="0"/>
                <a:cs typeface="Courier New" panose="02070309020205020404" pitchFamily="49" charset="0"/>
              </a:rPr>
              <a:t>this</a:t>
            </a:r>
            <a:r>
              <a:rPr lang="en-US" dirty="0"/>
              <a:t> reference from one constructor version to call another version</a:t>
            </a:r>
          </a:p>
          <a:p>
            <a:pPr marL="342900" indent="-342900">
              <a:buFont typeface="Arial" panose="020B0604020202020204" pitchFamily="34" charset="0"/>
              <a:buChar char="•"/>
            </a:pPr>
            <a:r>
              <a:rPr lang="en-US" dirty="0"/>
              <a:t>You cannot call </a:t>
            </a:r>
            <a:r>
              <a:rPr lang="en-US" dirty="0">
                <a:latin typeface="Courier New" panose="02070309020205020404" pitchFamily="49" charset="0"/>
                <a:cs typeface="Courier New" panose="02070309020205020404" pitchFamily="49" charset="0"/>
              </a:rPr>
              <a:t>this() </a:t>
            </a:r>
            <a:r>
              <a:rPr lang="en-US" dirty="0"/>
              <a:t>from other methods in a class, only from constructors</a:t>
            </a:r>
          </a:p>
          <a:p>
            <a:pPr marL="342900" indent="-342900">
              <a:buFont typeface="Arial" panose="020B0604020202020204" pitchFamily="34" charset="0"/>
              <a:buChar char="•"/>
            </a:pPr>
            <a:r>
              <a:rPr lang="en-US" dirty="0"/>
              <a:t>If you call </a:t>
            </a:r>
            <a:r>
              <a:rPr lang="en-US" dirty="0">
                <a:latin typeface="Courier New" panose="02070309020205020404" pitchFamily="49" charset="0"/>
                <a:cs typeface="Courier New" panose="02070309020205020404" pitchFamily="49" charset="0"/>
              </a:rPr>
              <a:t>this() </a:t>
            </a:r>
            <a:r>
              <a:rPr lang="en-US" dirty="0"/>
              <a:t>from a constructor, it must be the first statement</a:t>
            </a:r>
          </a:p>
        </p:txBody>
      </p:sp>
    </p:spTree>
    <p:extLst>
      <p:ext uri="{BB962C8B-B14F-4D97-AF65-F5344CB8AC3E}">
        <p14:creationId xmlns:p14="http://schemas.microsoft.com/office/powerpoint/2010/main" val="1417805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4.8 Using </a:t>
            </a:r>
            <a:r>
              <a:rPr lang="en-US" dirty="0">
                <a:latin typeface="Courier New" panose="02070309020205020404" pitchFamily="49" charset="0"/>
                <a:cs typeface="Courier New" panose="02070309020205020404" pitchFamily="49" charset="0"/>
              </a:rPr>
              <a:t>static</a:t>
            </a:r>
            <a:r>
              <a:rPr lang="en-US" dirty="0"/>
              <a:t> fields (1 of 2)</a:t>
            </a:r>
          </a:p>
        </p:txBody>
      </p:sp>
      <p:sp>
        <p:nvSpPr>
          <p:cNvPr id="2" name="Text Placeholder 1"/>
          <p:cNvSpPr>
            <a:spLocks noGrp="1"/>
          </p:cNvSpPr>
          <p:nvPr>
            <p:ph type="body" sz="quarter" idx="15"/>
          </p:nvPr>
        </p:nvSpPr>
        <p:spPr/>
        <p:txBody>
          <a:bodyPr/>
          <a:lstStyle/>
          <a:p>
            <a:r>
              <a:rPr lang="en-US" b="1" dirty="0">
                <a:solidFill>
                  <a:srgbClr val="006298"/>
                </a:solidFill>
                <a:latin typeface="Courier New" panose="02070309020205020404" pitchFamily="49" charset="0"/>
                <a:cs typeface="Courier New" panose="02070309020205020404" pitchFamily="49" charset="0"/>
              </a:rPr>
              <a:t>static</a:t>
            </a:r>
            <a:r>
              <a:rPr lang="en-US" b="1" dirty="0">
                <a:solidFill>
                  <a:srgbClr val="006298"/>
                </a:solidFill>
              </a:rPr>
              <a:t> fields</a:t>
            </a:r>
          </a:p>
          <a:p>
            <a:pPr marL="342900" indent="-342900">
              <a:buFont typeface="Arial" panose="020B0604020202020204" pitchFamily="34" charset="0"/>
              <a:buChar char="•"/>
            </a:pPr>
            <a:r>
              <a:rPr lang="en-US" dirty="0"/>
              <a:t>Methods you create to use without objects are static</a:t>
            </a:r>
          </a:p>
          <a:p>
            <a:pPr marL="342900" indent="-342900">
              <a:buFont typeface="Arial" panose="020B0604020202020204" pitchFamily="34" charset="0"/>
              <a:buChar char="•"/>
            </a:pPr>
            <a:r>
              <a:rPr lang="en-US" dirty="0"/>
              <a:t>Most methods you create within a class from which objects will be instantiated are nonstatic</a:t>
            </a:r>
          </a:p>
          <a:p>
            <a:pPr marL="342900" indent="-342900">
              <a:buFont typeface="Arial" panose="020B0604020202020204" pitchFamily="34" charset="0"/>
              <a:buChar char="•"/>
            </a:pPr>
            <a:r>
              <a:rPr lang="en-US" dirty="0"/>
              <a:t>Static methods are called class methods because they don’t have an object associated</a:t>
            </a:r>
          </a:p>
          <a:p>
            <a:endParaRPr lang="en-US" dirty="0"/>
          </a:p>
          <a:p>
            <a:endParaRPr lang="en-US" dirty="0"/>
          </a:p>
        </p:txBody>
      </p:sp>
    </p:spTree>
    <p:extLst>
      <p:ext uri="{BB962C8B-B14F-4D97-AF65-F5344CB8AC3E}">
        <p14:creationId xmlns:p14="http://schemas.microsoft.com/office/powerpoint/2010/main" val="34685128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4.8 Using </a:t>
            </a:r>
            <a:r>
              <a:rPr lang="en-US" dirty="0">
                <a:latin typeface="Courier New" panose="02070309020205020404" pitchFamily="49" charset="0"/>
                <a:cs typeface="Courier New" panose="02070309020205020404" pitchFamily="49" charset="0"/>
              </a:rPr>
              <a:t>static</a:t>
            </a:r>
            <a:r>
              <a:rPr lang="en-US" dirty="0"/>
              <a:t> fields (2 of 2)</a:t>
            </a:r>
          </a:p>
        </p:txBody>
      </p:sp>
      <p:sp>
        <p:nvSpPr>
          <p:cNvPr id="2" name="Text Placeholder 1"/>
          <p:cNvSpPr>
            <a:spLocks noGrp="1"/>
          </p:cNvSpPr>
          <p:nvPr>
            <p:ph type="body" sz="quarter" idx="15"/>
          </p:nvPr>
        </p:nvSpPr>
        <p:spPr/>
        <p:txBody>
          <a:bodyPr/>
          <a:lstStyle/>
          <a:p>
            <a:r>
              <a:rPr lang="en-US" b="1" dirty="0">
                <a:solidFill>
                  <a:srgbClr val="006298"/>
                </a:solidFill>
              </a:rPr>
              <a:t>Class variables</a:t>
            </a:r>
          </a:p>
          <a:p>
            <a:pPr marL="342900" indent="-342900">
              <a:buFont typeface="Arial" panose="020B0604020202020204" pitchFamily="34" charset="0"/>
              <a:buChar char="•"/>
            </a:pPr>
            <a:r>
              <a:rPr lang="en-US" dirty="0"/>
              <a:t>Class variables are shared by every instantiation of a class</a:t>
            </a:r>
          </a:p>
          <a:p>
            <a:pPr marL="342900" indent="-342900">
              <a:buFont typeface="Arial" panose="020B0604020202020204" pitchFamily="34" charset="0"/>
              <a:buChar char="•"/>
            </a:pPr>
            <a:r>
              <a:rPr lang="en-US" dirty="0"/>
              <a:t>There is only one copy of each </a:t>
            </a:r>
            <a:r>
              <a:rPr lang="en-US" dirty="0">
                <a:latin typeface="Courier New" panose="02070309020205020404" pitchFamily="49" charset="0"/>
                <a:cs typeface="Courier New" panose="02070309020205020404" pitchFamily="49" charset="0"/>
              </a:rPr>
              <a:t>static</a:t>
            </a:r>
            <a:r>
              <a:rPr lang="en-US" dirty="0"/>
              <a:t> class variable per class</a:t>
            </a:r>
          </a:p>
          <a:p>
            <a:r>
              <a:rPr lang="en-US" b="1" dirty="0">
                <a:solidFill>
                  <a:srgbClr val="006298"/>
                </a:solidFill>
              </a:rPr>
              <a:t>Using constant fields</a:t>
            </a:r>
            <a:endParaRPr lang="en-US" dirty="0"/>
          </a:p>
          <a:p>
            <a:pPr marL="342900" indent="-342900">
              <a:buFont typeface="Arial" panose="020B0604020202020204" pitchFamily="34" charset="0"/>
              <a:buChar char="•"/>
            </a:pPr>
            <a:r>
              <a:rPr lang="en-US" dirty="0"/>
              <a:t>Sometimes data in a class should be constant</a:t>
            </a:r>
          </a:p>
          <a:p>
            <a:pPr marL="342900" indent="-342900">
              <a:buFont typeface="Arial" panose="020B0604020202020204" pitchFamily="34" charset="0"/>
              <a:buChar char="•"/>
            </a:pPr>
            <a:r>
              <a:rPr lang="en-US" dirty="0"/>
              <a:t>For a </a:t>
            </a:r>
            <a:r>
              <a:rPr lang="en-US"/>
              <a:t>static field, </a:t>
            </a:r>
            <a:r>
              <a:rPr lang="en-US" dirty="0"/>
              <a:t>all objects share a single memory location for a field </a:t>
            </a:r>
          </a:p>
          <a:p>
            <a:pPr marL="342900" indent="-342900">
              <a:buFont typeface="Arial" panose="020B0604020202020204" pitchFamily="34" charset="0"/>
              <a:buChar char="•"/>
            </a:pPr>
            <a:r>
              <a:rPr lang="en-US" dirty="0"/>
              <a:t>A nonstatic </a:t>
            </a:r>
            <a:r>
              <a:rPr lang="en-US" dirty="0">
                <a:latin typeface="Courier New" panose="02070309020205020404" pitchFamily="49" charset="0"/>
                <a:cs typeface="Courier New" panose="02070309020205020404" pitchFamily="49" charset="0"/>
              </a:rPr>
              <a:t>final</a:t>
            </a:r>
            <a:r>
              <a:rPr lang="en-US" dirty="0"/>
              <a:t> field’s value can be assigned a value in a constructor</a:t>
            </a:r>
          </a:p>
          <a:p>
            <a:pPr marL="342900" indent="-342900">
              <a:buFont typeface="Arial" panose="020B0604020202020204" pitchFamily="34" charset="0"/>
              <a:buChar char="•"/>
            </a:pPr>
            <a:r>
              <a:rPr lang="en-US" dirty="0"/>
              <a:t>A </a:t>
            </a:r>
            <a:r>
              <a:rPr lang="en-US" dirty="0">
                <a:latin typeface="Courier New" panose="02070309020205020404" pitchFamily="49" charset="0"/>
                <a:cs typeface="Courier New" panose="02070309020205020404" pitchFamily="49" charset="0"/>
              </a:rPr>
              <a:t>static final </a:t>
            </a:r>
            <a:r>
              <a:rPr lang="en-US" dirty="0"/>
              <a:t>field’s value must be set at the declaration</a:t>
            </a:r>
          </a:p>
        </p:txBody>
      </p:sp>
    </p:spTree>
    <p:extLst>
      <p:ext uri="{BB962C8B-B14F-4D97-AF65-F5344CB8AC3E}">
        <p14:creationId xmlns:p14="http://schemas.microsoft.com/office/powerpoint/2010/main" val="1037588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4.9 Using Imported, Prewritten Constants and Methods (1 of 4)</a:t>
            </a:r>
          </a:p>
        </p:txBody>
      </p:sp>
      <p:sp>
        <p:nvSpPr>
          <p:cNvPr id="2" name="Text Placeholder 1"/>
          <p:cNvSpPr>
            <a:spLocks noGrp="1"/>
          </p:cNvSpPr>
          <p:nvPr>
            <p:ph type="body" sz="quarter" idx="15"/>
          </p:nvPr>
        </p:nvSpPr>
        <p:spPr>
          <a:xfrm>
            <a:off x="743576" y="1393593"/>
            <a:ext cx="10711543" cy="3732692"/>
          </a:xfrm>
        </p:spPr>
        <p:txBody>
          <a:bodyPr/>
          <a:lstStyle/>
          <a:p>
            <a:r>
              <a:rPr lang="en-US" b="1" dirty="0">
                <a:solidFill>
                  <a:srgbClr val="006298"/>
                </a:solidFill>
              </a:rPr>
              <a:t>Library of classes</a:t>
            </a:r>
          </a:p>
          <a:p>
            <a:pPr marL="342900" indent="-342900">
              <a:buFont typeface="Arial" panose="020B0604020202020204" pitchFamily="34" charset="0"/>
              <a:buChar char="•"/>
            </a:pPr>
            <a:r>
              <a:rPr lang="en-US" dirty="0"/>
              <a:t>A package or folder that groups like prewritten classes together</a:t>
            </a:r>
          </a:p>
          <a:p>
            <a:pPr marL="342900" indent="-342900">
              <a:buFont typeface="Arial" panose="020B0604020202020204" pitchFamily="34" charset="0"/>
              <a:buChar char="•"/>
            </a:pPr>
            <a:r>
              <a:rPr lang="en-US" dirty="0">
                <a:latin typeface="Courier New" panose="02070309020205020404" pitchFamily="49" charset="0"/>
                <a:cs typeface="Courier New" panose="02070309020205020404" pitchFamily="49" charset="0"/>
              </a:rPr>
              <a:t>java.lang </a:t>
            </a:r>
            <a:r>
              <a:rPr lang="en-US" dirty="0"/>
              <a:t>package contains fundamental classes and is implicitly imported into every program you write</a:t>
            </a:r>
          </a:p>
          <a:p>
            <a:pPr marL="342900" indent="-342900">
              <a:buFont typeface="Arial" panose="020B0604020202020204" pitchFamily="34" charset="0"/>
              <a:buChar char="•"/>
            </a:pPr>
            <a:r>
              <a:rPr lang="en-US" dirty="0"/>
              <a:t>All other Java packages are optional classes and must be explicitly named within a program</a:t>
            </a:r>
          </a:p>
          <a:p>
            <a:endParaRPr lang="en-US" dirty="0"/>
          </a:p>
        </p:txBody>
      </p:sp>
    </p:spTree>
    <p:extLst>
      <p:ext uri="{BB962C8B-B14F-4D97-AF65-F5344CB8AC3E}">
        <p14:creationId xmlns:p14="http://schemas.microsoft.com/office/powerpoint/2010/main" val="2016660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4.1 Learning About Classes and Objects (1 of 2)</a:t>
            </a:r>
          </a:p>
        </p:txBody>
      </p:sp>
      <p:sp>
        <p:nvSpPr>
          <p:cNvPr id="2" name="Text Placeholder 1"/>
          <p:cNvSpPr>
            <a:spLocks noGrp="1"/>
          </p:cNvSpPr>
          <p:nvPr>
            <p:ph type="body" sz="quarter" idx="15"/>
          </p:nvPr>
        </p:nvSpPr>
        <p:spPr/>
        <p:txBody>
          <a:bodyPr/>
          <a:lstStyle/>
          <a:p>
            <a:r>
              <a:rPr lang="en-US" b="1" dirty="0">
                <a:solidFill>
                  <a:srgbClr val="006298"/>
                </a:solidFill>
              </a:rPr>
              <a:t>Java Classes can be differentiated into two types</a:t>
            </a:r>
            <a:r>
              <a:rPr lang="en-US" dirty="0"/>
              <a:t> </a:t>
            </a:r>
          </a:p>
          <a:p>
            <a:pPr marL="342900" indent="-342900">
              <a:buFont typeface="Arial" panose="020B0604020202020204" pitchFamily="34" charset="0"/>
              <a:buChar char="•"/>
            </a:pPr>
            <a:r>
              <a:rPr lang="en-US" dirty="0"/>
              <a:t>Classes from which objects are not instantiated</a:t>
            </a:r>
          </a:p>
          <a:p>
            <a:pPr marL="342900" indent="-342900">
              <a:buFont typeface="Arial" panose="020B0604020202020204" pitchFamily="34" charset="0"/>
              <a:buChar char="•"/>
            </a:pPr>
            <a:r>
              <a:rPr lang="en-US" dirty="0"/>
              <a:t>Classes from which you create objects</a:t>
            </a:r>
          </a:p>
          <a:p>
            <a:r>
              <a:rPr lang="en-US" b="1" dirty="0">
                <a:solidFill>
                  <a:srgbClr val="006298"/>
                </a:solidFill>
              </a:rPr>
              <a:t>In object-oriented programming:</a:t>
            </a:r>
          </a:p>
          <a:p>
            <a:pPr marL="342900" indent="-342900">
              <a:buFont typeface="Arial" panose="020B0604020202020204" pitchFamily="34" charset="0"/>
              <a:buChar char="•"/>
            </a:pPr>
            <a:r>
              <a:rPr lang="en-US" dirty="0"/>
              <a:t>Everything is an object</a:t>
            </a:r>
          </a:p>
          <a:p>
            <a:pPr marL="342900" indent="-342900">
              <a:buFont typeface="Arial" panose="020B0604020202020204" pitchFamily="34" charset="0"/>
              <a:buChar char="•"/>
            </a:pPr>
            <a:r>
              <a:rPr lang="en-US" dirty="0"/>
              <a:t>Every object is a member of a class</a:t>
            </a:r>
          </a:p>
          <a:p>
            <a:endParaRPr lang="en-US" dirty="0"/>
          </a:p>
        </p:txBody>
      </p:sp>
    </p:spTree>
    <p:extLst>
      <p:ext uri="{BB962C8B-B14F-4D97-AF65-F5344CB8AC3E}">
        <p14:creationId xmlns:p14="http://schemas.microsoft.com/office/powerpoint/2010/main" val="1306375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4.9 Using Imported, Prewritten Constants and Methods (2 of 4)</a:t>
            </a:r>
          </a:p>
        </p:txBody>
      </p:sp>
      <p:sp>
        <p:nvSpPr>
          <p:cNvPr id="2" name="Text Placeholder 1"/>
          <p:cNvSpPr>
            <a:spLocks noGrp="1"/>
          </p:cNvSpPr>
          <p:nvPr>
            <p:ph type="body" sz="quarter" idx="15"/>
          </p:nvPr>
        </p:nvSpPr>
        <p:spPr>
          <a:xfrm>
            <a:off x="743576" y="1393593"/>
            <a:ext cx="10711543" cy="3732692"/>
          </a:xfrm>
        </p:spPr>
        <p:txBody>
          <a:bodyPr/>
          <a:lstStyle/>
          <a:p>
            <a:r>
              <a:rPr lang="en-US" b="1" dirty="0">
                <a:solidFill>
                  <a:srgbClr val="006298"/>
                </a:solidFill>
                <a:latin typeface="Courier New" panose="02070309020205020404" pitchFamily="49" charset="0"/>
                <a:cs typeface="Courier New" panose="02070309020205020404" pitchFamily="49" charset="0"/>
              </a:rPr>
              <a:t>math</a:t>
            </a:r>
            <a:r>
              <a:rPr lang="en-US" b="1" dirty="0">
                <a:solidFill>
                  <a:srgbClr val="006298"/>
                </a:solidFill>
              </a:rPr>
              <a:t> class</a:t>
            </a:r>
          </a:p>
          <a:p>
            <a:pPr marL="342900" indent="-342900">
              <a:buFont typeface="Arial" panose="020B0604020202020204" pitchFamily="34" charset="0"/>
              <a:buChar char="•"/>
            </a:pPr>
            <a:r>
              <a:rPr lang="en-US" dirty="0"/>
              <a:t>The class </a:t>
            </a:r>
            <a:r>
              <a:rPr lang="en-US" dirty="0">
                <a:latin typeface="Courier New" panose="02070309020205020404" pitchFamily="49" charset="0"/>
                <a:cs typeface="Courier New" panose="02070309020205020404" pitchFamily="49" charset="0"/>
              </a:rPr>
              <a:t>java.lang.Math </a:t>
            </a:r>
            <a:r>
              <a:rPr lang="en-US" dirty="0"/>
              <a:t>contains constants and methods to preform mathematical functions</a:t>
            </a:r>
          </a:p>
          <a:p>
            <a:pPr marL="342900" indent="-342900">
              <a:buFont typeface="Arial" panose="020B0604020202020204" pitchFamily="34" charset="0"/>
              <a:buChar char="•"/>
            </a:pPr>
            <a:r>
              <a:rPr lang="en-US" dirty="0">
                <a:latin typeface="Courier New" panose="02070309020205020404" pitchFamily="49" charset="0"/>
                <a:cs typeface="Courier New" panose="02070309020205020404" pitchFamily="49" charset="0"/>
              </a:rPr>
              <a:t>PI</a:t>
            </a:r>
            <a:r>
              <a:rPr lang="en-US" dirty="0"/>
              <a:t> is a commonly used </a:t>
            </a:r>
            <a:r>
              <a:rPr lang="en-US" dirty="0">
                <a:latin typeface="Courier New" panose="02070309020205020404" pitchFamily="49" charset="0"/>
                <a:cs typeface="Courier New" panose="02070309020205020404" pitchFamily="49" charset="0"/>
              </a:rPr>
              <a:t>Math</a:t>
            </a:r>
            <a:r>
              <a:rPr lang="en-US" dirty="0"/>
              <a:t> class constant</a:t>
            </a:r>
          </a:p>
          <a:p>
            <a:pPr marL="342900" indent="-342900">
              <a:buFont typeface="Arial" panose="020B0604020202020204" pitchFamily="34" charset="0"/>
              <a:buChar char="•"/>
            </a:pPr>
            <a:r>
              <a:rPr lang="en-US" dirty="0">
                <a:latin typeface="Courier New" panose="02070309020205020404" pitchFamily="49" charset="0"/>
                <a:cs typeface="Courier New" panose="02070309020205020404" pitchFamily="49" charset="0"/>
              </a:rPr>
              <a:t>PI</a:t>
            </a:r>
            <a:r>
              <a:rPr lang="en-US" dirty="0"/>
              <a:t> is </a:t>
            </a:r>
            <a:r>
              <a:rPr lang="en-US" dirty="0">
                <a:latin typeface="Courier New" panose="02070309020205020404" pitchFamily="49" charset="0"/>
                <a:cs typeface="Courier New" panose="02070309020205020404" pitchFamily="49" charset="0"/>
              </a:rPr>
              <a:t>public</a:t>
            </a:r>
            <a:r>
              <a:rPr lang="en-US" dirty="0"/>
              <a:t>, </a:t>
            </a:r>
            <a:r>
              <a:rPr lang="en-US" dirty="0">
                <a:latin typeface="Courier New" panose="02070309020205020404" pitchFamily="49" charset="0"/>
                <a:cs typeface="Courier New" panose="02070309020205020404" pitchFamily="49" charset="0"/>
              </a:rPr>
              <a:t>final</a:t>
            </a:r>
            <a:r>
              <a:rPr lang="en-US" dirty="0"/>
              <a:t>, </a:t>
            </a:r>
            <a:r>
              <a:rPr lang="en-US" dirty="0">
                <a:latin typeface="Courier New" panose="02070309020205020404" pitchFamily="49" charset="0"/>
                <a:cs typeface="Courier New" panose="02070309020205020404" pitchFamily="49" charset="0"/>
              </a:rPr>
              <a:t>static</a:t>
            </a:r>
            <a:r>
              <a:rPr lang="en-US" dirty="0"/>
              <a:t>, and </a:t>
            </a:r>
            <a:r>
              <a:rPr lang="en-US" dirty="0">
                <a:latin typeface="Courier New" panose="02070309020205020404" pitchFamily="49" charset="0"/>
                <a:cs typeface="Courier New" panose="02070309020205020404" pitchFamily="49" charset="0"/>
              </a:rPr>
              <a:t>double</a:t>
            </a:r>
          </a:p>
          <a:p>
            <a:pPr marL="342900" indent="-342900">
              <a:buFont typeface="Arial" panose="020B0604020202020204" pitchFamily="34" charset="0"/>
              <a:buChar char="•"/>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395085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4.9 Using Imported, Prewritten Constants and Methods (3 of 4)</a:t>
            </a:r>
          </a:p>
        </p:txBody>
      </p:sp>
      <p:sp>
        <p:nvSpPr>
          <p:cNvPr id="2" name="Text Placeholder 1"/>
          <p:cNvSpPr>
            <a:spLocks noGrp="1"/>
          </p:cNvSpPr>
          <p:nvPr>
            <p:ph type="body" sz="quarter" idx="15"/>
          </p:nvPr>
        </p:nvSpPr>
        <p:spPr>
          <a:xfrm>
            <a:off x="743576" y="1393593"/>
            <a:ext cx="10711543" cy="3732692"/>
          </a:xfrm>
        </p:spPr>
        <p:txBody>
          <a:bodyPr/>
          <a:lstStyle/>
          <a:p>
            <a:r>
              <a:rPr lang="en-US" b="1" dirty="0">
                <a:solidFill>
                  <a:srgbClr val="006298"/>
                </a:solidFill>
                <a:latin typeface="Arial" panose="020B0604020202020204" pitchFamily="34" charset="0"/>
                <a:cs typeface="Arial" panose="020B0604020202020204" pitchFamily="34" charset="0"/>
              </a:rPr>
              <a:t>Importing Classes</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To use a prewritten class use one of three methods</a:t>
            </a:r>
          </a:p>
          <a:p>
            <a:pPr marL="1028700" lvl="1"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Use the entire path with the class name</a:t>
            </a:r>
          </a:p>
          <a:p>
            <a:pPr marL="1028700" lvl="1"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Import the class</a:t>
            </a:r>
          </a:p>
          <a:p>
            <a:pPr marL="1028700" lvl="1"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Import the package that contains the class using a wildcard symbol (*)</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927927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4.9 Using Imported, Prewritten Constants and Methods (4 of 4)</a:t>
            </a:r>
          </a:p>
        </p:txBody>
      </p:sp>
      <p:sp>
        <p:nvSpPr>
          <p:cNvPr id="2" name="Text Placeholder 1"/>
          <p:cNvSpPr>
            <a:spLocks noGrp="1"/>
          </p:cNvSpPr>
          <p:nvPr>
            <p:ph type="body" sz="quarter" idx="15"/>
          </p:nvPr>
        </p:nvSpPr>
        <p:spPr>
          <a:xfrm>
            <a:off x="743576" y="1393593"/>
            <a:ext cx="10711543" cy="3732692"/>
          </a:xfrm>
        </p:spPr>
        <p:txBody>
          <a:bodyPr/>
          <a:lstStyle/>
          <a:p>
            <a:r>
              <a:rPr lang="en-US" b="1" dirty="0">
                <a:solidFill>
                  <a:srgbClr val="006298"/>
                </a:solidFill>
                <a:latin typeface="Arial" panose="020B0604020202020204" pitchFamily="34" charset="0"/>
                <a:cs typeface="Arial" panose="020B0604020202020204" pitchFamily="34" charset="0"/>
              </a:rPr>
              <a:t>Using the </a:t>
            </a:r>
            <a:r>
              <a:rPr lang="en-US" b="1" dirty="0">
                <a:solidFill>
                  <a:srgbClr val="006298"/>
                </a:solidFill>
                <a:latin typeface="Courier New" panose="02070309020205020404" pitchFamily="49" charset="0"/>
                <a:cs typeface="Courier New" panose="02070309020205020404" pitchFamily="49" charset="0"/>
              </a:rPr>
              <a:t>LocalDate</a:t>
            </a:r>
            <a:r>
              <a:rPr lang="en-US" b="1" dirty="0">
                <a:solidFill>
                  <a:srgbClr val="006298"/>
                </a:solidFill>
                <a:latin typeface="Arial" panose="020B0604020202020204" pitchFamily="34" charset="0"/>
                <a:cs typeface="Arial" panose="020B0604020202020204" pitchFamily="34" charset="0"/>
              </a:rPr>
              <a:t> Class</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Use statements that use the static methods </a:t>
            </a:r>
            <a:r>
              <a:rPr lang="en-US" dirty="0">
                <a:latin typeface="Courier New" panose="02070309020205020404" pitchFamily="49" charset="0"/>
                <a:cs typeface="Courier New" panose="02070309020205020404" pitchFamily="49" charset="0"/>
              </a:rPr>
              <a:t>now() </a:t>
            </a:r>
            <a:r>
              <a:rPr lang="en-US" dirty="0">
                <a:latin typeface="Arial" panose="020B0604020202020204" pitchFamily="34" charset="0"/>
                <a:cs typeface="Arial" panose="020B0604020202020204" pitchFamily="34" charset="0"/>
              </a:rPr>
              <a:t>and </a:t>
            </a:r>
            <a:r>
              <a:rPr lang="en-US" dirty="0">
                <a:latin typeface="Courier New" panose="02070309020205020404" pitchFamily="49" charset="0"/>
                <a:cs typeface="Courier New" panose="02070309020205020404" pitchFamily="49" charset="0"/>
              </a:rPr>
              <a:t>of()</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Don’t use the </a:t>
            </a:r>
            <a:r>
              <a:rPr lang="en-US" dirty="0">
                <a:latin typeface="Courier New" panose="02070309020205020404" pitchFamily="49" charset="0"/>
                <a:cs typeface="Courier New" panose="02070309020205020404" pitchFamily="49" charset="0"/>
              </a:rPr>
              <a:t>new </a:t>
            </a:r>
            <a:r>
              <a:rPr lang="en-US" dirty="0">
                <a:latin typeface="Arial" panose="020B0604020202020204" pitchFamily="34" charset="0"/>
                <a:cs typeface="Arial" panose="020B0604020202020204" pitchFamily="34" charset="0"/>
              </a:rPr>
              <a:t>operator and class a constructor when creating </a:t>
            </a:r>
            <a:r>
              <a:rPr lang="en-US" dirty="0">
                <a:latin typeface="Courier New" panose="02070309020205020404" pitchFamily="49" charset="0"/>
                <a:cs typeface="Courier New" panose="02070309020205020404" pitchFamily="49" charset="0"/>
              </a:rPr>
              <a:t>LocalDate </a:t>
            </a:r>
            <a:r>
              <a:rPr lang="en-US" dirty="0">
                <a:latin typeface="Arial" panose="020B0604020202020204" pitchFamily="34" charset="0"/>
                <a:cs typeface="Arial" panose="020B0604020202020204" pitchFamily="34" charset="0"/>
              </a:rPr>
              <a:t>objects</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Specific data field values can retrieve an integer using </a:t>
            </a:r>
            <a:r>
              <a:rPr lang="en-US" dirty="0">
                <a:latin typeface="Courier New" panose="02070309020205020404" pitchFamily="49" charset="0"/>
                <a:cs typeface="Courier New" panose="02070309020205020404" pitchFamily="49" charset="0"/>
              </a:rPr>
              <a:t>getYear()</a:t>
            </a:r>
            <a:r>
              <a:rPr lang="en-US" dirty="0">
                <a:latin typeface="Arial" panose="020B0604020202020204" pitchFamily="34" charset="0"/>
                <a:cs typeface="Arial" panose="020B0604020202020204" pitchFamily="34" charset="0"/>
              </a:rPr>
              <a:t>, </a:t>
            </a:r>
            <a:r>
              <a:rPr lang="en-US" dirty="0">
                <a:latin typeface="Courier New" panose="02070309020205020404" pitchFamily="49" charset="0"/>
                <a:cs typeface="Courier New" panose="02070309020205020404" pitchFamily="49" charset="0"/>
              </a:rPr>
              <a:t>getMonthValue()</a:t>
            </a:r>
            <a:r>
              <a:rPr lang="en-US" dirty="0">
                <a:latin typeface="Arial" panose="020B0604020202020204" pitchFamily="34" charset="0"/>
                <a:cs typeface="Arial" panose="020B0604020202020204" pitchFamily="34" charset="0"/>
              </a:rPr>
              <a:t>, and </a:t>
            </a:r>
            <a:r>
              <a:rPr lang="en-US" dirty="0">
                <a:latin typeface="Courier New" panose="02070309020205020404" pitchFamily="49" charset="0"/>
                <a:cs typeface="Courier New" panose="02070309020205020404" pitchFamily="49" charset="0"/>
              </a:rPr>
              <a:t>getDayOfMonth() </a:t>
            </a:r>
            <a:r>
              <a:rPr lang="en-US" dirty="0">
                <a:latin typeface="Arial" panose="020B0604020202020204" pitchFamily="34" charset="0"/>
                <a:cs typeface="Arial" panose="020B0604020202020204" pitchFamily="34" charset="0"/>
              </a:rPr>
              <a:t>methods</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Enumeration is a data type that consists of a list of values: </a:t>
            </a:r>
            <a:r>
              <a:rPr lang="en-US" dirty="0">
                <a:latin typeface="Courier New" panose="02070309020205020404" pitchFamily="49" charset="0"/>
                <a:cs typeface="Courier New" panose="02070309020205020404" pitchFamily="49" charset="0"/>
              </a:rPr>
              <a:t>getMonth()</a:t>
            </a:r>
            <a:r>
              <a:rPr lang="en-US" dirty="0">
                <a:latin typeface="Arial" panose="020B0604020202020204" pitchFamily="34" charset="0"/>
                <a:cs typeface="Arial" panose="020B0604020202020204" pitchFamily="34" charset="0"/>
              </a:rPr>
              <a:t>, and </a:t>
            </a:r>
            <a:r>
              <a:rPr lang="en-US" dirty="0">
                <a:latin typeface="Courier New" panose="02070309020205020404" pitchFamily="49" charset="0"/>
                <a:cs typeface="Courier New" panose="02070309020205020404" pitchFamily="49" charset="0"/>
              </a:rPr>
              <a:t>getDayOfWeek()</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Used in personnel, inventory, and billing systems</a:t>
            </a:r>
          </a:p>
        </p:txBody>
      </p:sp>
    </p:spTree>
    <p:extLst>
      <p:ext uri="{BB962C8B-B14F-4D97-AF65-F5344CB8AC3E}">
        <p14:creationId xmlns:p14="http://schemas.microsoft.com/office/powerpoint/2010/main" val="39055570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4.10 Understanding Composition and Nested Classes </a:t>
            </a:r>
            <a:br>
              <a:rPr lang="en-US" dirty="0"/>
            </a:br>
            <a:r>
              <a:rPr lang="en-US" dirty="0"/>
              <a:t>(1 of 2)</a:t>
            </a:r>
          </a:p>
        </p:txBody>
      </p:sp>
      <p:sp>
        <p:nvSpPr>
          <p:cNvPr id="2" name="Text Placeholder 1"/>
          <p:cNvSpPr>
            <a:spLocks noGrp="1"/>
          </p:cNvSpPr>
          <p:nvPr>
            <p:ph type="body" sz="quarter" idx="15"/>
          </p:nvPr>
        </p:nvSpPr>
        <p:spPr>
          <a:xfrm>
            <a:off x="743576" y="1393593"/>
            <a:ext cx="10711543" cy="3732692"/>
          </a:xfrm>
        </p:spPr>
        <p:txBody>
          <a:bodyPr/>
          <a:lstStyle/>
          <a:p>
            <a:r>
              <a:rPr lang="en-US" b="1" dirty="0">
                <a:solidFill>
                  <a:srgbClr val="006298"/>
                </a:solidFill>
                <a:latin typeface="Arial" panose="020B0604020202020204" pitchFamily="34" charset="0"/>
                <a:cs typeface="Arial" panose="020B0604020202020204" pitchFamily="34" charset="0"/>
              </a:rPr>
              <a:t>Composition</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The relationship between classes when an object of one class is a data field within another class</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Need to supply values for the contained object if it has no default constructor</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 “has-a relationship” is one in which one class has an instance of another</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99189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4.10 Understanding Composition and Nested Classes </a:t>
            </a:r>
            <a:br>
              <a:rPr lang="en-US" dirty="0"/>
            </a:br>
            <a:r>
              <a:rPr lang="en-US" dirty="0"/>
              <a:t>(2 of 2)</a:t>
            </a:r>
          </a:p>
        </p:txBody>
      </p:sp>
      <p:sp>
        <p:nvSpPr>
          <p:cNvPr id="2" name="Text Placeholder 1"/>
          <p:cNvSpPr>
            <a:spLocks noGrp="1"/>
          </p:cNvSpPr>
          <p:nvPr>
            <p:ph type="body" sz="quarter" idx="15"/>
          </p:nvPr>
        </p:nvSpPr>
        <p:spPr>
          <a:xfrm>
            <a:off x="743576" y="1393593"/>
            <a:ext cx="10711543" cy="3732692"/>
          </a:xfrm>
        </p:spPr>
        <p:txBody>
          <a:bodyPr/>
          <a:lstStyle/>
          <a:p>
            <a:r>
              <a:rPr lang="en-US" b="1" dirty="0">
                <a:solidFill>
                  <a:srgbClr val="006298"/>
                </a:solidFill>
                <a:latin typeface="Arial" panose="020B0604020202020204" pitchFamily="34" charset="0"/>
                <a:cs typeface="Arial" panose="020B0604020202020204" pitchFamily="34" charset="0"/>
              </a:rPr>
              <a:t>Nested Classes</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 class withing another class</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The containing class is the top-level class</a:t>
            </a:r>
          </a:p>
          <a:p>
            <a:pPr marL="342900" indent="-342900">
              <a:buFont typeface="Arial" panose="020B0604020202020204" pitchFamily="34" charset="0"/>
              <a:buChar char="•"/>
            </a:pPr>
            <a:r>
              <a:rPr lang="en-US" dirty="0">
                <a:latin typeface="Courier New" panose="02070309020205020404" pitchFamily="49" charset="0"/>
                <a:cs typeface="Courier New" panose="02070309020205020404" pitchFamily="49" charset="0"/>
              </a:rPr>
              <a:t>static</a:t>
            </a:r>
            <a:r>
              <a:rPr lang="en-US" dirty="0">
                <a:latin typeface="Arial" panose="020B0604020202020204" pitchFamily="34" charset="0"/>
                <a:cs typeface="Arial" panose="020B0604020202020204" pitchFamily="34" charset="0"/>
              </a:rPr>
              <a:t> member classes have access to all static methods of the top-level class</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Nonstatic member classes (inner classes) require an instance and have access to all data and methods of the top-level class</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Local classes are local to a block</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Anonymous classes have no identifier</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53668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7A23B-08BA-4767-AE77-535A0B270682}"/>
              </a:ext>
            </a:extLst>
          </p:cNvPr>
          <p:cNvSpPr>
            <a:spLocks noGrp="1"/>
          </p:cNvSpPr>
          <p:nvPr>
            <p:ph type="title"/>
          </p:nvPr>
        </p:nvSpPr>
        <p:spPr/>
        <p:txBody>
          <a:bodyPr/>
          <a:lstStyle/>
          <a:p>
            <a:r>
              <a:rPr lang="en-US" dirty="0"/>
              <a:t>Don’t Do It</a:t>
            </a:r>
          </a:p>
        </p:txBody>
      </p:sp>
      <p:sp>
        <p:nvSpPr>
          <p:cNvPr id="3" name="Text Placeholder 2">
            <a:extLst>
              <a:ext uri="{FF2B5EF4-FFF2-40B4-BE49-F238E27FC236}">
                <a16:creationId xmlns:a16="http://schemas.microsoft.com/office/drawing/2014/main" id="{6B3F111C-1BE2-4892-A332-441D5626C237}"/>
              </a:ext>
            </a:extLst>
          </p:cNvPr>
          <p:cNvSpPr>
            <a:spLocks noGrp="1"/>
          </p:cNvSpPr>
          <p:nvPr>
            <p:ph type="body" sz="quarter" idx="17"/>
          </p:nvPr>
        </p:nvSpPr>
        <p:spPr/>
        <p:txBody>
          <a:bodyPr>
            <a:normAutofit/>
          </a:bodyPr>
          <a:lstStyle/>
          <a:p>
            <a:pPr>
              <a:buClr>
                <a:srgbClr val="000000"/>
              </a:buClr>
            </a:pPr>
            <a:r>
              <a:rPr lang="en-US" sz="2400" dirty="0"/>
              <a:t>Don’t think that default constructor means only the automatically supplied version. </a:t>
            </a:r>
          </a:p>
          <a:p>
            <a:pPr>
              <a:buClr>
                <a:srgbClr val="000000"/>
              </a:buClr>
            </a:pPr>
            <a:r>
              <a:rPr lang="en-US" sz="2400" dirty="0"/>
              <a:t>Don’t think that a class’s methods must accept its own fields’ values as parameters or return values to its own fields. </a:t>
            </a:r>
          </a:p>
          <a:p>
            <a:pPr>
              <a:buClr>
                <a:srgbClr val="000000"/>
              </a:buClr>
            </a:pPr>
            <a:r>
              <a:rPr lang="en-US" sz="2400" dirty="0"/>
              <a:t>Don’t forget to write a default constructor for a class that has other constructors if you want to be able to instantiate objects without using arguments.</a:t>
            </a:r>
          </a:p>
          <a:p>
            <a:pPr>
              <a:buClr>
                <a:srgbClr val="000000"/>
              </a:buClr>
            </a:pPr>
            <a:r>
              <a:rPr lang="en-US" sz="2400" dirty="0"/>
              <a:t>Don’t assume that a wildcard in an import statement works like a DOS or UNIX wildcard. The wildcard works only with specific packages and does not import embedded packages.</a:t>
            </a:r>
          </a:p>
          <a:p>
            <a:pPr>
              <a:buClr>
                <a:srgbClr val="000000"/>
              </a:buClr>
            </a:pPr>
            <a:endParaRPr lang="en-US" sz="2400" dirty="0"/>
          </a:p>
        </p:txBody>
      </p:sp>
    </p:spTree>
    <p:extLst>
      <p:ext uri="{BB962C8B-B14F-4D97-AF65-F5344CB8AC3E}">
        <p14:creationId xmlns:p14="http://schemas.microsoft.com/office/powerpoint/2010/main" val="7545574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B17B2-FE6D-44F1-B606-FD4E689B5FBF}"/>
              </a:ext>
            </a:extLst>
          </p:cNvPr>
          <p:cNvSpPr>
            <a:spLocks noGrp="1"/>
          </p:cNvSpPr>
          <p:nvPr>
            <p:ph type="title"/>
          </p:nvPr>
        </p:nvSpPr>
        <p:spPr/>
        <p:txBody>
          <a:bodyPr/>
          <a:lstStyle/>
          <a:p>
            <a:r>
              <a:rPr lang="en-US" dirty="0"/>
              <a:t>Self-Assessment</a:t>
            </a:r>
          </a:p>
        </p:txBody>
      </p:sp>
      <p:sp>
        <p:nvSpPr>
          <p:cNvPr id="3" name="Text Placeholder 2">
            <a:extLst>
              <a:ext uri="{FF2B5EF4-FFF2-40B4-BE49-F238E27FC236}">
                <a16:creationId xmlns:a16="http://schemas.microsoft.com/office/drawing/2014/main" id="{C141C2FE-9E5B-45DA-ADBE-E4F8B71FFDFD}"/>
              </a:ext>
            </a:extLst>
          </p:cNvPr>
          <p:cNvSpPr>
            <a:spLocks noGrp="1"/>
          </p:cNvSpPr>
          <p:nvPr>
            <p:ph type="body" sz="quarter" idx="17"/>
          </p:nvPr>
        </p:nvSpPr>
        <p:spPr/>
        <p:txBody>
          <a:bodyPr/>
          <a:lstStyle/>
          <a:p>
            <a:r>
              <a:rPr lang="en-US" sz="2400" dirty="0"/>
              <a:t>What is an </a:t>
            </a:r>
            <a:r>
              <a:rPr lang="en-US" sz="2400" i="1" dirty="0"/>
              <a:t>is-a relationship</a:t>
            </a:r>
            <a:r>
              <a:rPr lang="en-US" sz="2400" dirty="0"/>
              <a:t>?</a:t>
            </a:r>
          </a:p>
          <a:p>
            <a:r>
              <a:rPr lang="en-US" sz="2400" dirty="0"/>
              <a:t>What is the purpose of information hiding? </a:t>
            </a:r>
          </a:p>
          <a:p>
            <a:r>
              <a:rPr lang="en-US" sz="2400" dirty="0"/>
              <a:t>What values are provided in a default constructor?</a:t>
            </a:r>
          </a:p>
          <a:p>
            <a:r>
              <a:rPr lang="en-US" sz="2400" dirty="0"/>
              <a:t>How can you use a </a:t>
            </a:r>
            <a:r>
              <a:rPr lang="en-US" sz="2400" dirty="0">
                <a:latin typeface="Courier New" panose="02070309020205020404" pitchFamily="49" charset="0"/>
                <a:cs typeface="Courier New" panose="02070309020205020404" pitchFamily="49" charset="0"/>
              </a:rPr>
              <a:t>this</a:t>
            </a:r>
            <a:r>
              <a:rPr lang="en-US" sz="2400" dirty="0"/>
              <a:t> reference to make overloaded constructors more efficient?</a:t>
            </a:r>
          </a:p>
          <a:p>
            <a:r>
              <a:rPr lang="en-US" sz="2400" dirty="0"/>
              <a:t>How do you use a prewritten class? Why might you use one?</a:t>
            </a:r>
          </a:p>
          <a:p>
            <a:r>
              <a:rPr lang="en-US" sz="2400" dirty="0"/>
              <a:t>What are the four types of nested classes?</a:t>
            </a:r>
          </a:p>
        </p:txBody>
      </p:sp>
    </p:spTree>
    <p:extLst>
      <p:ext uri="{BB962C8B-B14F-4D97-AF65-F5344CB8AC3E}">
        <p14:creationId xmlns:p14="http://schemas.microsoft.com/office/powerpoint/2010/main" val="33957160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Summary</a:t>
            </a:r>
            <a:endParaRPr lang="en-US" dirty="0"/>
          </a:p>
        </p:txBody>
      </p:sp>
      <p:sp>
        <p:nvSpPr>
          <p:cNvPr id="2" name="Text Placeholder 1"/>
          <p:cNvSpPr>
            <a:spLocks noGrp="1"/>
          </p:cNvSpPr>
          <p:nvPr>
            <p:ph type="body" sz="quarter" idx="17"/>
          </p:nvPr>
        </p:nvSpPr>
        <p:spPr/>
        <p:txBody>
          <a:bodyPr>
            <a:normAutofit/>
          </a:bodyPr>
          <a:lstStyle/>
          <a:p>
            <a:pPr marL="0" lvl="1" indent="0">
              <a:spcBef>
                <a:spcPts val="1000"/>
              </a:spcBef>
              <a:buClr>
                <a:srgbClr val="000000"/>
              </a:buClr>
              <a:buNone/>
              <a:tabLst>
                <a:tab pos="914400" algn="l"/>
              </a:tabLst>
            </a:pPr>
            <a:r>
              <a:rPr lang="en-US" altLang="en-US" sz="2400" dirty="0">
                <a:solidFill>
                  <a:srgbClr val="000000"/>
                </a:solidFill>
                <a:latin typeface="+mn-lt"/>
                <a:cs typeface="Courier New" panose="02070309020205020404" pitchFamily="49" charset="0"/>
              </a:rPr>
              <a:t>Click the link to review the objectives for this presentation.</a:t>
            </a:r>
          </a:p>
          <a:p>
            <a:pPr marL="0" lvl="1" indent="0">
              <a:spcBef>
                <a:spcPts val="1000"/>
              </a:spcBef>
              <a:buClr>
                <a:srgbClr val="000000"/>
              </a:buClr>
              <a:buNone/>
              <a:tabLst>
                <a:tab pos="914400" algn="l"/>
              </a:tabLst>
            </a:pPr>
            <a:r>
              <a:rPr lang="en-US" altLang="en-US" sz="2400" dirty="0">
                <a:solidFill>
                  <a:srgbClr val="000000"/>
                </a:solidFill>
                <a:latin typeface="+mn-lt"/>
                <a:cs typeface="Courier New" panose="02070309020205020404" pitchFamily="49" charset="0"/>
                <a:hlinkClick r:id="rId3" action="ppaction://hlinksldjump"/>
              </a:rPr>
              <a:t>Link to Objectives</a:t>
            </a:r>
            <a:endParaRPr lang="en-US" altLang="en-US" sz="2400" dirty="0">
              <a:solidFill>
                <a:srgbClr val="000000"/>
              </a:solidFill>
              <a:latin typeface="+mn-lt"/>
              <a:cs typeface="Courier New" panose="02070309020205020404" pitchFamily="49" charset="0"/>
            </a:endParaRPr>
          </a:p>
        </p:txBody>
      </p:sp>
    </p:spTree>
    <p:extLst>
      <p:ext uri="{BB962C8B-B14F-4D97-AF65-F5344CB8AC3E}">
        <p14:creationId xmlns:p14="http://schemas.microsoft.com/office/powerpoint/2010/main" val="1031533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4.1 Learning About Classes and Objects (2 of 2)</a:t>
            </a:r>
          </a:p>
        </p:txBody>
      </p:sp>
      <p:sp>
        <p:nvSpPr>
          <p:cNvPr id="2" name="Text Placeholder 1"/>
          <p:cNvSpPr>
            <a:spLocks noGrp="1"/>
          </p:cNvSpPr>
          <p:nvPr>
            <p:ph type="body" sz="quarter" idx="15"/>
          </p:nvPr>
        </p:nvSpPr>
        <p:spPr/>
        <p:txBody>
          <a:bodyPr/>
          <a:lstStyle/>
          <a:p>
            <a:r>
              <a:rPr lang="en-US" b="1" dirty="0">
                <a:solidFill>
                  <a:srgbClr val="006298"/>
                </a:solidFill>
              </a:rPr>
              <a:t> is-a relationship</a:t>
            </a:r>
          </a:p>
          <a:p>
            <a:pPr marL="342900" indent="-342900">
              <a:buFont typeface="Arial" panose="020B0604020202020204" pitchFamily="34" charset="0"/>
              <a:buChar char="•"/>
            </a:pPr>
            <a:r>
              <a:rPr lang="en-US" dirty="0"/>
              <a:t>A relationship in which the object “is a” concrete example of the class</a:t>
            </a:r>
          </a:p>
          <a:p>
            <a:pPr marL="342900" indent="-342900">
              <a:buFont typeface="Arial" panose="020B0604020202020204" pitchFamily="34" charset="0"/>
              <a:buChar char="•"/>
            </a:pPr>
            <a:r>
              <a:rPr lang="en-US" dirty="0"/>
              <a:t>An object is an instantiation, or tangible example, of a class</a:t>
            </a:r>
          </a:p>
          <a:p>
            <a:r>
              <a:rPr lang="en-US" b="1" dirty="0">
                <a:solidFill>
                  <a:srgbClr val="006298"/>
                </a:solidFill>
              </a:rPr>
              <a:t>Objects and classes</a:t>
            </a:r>
          </a:p>
          <a:p>
            <a:pPr marL="342900" indent="-342900">
              <a:buFont typeface="Arial" panose="020B0604020202020204" pitchFamily="34" charset="0"/>
              <a:buChar char="•"/>
            </a:pPr>
            <a:r>
              <a:rPr lang="en-US" dirty="0"/>
              <a:t>Classes provide reusability</a:t>
            </a:r>
          </a:p>
          <a:p>
            <a:pPr marL="342900" indent="-342900">
              <a:buFont typeface="Arial" panose="020B0604020202020204" pitchFamily="34" charset="0"/>
              <a:buChar char="•"/>
            </a:pPr>
            <a:r>
              <a:rPr lang="en-US" dirty="0"/>
              <a:t>Objects get their attributes from their classes</a:t>
            </a:r>
          </a:p>
          <a:p>
            <a:pPr marL="342900" indent="-342900">
              <a:buFont typeface="Arial" panose="020B0604020202020204" pitchFamily="34" charset="0"/>
              <a:buChar char="•"/>
            </a:pPr>
            <a:r>
              <a:rPr lang="en-US" dirty="0"/>
              <a:t>You don’t need to create every class you use</a:t>
            </a:r>
          </a:p>
          <a:p>
            <a:r>
              <a:rPr lang="en-US" b="1" dirty="0">
                <a:solidFill>
                  <a:srgbClr val="006298"/>
                </a:solidFill>
              </a:rPr>
              <a:t>Class client </a:t>
            </a:r>
            <a:r>
              <a:rPr lang="en-US" b="1" i="1" dirty="0">
                <a:solidFill>
                  <a:srgbClr val="006298"/>
                </a:solidFill>
              </a:rPr>
              <a:t>or</a:t>
            </a:r>
            <a:r>
              <a:rPr lang="en-US" b="1" dirty="0">
                <a:solidFill>
                  <a:srgbClr val="006298"/>
                </a:solidFill>
              </a:rPr>
              <a:t> Class user</a:t>
            </a:r>
          </a:p>
          <a:p>
            <a:pPr marL="342900" indent="-342900">
              <a:buFont typeface="Arial" panose="020B0604020202020204" pitchFamily="34" charset="0"/>
              <a:buChar char="•"/>
            </a:pPr>
            <a:r>
              <a:rPr lang="en-US" dirty="0"/>
              <a:t>An application or class that instantiates objects of another class</a:t>
            </a:r>
          </a:p>
          <a:p>
            <a:endParaRPr lang="en-US" dirty="0"/>
          </a:p>
        </p:txBody>
      </p:sp>
    </p:spTree>
    <p:extLst>
      <p:ext uri="{BB962C8B-B14F-4D97-AF65-F5344CB8AC3E}">
        <p14:creationId xmlns:p14="http://schemas.microsoft.com/office/powerpoint/2010/main" val="1765654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4.2 Creating a Class (1 of 4)</a:t>
            </a:r>
          </a:p>
        </p:txBody>
      </p:sp>
      <p:sp>
        <p:nvSpPr>
          <p:cNvPr id="2" name="Text Placeholder 1"/>
          <p:cNvSpPr>
            <a:spLocks noGrp="1"/>
          </p:cNvSpPr>
          <p:nvPr>
            <p:ph type="body" sz="quarter" idx="15"/>
          </p:nvPr>
        </p:nvSpPr>
        <p:spPr/>
        <p:txBody>
          <a:bodyPr/>
          <a:lstStyle/>
          <a:p>
            <a:r>
              <a:rPr lang="en-US" b="1" dirty="0">
                <a:solidFill>
                  <a:srgbClr val="006298"/>
                </a:solidFill>
              </a:rPr>
              <a:t>Class header</a:t>
            </a:r>
          </a:p>
          <a:p>
            <a:pPr marL="342900" indent="-342900">
              <a:buFont typeface="Arial" panose="020B0604020202020204" pitchFamily="34" charset="0"/>
              <a:buChar char="•"/>
            </a:pPr>
            <a:r>
              <a:rPr lang="en-US" dirty="0"/>
              <a:t>An optional access specifier</a:t>
            </a:r>
          </a:p>
          <a:p>
            <a:pPr marL="342900" indent="-342900">
              <a:buFont typeface="Arial" panose="020B0604020202020204" pitchFamily="34" charset="0"/>
              <a:buChar char="•"/>
            </a:pPr>
            <a:r>
              <a:rPr lang="en-US" dirty="0"/>
              <a:t>The keyword </a:t>
            </a:r>
            <a:r>
              <a:rPr lang="en-US" dirty="0">
                <a:latin typeface="Courier New" panose="02070309020205020404" pitchFamily="49" charset="0"/>
                <a:cs typeface="Courier New" panose="02070309020205020404" pitchFamily="49" charset="0"/>
              </a:rPr>
              <a:t>class</a:t>
            </a:r>
          </a:p>
          <a:p>
            <a:pPr marL="342900" indent="-342900">
              <a:buFont typeface="Arial" panose="020B0604020202020204" pitchFamily="34" charset="0"/>
              <a:buChar char="•"/>
            </a:pPr>
            <a:r>
              <a:rPr lang="en-US" dirty="0"/>
              <a:t>Any legal identifier</a:t>
            </a:r>
          </a:p>
          <a:p>
            <a:r>
              <a:rPr lang="en-US" b="1" dirty="0">
                <a:solidFill>
                  <a:srgbClr val="006298"/>
                </a:solidFill>
              </a:rPr>
              <a:t>Public class</a:t>
            </a:r>
          </a:p>
          <a:p>
            <a:pPr marL="342900" indent="-342900">
              <a:buFont typeface="Arial" panose="020B0604020202020204" pitchFamily="34" charset="0"/>
              <a:buChar char="•"/>
            </a:pPr>
            <a:r>
              <a:rPr lang="en-US" dirty="0"/>
              <a:t>Accessible by all objects</a:t>
            </a:r>
          </a:p>
          <a:p>
            <a:pPr marL="342900" indent="-342900">
              <a:buFont typeface="Arial" panose="020B0604020202020204" pitchFamily="34" charset="0"/>
              <a:buChar char="•"/>
            </a:pPr>
            <a:r>
              <a:rPr lang="en-US" dirty="0"/>
              <a:t>Can be extended as a basis for another class</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959788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4.2 Creating a Class (2 of 4)</a:t>
            </a:r>
          </a:p>
        </p:txBody>
      </p:sp>
      <p:sp>
        <p:nvSpPr>
          <p:cNvPr id="2" name="Text Placeholder 1"/>
          <p:cNvSpPr>
            <a:spLocks noGrp="1"/>
          </p:cNvSpPr>
          <p:nvPr>
            <p:ph type="body" sz="quarter" idx="15"/>
          </p:nvPr>
        </p:nvSpPr>
        <p:spPr/>
        <p:txBody>
          <a:bodyPr/>
          <a:lstStyle/>
          <a:p>
            <a:r>
              <a:rPr lang="en-US" b="1" dirty="0">
                <a:solidFill>
                  <a:srgbClr val="006298"/>
                </a:solidFill>
              </a:rPr>
              <a:t>Data fields</a:t>
            </a:r>
          </a:p>
          <a:p>
            <a:pPr marL="342900" indent="-342900">
              <a:buFont typeface="Arial" panose="020B0604020202020204" pitchFamily="34" charset="0"/>
              <a:buChar char="•"/>
            </a:pPr>
            <a:r>
              <a:rPr lang="en-US" dirty="0"/>
              <a:t>The data components of a class</a:t>
            </a:r>
          </a:p>
          <a:p>
            <a:pPr marL="1028700" lvl="1"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Distinguished from other variables you might use</a:t>
            </a:r>
          </a:p>
          <a:p>
            <a:r>
              <a:rPr lang="en-US" b="1" dirty="0">
                <a:solidFill>
                  <a:srgbClr val="006298"/>
                </a:solidFill>
              </a:rPr>
              <a:t>Instance variable</a:t>
            </a:r>
          </a:p>
          <a:p>
            <a:pPr marL="342900" indent="-342900">
              <a:buFont typeface="Arial" panose="020B0604020202020204" pitchFamily="34" charset="0"/>
              <a:buChar char="•"/>
            </a:pPr>
            <a:r>
              <a:rPr lang="en-US" dirty="0"/>
              <a:t>One copy exists for each object instantiation</a:t>
            </a:r>
          </a:p>
          <a:p>
            <a:pPr marL="342900" indent="-342900">
              <a:buFont typeface="Arial" panose="020B0604020202020204" pitchFamily="34" charset="0"/>
              <a:buChar char="•"/>
            </a:pPr>
            <a:r>
              <a:rPr lang="en-US" dirty="0"/>
              <a:t>Each object gets its own copy of each nonstatic data field in its class</a:t>
            </a:r>
          </a:p>
          <a:p>
            <a:endParaRPr lang="en-US" dirty="0"/>
          </a:p>
        </p:txBody>
      </p:sp>
    </p:spTree>
    <p:extLst>
      <p:ext uri="{BB962C8B-B14F-4D97-AF65-F5344CB8AC3E}">
        <p14:creationId xmlns:p14="http://schemas.microsoft.com/office/powerpoint/2010/main" val="1491581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4.2 Creating a Class (3 of 4)</a:t>
            </a:r>
          </a:p>
        </p:txBody>
      </p:sp>
      <p:sp>
        <p:nvSpPr>
          <p:cNvPr id="2" name="Text Placeholder 1"/>
          <p:cNvSpPr>
            <a:spLocks noGrp="1"/>
          </p:cNvSpPr>
          <p:nvPr>
            <p:ph type="body" sz="quarter" idx="15"/>
          </p:nvPr>
        </p:nvSpPr>
        <p:spPr/>
        <p:txBody>
          <a:bodyPr/>
          <a:lstStyle/>
          <a:p>
            <a:r>
              <a:rPr lang="en-US" b="1" dirty="0">
                <a:solidFill>
                  <a:srgbClr val="006298"/>
                </a:solidFill>
              </a:rPr>
              <a:t>Private access</a:t>
            </a:r>
          </a:p>
          <a:p>
            <a:pPr marL="342900" indent="-342900">
              <a:buFont typeface="Arial" panose="020B0604020202020204" pitchFamily="34" charset="0"/>
              <a:buChar char="•"/>
            </a:pPr>
            <a:r>
              <a:rPr lang="en-US" dirty="0"/>
              <a:t>No other classes can access the field’s values</a:t>
            </a:r>
          </a:p>
          <a:p>
            <a:pPr marL="342900" indent="-342900">
              <a:buFont typeface="Arial" panose="020B0604020202020204" pitchFamily="34" charset="0"/>
              <a:buChar char="•"/>
            </a:pPr>
            <a:r>
              <a:rPr lang="en-US" dirty="0"/>
              <a:t>Only methods of the same class are allowed to use private variables</a:t>
            </a:r>
          </a:p>
          <a:p>
            <a:r>
              <a:rPr lang="en-US" b="1" dirty="0">
                <a:solidFill>
                  <a:srgbClr val="006298"/>
                </a:solidFill>
              </a:rPr>
              <a:t>Information hiding</a:t>
            </a:r>
            <a:endParaRPr lang="en-US" dirty="0"/>
          </a:p>
          <a:p>
            <a:pPr marL="342900" indent="-342900">
              <a:buFont typeface="Arial" panose="020B0604020202020204" pitchFamily="34" charset="0"/>
              <a:buChar char="•"/>
            </a:pPr>
            <a:r>
              <a:rPr lang="en-US" dirty="0"/>
              <a:t>Principle used in creating private access</a:t>
            </a:r>
          </a:p>
          <a:p>
            <a:pPr marL="342900" indent="-342900">
              <a:buFont typeface="Arial" panose="020B0604020202020204" pitchFamily="34" charset="0"/>
              <a:buChar char="•"/>
            </a:pPr>
            <a:r>
              <a:rPr lang="en-US" dirty="0"/>
              <a:t>Private data can be changed only by a class’s own methods</a:t>
            </a:r>
          </a:p>
          <a:p>
            <a:endParaRPr lang="en-US" dirty="0"/>
          </a:p>
        </p:txBody>
      </p:sp>
    </p:spTree>
    <p:extLst>
      <p:ext uri="{BB962C8B-B14F-4D97-AF65-F5344CB8AC3E}">
        <p14:creationId xmlns:p14="http://schemas.microsoft.com/office/powerpoint/2010/main" val="2247896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4.2 Creating a Class (4 of 4)</a:t>
            </a:r>
          </a:p>
        </p:txBody>
      </p:sp>
      <p:sp>
        <p:nvSpPr>
          <p:cNvPr id="2" name="Text Placeholder 1"/>
          <p:cNvSpPr>
            <a:spLocks noGrp="1"/>
          </p:cNvSpPr>
          <p:nvPr>
            <p:ph type="body" sz="quarter" idx="15"/>
          </p:nvPr>
        </p:nvSpPr>
        <p:spPr/>
        <p:txBody>
          <a:bodyPr/>
          <a:lstStyle/>
          <a:p>
            <a:r>
              <a:rPr lang="en-US" b="1" dirty="0">
                <a:solidFill>
                  <a:srgbClr val="006298"/>
                </a:solidFill>
              </a:rPr>
              <a:t>When you create classes from which you will instantiate objects</a:t>
            </a:r>
          </a:p>
          <a:p>
            <a:pPr marL="342900" indent="-342900">
              <a:buFont typeface="Arial" panose="020B0604020202020204" pitchFamily="34" charset="0"/>
              <a:buChar char="•"/>
            </a:pPr>
            <a:r>
              <a:rPr lang="en-US" dirty="0"/>
              <a:t>The class’s data fields are most often </a:t>
            </a:r>
            <a:r>
              <a:rPr lang="en-US" dirty="0">
                <a:latin typeface="Courier New" panose="02070309020205020404" pitchFamily="49" charset="0"/>
                <a:cs typeface="Courier New" panose="02070309020205020404" pitchFamily="49" charset="0"/>
              </a:rPr>
              <a:t>private</a:t>
            </a:r>
          </a:p>
          <a:p>
            <a:pPr marL="342900" indent="-342900">
              <a:buFont typeface="Arial" panose="020B0604020202020204" pitchFamily="34" charset="0"/>
              <a:buChar char="•"/>
            </a:pPr>
            <a:r>
              <a:rPr lang="en-US" dirty="0"/>
              <a:t>The class’s methods are most often not </a:t>
            </a:r>
            <a:r>
              <a:rPr lang="en-US" dirty="0">
                <a:latin typeface="Courier New" panose="02070309020205020404" pitchFamily="49" charset="0"/>
                <a:cs typeface="Courier New" panose="02070309020205020404" pitchFamily="49" charset="0"/>
              </a:rPr>
              <a:t>static</a:t>
            </a: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600417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4.3 Creating Instance Methods in a Class (1 of 6)</a:t>
            </a:r>
          </a:p>
        </p:txBody>
      </p:sp>
      <p:sp>
        <p:nvSpPr>
          <p:cNvPr id="2" name="Text Placeholder 1"/>
          <p:cNvSpPr>
            <a:spLocks noGrp="1"/>
          </p:cNvSpPr>
          <p:nvPr>
            <p:ph type="body" sz="quarter" idx="15"/>
          </p:nvPr>
        </p:nvSpPr>
        <p:spPr/>
        <p:txBody>
          <a:bodyPr/>
          <a:lstStyle/>
          <a:p>
            <a:r>
              <a:rPr lang="en-US" b="1" dirty="0">
                <a:solidFill>
                  <a:srgbClr val="006298"/>
                </a:solidFill>
              </a:rPr>
              <a:t>Classes from which you intend to instantiate objects typically contain</a:t>
            </a:r>
          </a:p>
          <a:p>
            <a:pPr marL="342900" lvl="1" indent="-342900">
              <a:spcBef>
                <a:spcPts val="1000"/>
              </a:spcBef>
              <a:buFont typeface="Arial" panose="020B0604020202020204" pitchFamily="34" charset="0"/>
              <a:buChar char="•"/>
            </a:pPr>
            <a:r>
              <a:rPr lang="en-US" dirty="0">
                <a:latin typeface="Arial" charset="0"/>
                <a:cs typeface="Arial" charset="0"/>
              </a:rPr>
              <a:t>Fields</a:t>
            </a:r>
          </a:p>
          <a:p>
            <a:pPr marL="342900" lvl="1" indent="-342900">
              <a:spcBef>
                <a:spcPts val="1000"/>
              </a:spcBef>
              <a:buFont typeface="Arial" panose="020B0604020202020204" pitchFamily="34" charset="0"/>
              <a:buChar char="•"/>
            </a:pPr>
            <a:r>
              <a:rPr lang="en-US" dirty="0">
                <a:latin typeface="Arial" charset="0"/>
                <a:cs typeface="Arial" charset="0"/>
              </a:rPr>
              <a:t>Methods</a:t>
            </a:r>
          </a:p>
          <a:p>
            <a:r>
              <a:rPr lang="en-US" b="1" dirty="0">
                <a:solidFill>
                  <a:srgbClr val="006298"/>
                </a:solidFill>
              </a:rPr>
              <a:t>Mutator methods</a:t>
            </a:r>
          </a:p>
          <a:p>
            <a:pPr marL="342900" indent="-342900">
              <a:buFont typeface="Arial" panose="020B0604020202020204" pitchFamily="34" charset="0"/>
              <a:buChar char="•"/>
            </a:pPr>
            <a:r>
              <a:rPr lang="en-US" dirty="0"/>
              <a:t>Set or change field values</a:t>
            </a:r>
          </a:p>
          <a:p>
            <a:r>
              <a:rPr lang="en-US" b="1" dirty="0">
                <a:solidFill>
                  <a:srgbClr val="006298"/>
                </a:solidFill>
              </a:rPr>
              <a:t>Accessor methods</a:t>
            </a:r>
          </a:p>
          <a:p>
            <a:pPr marL="342900" indent="-342900">
              <a:buFont typeface="Arial" panose="020B0604020202020204" pitchFamily="34" charset="0"/>
              <a:buChar char="•"/>
            </a:pPr>
            <a:r>
              <a:rPr lang="en-US" dirty="0"/>
              <a:t>Retrieve values</a:t>
            </a:r>
            <a:endParaRPr lang="en-US" b="1" dirty="0">
              <a:solidFill>
                <a:srgbClr val="006298"/>
              </a:solidFill>
            </a:endParaRPr>
          </a:p>
          <a:p>
            <a:pPr marL="342900" indent="-342900">
              <a:buFont typeface="Arial" panose="020B0604020202020204" pitchFamily="34" charset="0"/>
              <a:buChar char="•"/>
            </a:pPr>
            <a:r>
              <a:rPr lang="en-US" dirty="0"/>
              <a:t>Called setters (start with prefix </a:t>
            </a:r>
            <a:r>
              <a:rPr lang="en-US" i="1" dirty="0"/>
              <a:t>set</a:t>
            </a:r>
            <a:r>
              <a:rPr lang="en-US" dirty="0"/>
              <a:t>)</a:t>
            </a:r>
          </a:p>
        </p:txBody>
      </p:sp>
    </p:spTree>
    <p:extLst>
      <p:ext uri="{BB962C8B-B14F-4D97-AF65-F5344CB8AC3E}">
        <p14:creationId xmlns:p14="http://schemas.microsoft.com/office/powerpoint/2010/main" val="4760147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Accessible_PPT_Cengage.potx" id="{8657E95E-D601-4622-93AD-E122BF442589}" vid="{BBF71559-ED4F-42B5-98FD-480A317797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sisl xmlns:xsd="http://www.w3.org/2001/XMLSchema" xmlns:xsi="http://www.w3.org/2001/XMLSchema-instance" xmlns="http://www.boldonjames.com/2008/01/sie/internal/label" sislVersion="0" policy="a66f0b0a-e2d4-4059-810c-127573d4cb4e" origin="userSelected"/>
</file>

<file path=customXml/item2.xml><?xml version="1.0" encoding="utf-8"?>
<p:properties xmlns:p="http://schemas.microsoft.com/office/2006/metadata/properties" xmlns:xsi="http://www.w3.org/2001/XMLSchema-instance" xmlns:pc="http://schemas.microsoft.com/office/infopath/2007/PartnerControls">
  <documentManagement>
    <SharedWithUsers xmlns="48fa25a7-52b6-4e1f-81c8-80356bf0725f">
      <UserInfo>
        <DisplayName/>
        <AccountId xsi:nil="true"/>
        <AccountType/>
      </UserInfo>
    </SharedWithUsers>
    <Status xmlns="0f302c04-584d-4df5-8948-8b6dd1f3c1a5">1. In development</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3689A9510EA35640BFF9AA65172B1243" ma:contentTypeVersion="10" ma:contentTypeDescription="Create a new document." ma:contentTypeScope="" ma:versionID="320cf9d96ba60ad326f31ca465b90014">
  <xsd:schema xmlns:xsd="http://www.w3.org/2001/XMLSchema" xmlns:xs="http://www.w3.org/2001/XMLSchema" xmlns:p="http://schemas.microsoft.com/office/2006/metadata/properties" xmlns:ns2="0f302c04-584d-4df5-8948-8b6dd1f3c1a5" xmlns:ns3="48fa25a7-52b6-4e1f-81c8-80356bf0725f" targetNamespace="http://schemas.microsoft.com/office/2006/metadata/properties" ma:root="true" ma:fieldsID="b2b56c629f8f824a699d99d0a50051e2" ns2:_="" ns3:_="">
    <xsd:import namespace="0f302c04-584d-4df5-8948-8b6dd1f3c1a5"/>
    <xsd:import namespace="48fa25a7-52b6-4e1f-81c8-80356bf0725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KeyPoints" minOccurs="0"/>
                <xsd:element ref="ns2:MediaServiceKeyPoints"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302c04-584d-4df5-8948-8b6dd1f3c1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Status" ma:index="15" nillable="true" ma:displayName="Status" ma:default="1. In development" ma:format="Dropdown" ma:internalName="Status">
      <xsd:simpleType>
        <xsd:restriction base="dms:Choice">
          <xsd:enumeration value="1. In development"/>
          <xsd:enumeration value="2. COH complete"/>
          <xsd:enumeration value="3. Under LCoE Review"/>
          <xsd:enumeration value="4. Ingested into Atlas"/>
        </xsd:restriction>
      </xsd:simpleType>
    </xsd:element>
  </xsd:schema>
  <xsd:schema xmlns:xsd="http://www.w3.org/2001/XMLSchema" xmlns:xs="http://www.w3.org/2001/XMLSchema" xmlns:dms="http://schemas.microsoft.com/office/2006/documentManagement/types" xmlns:pc="http://schemas.microsoft.com/office/infopath/2007/PartnerControls" targetNamespace="48fa25a7-52b6-4e1f-81c8-80356bf0725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17B3E98-4D4B-428A-B1EF-8CA80C2255E3}">
  <ds:schemaRefs>
    <ds:schemaRef ds:uri="http://www.w3.org/2001/XMLSchema"/>
    <ds:schemaRef ds:uri="http://www.boldonjames.com/2008/01/sie/internal/label"/>
  </ds:schemaRefs>
</ds:datastoreItem>
</file>

<file path=customXml/itemProps2.xml><?xml version="1.0" encoding="utf-8"?>
<ds:datastoreItem xmlns:ds="http://schemas.openxmlformats.org/officeDocument/2006/customXml" ds:itemID="{BA9BA192-EF86-48DF-982C-2C526A268392}">
  <ds:schemaRefs>
    <ds:schemaRef ds:uri="http://purl.org/dc/elements/1.1/"/>
    <ds:schemaRef ds:uri="http://schemas.microsoft.com/office/2006/metadata/properties"/>
    <ds:schemaRef ds:uri="http://schemas.microsoft.com/office/2006/documentManagement/types"/>
    <ds:schemaRef ds:uri="http://purl.org/dc/terms/"/>
    <ds:schemaRef ds:uri="0f302c04-584d-4df5-8948-8b6dd1f3c1a5"/>
    <ds:schemaRef ds:uri="http://purl.org/dc/dcmitype/"/>
    <ds:schemaRef ds:uri="http://schemas.microsoft.com/office/infopath/2007/PartnerControls"/>
    <ds:schemaRef ds:uri="http://schemas.openxmlformats.org/package/2006/metadata/core-properties"/>
    <ds:schemaRef ds:uri="48fa25a7-52b6-4e1f-81c8-80356bf0725f"/>
    <ds:schemaRef ds:uri="http://www.w3.org/XML/1998/namespace"/>
  </ds:schemaRefs>
</ds:datastoreItem>
</file>

<file path=customXml/itemProps3.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4.xml><?xml version="1.0" encoding="utf-8"?>
<ds:datastoreItem xmlns:ds="http://schemas.openxmlformats.org/officeDocument/2006/customXml" ds:itemID="{385D83D5-733A-4FD2-B124-BEA55F840D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302c04-584d-4df5-8948-8b6dd1f3c1a5"/>
    <ds:schemaRef ds:uri="48fa25a7-52b6-4e1f-81c8-80356bf072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1931</TotalTime>
  <Words>2270</Words>
  <Application>Microsoft Office PowerPoint</Application>
  <PresentationFormat>Widescreen</PresentationFormat>
  <Paragraphs>294</Paragraphs>
  <Slides>37</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Arial</vt:lpstr>
      <vt:lpstr>Calibri</vt:lpstr>
      <vt:lpstr>Courier New</vt:lpstr>
      <vt:lpstr>Helvetica</vt:lpstr>
      <vt:lpstr>Open Sans</vt:lpstr>
      <vt:lpstr>Summer Font</vt:lpstr>
      <vt:lpstr>Office Theme</vt:lpstr>
      <vt:lpstr>Java Programming, 10e</vt:lpstr>
      <vt:lpstr>Chapter Objectives</vt:lpstr>
      <vt:lpstr>4.1 Learning About Classes and Objects (1 of 2)</vt:lpstr>
      <vt:lpstr>4.1 Learning About Classes and Objects (2 of 2)</vt:lpstr>
      <vt:lpstr>4.2 Creating a Class (1 of 4)</vt:lpstr>
      <vt:lpstr>4.2 Creating a Class (2 of 4)</vt:lpstr>
      <vt:lpstr>4.2 Creating a Class (3 of 4)</vt:lpstr>
      <vt:lpstr>4.2 Creating a Class (4 of 4)</vt:lpstr>
      <vt:lpstr>4.3 Creating Instance Methods in a Class (1 of 6)</vt:lpstr>
      <vt:lpstr>4.3 Creating Instance Methods in a Class (2 of 6)</vt:lpstr>
      <vt:lpstr>4.3 Creating Instance Methods in a Class (3 of 6)</vt:lpstr>
      <vt:lpstr>4.3 Creating Instance Methods in a Class (4 of 6)</vt:lpstr>
      <vt:lpstr>4.3 Creating Instance Methods in a Class (5 of 6)</vt:lpstr>
      <vt:lpstr>4.3 Creating Instance Methods in a Class (6 of 6)</vt:lpstr>
      <vt:lpstr>4.4 Declaring Objects and Using Their Methods (1 of 2)</vt:lpstr>
      <vt:lpstr>4.4 Declaring Objects and Using Their Methods (2 of 2)</vt:lpstr>
      <vt:lpstr>4.5 Understanding That Classes Are Data Types (1 of 3)</vt:lpstr>
      <vt:lpstr>4.5 Understanding That Classes Are Data Types (2 of 3)</vt:lpstr>
      <vt:lpstr>4.5 Understanding That Classes Are Data Types (3 of 3)</vt:lpstr>
      <vt:lpstr>4.6 Creating and Using Constructors (1 of 3)</vt:lpstr>
      <vt:lpstr>4.6 Creating and Using Constructors (2 of 3)</vt:lpstr>
      <vt:lpstr>4.6 Creating and Using Constructors (3 of 3)</vt:lpstr>
      <vt:lpstr>4.7 Learning About the this Reference (1 of 4)</vt:lpstr>
      <vt:lpstr>4.7 Learning About the this Reference (2 of 4)</vt:lpstr>
      <vt:lpstr>4.7 Learning About the this Reference (3 of 4)</vt:lpstr>
      <vt:lpstr>4.7 Learning About the this Reference (4 of 4)</vt:lpstr>
      <vt:lpstr>4.8 Using static fields (1 of 2)</vt:lpstr>
      <vt:lpstr>4.8 Using static fields (2 of 2)</vt:lpstr>
      <vt:lpstr>4.9 Using Imported, Prewritten Constants and Methods (1 of 4)</vt:lpstr>
      <vt:lpstr>4.9 Using Imported, Prewritten Constants and Methods (2 of 4)</vt:lpstr>
      <vt:lpstr>4.9 Using Imported, Prewritten Constants and Methods (3 of 4)</vt:lpstr>
      <vt:lpstr>4.9 Using Imported, Prewritten Constants and Methods (4 of 4)</vt:lpstr>
      <vt:lpstr>4.10 Understanding Composition and Nested Classes  (1 of 2)</vt:lpstr>
      <vt:lpstr>4.10 Understanding Composition and Nested Classes  (2 of 2)</vt:lpstr>
      <vt:lpstr>Don’t Do It</vt:lpstr>
      <vt:lpstr>Self-Assessment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Kimberley Grove</dc:creator>
  <cp:lastModifiedBy>Bashir, Mehwish</cp:lastModifiedBy>
  <cp:revision>43</cp:revision>
  <cp:lastPrinted>2016-10-03T15:29:39Z</cp:lastPrinted>
  <dcterms:created xsi:type="dcterms:W3CDTF">2019-11-14T21:20:16Z</dcterms:created>
  <dcterms:modified xsi:type="dcterms:W3CDTF">2024-09-17T20:25:44Z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0x0101003689A9510EA35640BFF9AA65172B1243</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y fmtid="{D5CDD505-2E9C-101B-9397-08002B2CF9AE}" pid="12" name="docIndexRef">
    <vt:lpwstr>03bb1ecf-eedc-49f0-9e31-de7b02733589</vt:lpwstr>
  </property>
  <property fmtid="{D5CDD505-2E9C-101B-9397-08002B2CF9AE}" pid="13" name="bjDocumentSecurityLabel">
    <vt:lpwstr>This item has no classification</vt:lpwstr>
  </property>
  <property fmtid="{D5CDD505-2E9C-101B-9397-08002B2CF9AE}" pid="14" name="bjClsUserRVM">
    <vt:lpwstr>[]</vt:lpwstr>
  </property>
  <property fmtid="{D5CDD505-2E9C-101B-9397-08002B2CF9AE}" pid="15" name="bjSaver">
    <vt:lpwstr>LLGGG5/sCxlNXkHtRfdo7HBlZ0Lw8up2</vt:lpwstr>
  </property>
</Properties>
</file>