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850E-E344-1EC3-68F7-B3398578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9F3C-8E0F-00BE-796F-50735A73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E8F2-76D8-BC93-3996-71931351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8ED5-A62F-5A72-FCD6-F126999B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F02C-1809-CDB1-FF20-43058C09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9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13C7-700E-19A4-869D-78B9BE1D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9E939-A96D-1C42-9A90-0D78B7D5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9FD6-4A4C-CAEA-1C2D-5A7CA9AA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2DB4-C741-1054-D558-7DEA67EF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C4BB-CDE0-B18E-8A69-2FE9A67C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8A7D4-6DDC-B0EE-959C-1388D648F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6BC8-13B4-1044-D662-0715AF4E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69DF-4516-DD59-3899-7DD431F5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31B4-C3E8-42B3-4E73-061E22B1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E3FB-5DD4-4E97-4011-D30AE07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5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430D-9529-5FCA-FF83-2D69B177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0546-A19E-777F-A794-506EC5CE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2CFE-B56F-9966-02DF-4E40FA9C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03D2-707D-827E-01BF-9DF0A226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14A6-8DB5-822F-761B-5E61A02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B6E3-161B-67CF-9220-FFF142FC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1423-2EA6-0C4D-D287-D4364499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B4F9-9511-B0A1-D609-0D83BF17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3238-0FB8-6BFC-9AB1-BADB4D81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265B-DFE6-C523-58CF-FBACF13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8CCD-F5C9-E5A3-F3EE-F1B1F0E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2252-ACB7-3414-0A81-4EB25B4BD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865AB-81F6-28CE-281A-6CB51020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E130B-85FD-D2D3-FB00-73726DC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54C1-5F64-F63B-91D5-C463CEA1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8ADA-6ACD-64C8-99F0-EC8CE2D2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11C2-1C54-8A00-08C2-2F00B82D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3369-1F18-E538-B4AD-CC7B42F2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A786E-7800-4601-E61F-988B9E985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8D56-E683-9536-B0F5-1EE306B9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60950-BDAB-5F17-590B-0D9A74301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DEFBB-96CB-39FC-D22A-856C9323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E0D44-840B-96EE-2F6D-F2E3A1AC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9CB57-B85D-5100-E369-6AA0A6E6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F12A-69E2-8BFC-D962-AC27F9AE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8B942-E490-803F-C5F9-46660148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F3EDA-3A38-5537-A70D-37875D75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89C3B-A2DD-28B2-8753-6AFBB15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4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60F-6730-B44F-13B1-E4072BFA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25BA4-977D-1AD8-4122-4DA77990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90B71-B848-CAED-2604-A39C0F70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FAB-F19B-3A3F-6A65-70E8A069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456E-0F5C-1501-8740-D7480F20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18FA5-F53D-6E1F-A326-7F31E40B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BEA72-7C44-0117-9527-498985BD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19E7-8C9D-B6B5-A82F-38F48967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16FE-7D49-0126-FE44-0765D09C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AF41-2AD1-9605-0F93-DD858AC1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3CF9D-7750-9631-1D6C-95E74A887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F04F-89BC-D969-7A77-16831AB5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11E0-75FA-5039-A174-33F6D97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1D9C-478F-A24F-C9DE-7A8E5AA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9AD5-9107-4A8C-D6E6-E0BBD16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B00D9-ADC3-5FFB-C369-097BF96A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33D4C-2880-3450-E467-9DD5DD15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124B-0823-5FF3-B927-4C4255763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EDB8-A772-4453-A8F5-240521EE34A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356C-5609-B024-6B5C-0BA55523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AB9F-0B67-8B27-18F0-F26218B2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ED6D-643D-4948-905D-64352A312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4B41-1A24-7A3F-76AF-F2724810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6B4A0-5FA0-89CD-E566-16A7EB230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Weather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0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3CC-C95B-D072-A621-93DACFD8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3A89-3AA2-270E-FBD3-B9FF437E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In this project, you will create a web-based weather application that allows users to</a:t>
            </a:r>
          </a:p>
          <a:p>
            <a:r>
              <a:rPr lang="en-US" dirty="0"/>
              <a:t>enter a location and retrieve the current weather conditions for that location. The app should</a:t>
            </a:r>
          </a:p>
          <a:p>
            <a:r>
              <a:rPr lang="en-US" dirty="0"/>
              <a:t>display details such as temperature, weather description, and an icon representing the current</a:t>
            </a:r>
          </a:p>
          <a:p>
            <a:r>
              <a:rPr lang="en-US" dirty="0"/>
              <a:t>weather.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27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BA1-CDBC-730C-7643-94777C94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5D46C-A5A9-FB8D-1170-AD0F9EFB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2" y="1504256"/>
            <a:ext cx="4555069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193BF-45CB-48A6-97FB-3DCDA46D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38" y="1504256"/>
            <a:ext cx="37926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6E3E-AB5A-B728-A6A7-AA184B3F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Code: Part 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C6D7B-9736-E97F-7D2C-31F1A60E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1360591"/>
            <a:ext cx="3879541" cy="5288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A26E0-6470-76AD-7FF7-ADB32C82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83" y="1360589"/>
            <a:ext cx="2716367" cy="5288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B70D0-A00A-6AA3-5C62-F676C78A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39" y="1360588"/>
            <a:ext cx="2673081" cy="52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B343-C5CD-A5C4-2FCF-570BEC9F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6"/>
            <a:ext cx="10515600" cy="1325563"/>
          </a:xfrm>
        </p:spPr>
        <p:txBody>
          <a:bodyPr/>
          <a:lstStyle/>
          <a:p>
            <a:r>
              <a:rPr lang="en-US" dirty="0"/>
              <a:t>CSS Code: Part 2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9F68F-FD10-C61A-2B16-5D5B573D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4" y="1298359"/>
            <a:ext cx="2978892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BF580-E32F-BCBD-D9F6-1DB8FB26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64" y="1287262"/>
            <a:ext cx="314416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6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3000-9AF2-7F09-03CB-A5648C9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JSS Code: Part 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844F-E7F6-614A-E2FE-52AAED1B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0" y="1455938"/>
            <a:ext cx="5741252" cy="532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17493-B158-15F0-EC9E-AA005E16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5938"/>
            <a:ext cx="4237954" cy="53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655-8F6F-3105-3279-D8798A80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JSS Code: Part 2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0385F-BA29-9B08-78B0-A561CD99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0" y="1690688"/>
            <a:ext cx="8478175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46A3-BEA8-CC3C-7A67-DC4D57E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60A3A-5EEA-9398-55F2-AA23766E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1495380"/>
            <a:ext cx="5672831" cy="5180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50704-0CC0-4D34-25D0-CED104F0B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5380"/>
            <a:ext cx="5888854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1</vt:lpstr>
      <vt:lpstr>Question Set</vt:lpstr>
      <vt:lpstr>HTML Code</vt:lpstr>
      <vt:lpstr>CSS Code: Part 1</vt:lpstr>
      <vt:lpstr>CSS Code: Part 2</vt:lpstr>
      <vt:lpstr>JSS Code: Part 1</vt:lpstr>
      <vt:lpstr>JSS Code: Part 2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Padmanabha Gupta</dc:creator>
  <cp:lastModifiedBy>Padmanabha Gupta</cp:lastModifiedBy>
  <cp:revision>1</cp:revision>
  <dcterms:created xsi:type="dcterms:W3CDTF">2024-06-23T09:14:02Z</dcterms:created>
  <dcterms:modified xsi:type="dcterms:W3CDTF">2024-06-23T09:14:21Z</dcterms:modified>
</cp:coreProperties>
</file>