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696" autoAdjust="0"/>
  </p:normalViewPr>
  <p:slideViewPr>
    <p:cSldViewPr snapToGrid="0">
      <p:cViewPr varScale="1">
        <p:scale>
          <a:sx n="105" d="100"/>
          <a:sy n="105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C51D-6000-5090-4812-BA927A567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3C84C-587B-6AAF-EB84-F4AB7571C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73EE-20B2-72A5-B176-A376F8BF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2DC-60DB-4F84-80B9-5B0FE74EDFE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E72D6-2ED4-F39B-7B43-8759DE58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0735-3D82-FE70-808E-4821A1D5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6884-B1A1-43A0-A20C-2F5E94511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74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B333-745D-F1B8-E184-E1A85821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78343-6467-0F51-73E0-F38BE196A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9D726-0C32-BB25-4DD1-82040E09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2DC-60DB-4F84-80B9-5B0FE74EDFE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EC75-A1F2-9879-2512-5DBE1019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565DF-B58A-DFE8-9EB6-7934B1F5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6884-B1A1-43A0-A20C-2F5E94511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27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59954-75C9-8739-81DA-E6B04F8FA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18D13-A564-059B-248F-F0CE73B9F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378BD-772F-6691-1C12-1646003F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2DC-60DB-4F84-80B9-5B0FE74EDFE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F8E27-B435-ADA4-AD4F-C694FA4E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0FA7F-9986-0230-F39C-7B27A638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6884-B1A1-43A0-A20C-2F5E94511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B602-8E81-ECFB-5478-26D35282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3736-AFD0-953D-532C-3CB4D5000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C691D-4663-7C5F-4705-F8337303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2DC-60DB-4F84-80B9-5B0FE74EDFE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99A3E-6AF8-171E-78D7-489C3E95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3E70D-5282-E8D1-A40D-963FB1BE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6884-B1A1-43A0-A20C-2F5E94511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00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A98F-54D1-5BA3-FB91-8A5F61D5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1C41B-59C4-B626-5FCC-CCB35C85D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DA501-61FB-739C-8CC6-CE0B7750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2DC-60DB-4F84-80B9-5B0FE74EDFE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EE65F-03A0-BFCB-8624-5D707934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9483-7EBE-5191-7EAA-DE2F970B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6884-B1A1-43A0-A20C-2F5E94511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87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01FE-6D84-5061-B8CB-6559DA38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75F1-68D1-4BDD-0312-37AB63B52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7BDB3-E419-BD58-F6F8-ABF90091C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C43EB-EFC3-5C52-0E9D-D3695035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2DC-60DB-4F84-80B9-5B0FE74EDFE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D1A2B-EB0E-66CF-7284-8C87B119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092A-BEE9-11D9-511C-84E715BB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6884-B1A1-43A0-A20C-2F5E94511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D50E-AA3B-5399-DE95-0D602184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365AF-8ABF-62DB-E4B0-BBBB93A7E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5A43F-6B42-9509-70C3-BB4CCE33B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9F063-CAEB-3DCD-1642-6DE976A15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48953-BBDA-360C-9D79-E24419B9F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F2950-B90F-452F-7129-172621CA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2DC-60DB-4F84-80B9-5B0FE74EDFE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782B6-3A7D-1417-11D0-FDCF1222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999F-3FAE-A753-713F-FC0663C9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6884-B1A1-43A0-A20C-2F5E94511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77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9FFE-BF3C-3907-B8DD-C0EAB9E4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FB1F4-8D2D-E99C-D9BD-EB455F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2DC-60DB-4F84-80B9-5B0FE74EDFE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D87A7-9017-857D-FF74-FB73EB93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094ED-C04A-811F-1F2D-46788A14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6884-B1A1-43A0-A20C-2F5E94511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35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1BC1E-D8EE-CC53-C40C-102329EE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2DC-60DB-4F84-80B9-5B0FE74EDFE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ED1C0-9E04-7EDD-1787-1294CED4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25DE7-9407-9DF9-7A82-44B9A22A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6884-B1A1-43A0-A20C-2F5E94511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78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ABDE-A76F-66A7-6051-71A17C71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D584-5D9F-7409-C982-C0EA937FE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11DB8-9486-35BD-EDBA-CFD79F77E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47F0C-8D32-D444-B7EC-34CBD758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2DC-60DB-4F84-80B9-5B0FE74EDFE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BDC1C-DEEB-DD52-0776-F2DCA92A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8AFE2-58A3-C560-2028-DBCC7505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6884-B1A1-43A0-A20C-2F5E94511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76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D5E4-BA43-A22C-3B76-9C91306D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287D1-E76F-C08C-A114-0FCB74E7C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B8388-9F0E-8CBC-7DF2-827D4C1C0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12E3D-F5A4-ED07-BFF8-7FFBC7B8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2DC-60DB-4F84-80B9-5B0FE74EDFE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5229D-52BF-BBB0-8CE8-6CA25D3B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5FA36-AE51-2C3F-77EC-70A6B0D1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6884-B1A1-43A0-A20C-2F5E94511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64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344BC-C13C-8ABB-E978-1D5E8617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082CA-3AC9-AF2A-D780-F5D1B5D58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EB0B0-975B-8971-7CFF-F4419A5B9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E2DC-60DB-4F84-80B9-5B0FE74EDFE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3EDE1-109E-A4F1-FC13-532B64900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82B1A-BEEE-9DCC-6D27-BAC8C37AD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26884-B1A1-43A0-A20C-2F5E94511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3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5D3C-BD45-3A94-3709-19754FE80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87025-F216-32B4-8799-61AAE5378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Tic-Tac-Toe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70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8EB6-6957-BDE1-56E5-FC6165AE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BC82C-381F-F7AB-174B-EB2D3B80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project, you will design and implement a classic two-player Tic-Tac-Toe game using HTML,</a:t>
            </a:r>
          </a:p>
          <a:p>
            <a:r>
              <a:rPr lang="en-US" dirty="0"/>
              <a:t>CSS, and JavaScript. Tic-Tac-Toe is a simple yet engaging game that will allow you to practice your front-end web development skills.</a:t>
            </a:r>
          </a:p>
          <a:p>
            <a:r>
              <a:rPr lang="en-US" dirty="0"/>
              <a:t>Create a user-friendly interface for the Tic-Tac-Toe game using HTML and CSS.</a:t>
            </a:r>
          </a:p>
          <a:p>
            <a:r>
              <a:rPr lang="en-US" dirty="0"/>
              <a:t> Implement the game logic in JavaScript, allowing two players to take turns and determine the winner.</a:t>
            </a:r>
          </a:p>
          <a:p>
            <a:r>
              <a:rPr lang="en-US" dirty="0"/>
              <a:t> Ensure that the game is responsive and works on both desktop and mobile devices.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15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A101-6B8F-81F6-B22C-F6ED6D73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Code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811CE-E655-4645-7E8F-D5D4203E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017" y="1690688"/>
            <a:ext cx="8057965" cy="51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1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84BC-99BE-29DF-33DD-128F491B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01"/>
            <a:ext cx="10515600" cy="1325563"/>
          </a:xfrm>
        </p:spPr>
        <p:txBody>
          <a:bodyPr/>
          <a:lstStyle/>
          <a:p>
            <a:r>
              <a:rPr lang="en-US" dirty="0"/>
              <a:t>CSS Code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8247F-B4F2-F4F9-742B-42D4B25A3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44" y="1426464"/>
            <a:ext cx="3974613" cy="5358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16D2C-6C00-DD24-7445-C5E5B25DC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610" y="1398715"/>
            <a:ext cx="3974613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2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AA34-1A12-1BC6-351C-44350EEF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26"/>
            <a:ext cx="10515600" cy="1325563"/>
          </a:xfrm>
        </p:spPr>
        <p:txBody>
          <a:bodyPr/>
          <a:lstStyle/>
          <a:p>
            <a:r>
              <a:rPr lang="en-US" dirty="0"/>
              <a:t>JSS Code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3F16D-347E-0AA6-D701-0784B799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83" y="1389889"/>
            <a:ext cx="3752057" cy="5404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6F16D-C534-8E97-43C7-CDB9C83F2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585" y="1357885"/>
            <a:ext cx="3752057" cy="5468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1DC17A-B0D0-8D61-E163-8E6470DE0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0" y="1357885"/>
            <a:ext cx="3752057" cy="54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5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7C32-E7A2-DBE5-1DDB-C20734C2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0"/>
            <a:ext cx="10515600" cy="1325563"/>
          </a:xfrm>
        </p:spPr>
        <p:txBody>
          <a:bodyPr/>
          <a:lstStyle/>
          <a:p>
            <a:r>
              <a:rPr lang="en-US" dirty="0"/>
              <a:t>Outputs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84C29-738C-1D84-D29D-C80F96FF6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240660"/>
            <a:ext cx="3730752" cy="5473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08E97-7594-11CC-23D0-A6A32B1DA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72" y="1249803"/>
            <a:ext cx="3642360" cy="5455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187AA-9C08-1DAA-0E41-99E2AA923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4" y="1249803"/>
            <a:ext cx="3523488" cy="545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3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2</vt:lpstr>
      <vt:lpstr>Question</vt:lpstr>
      <vt:lpstr>HTML Code</vt:lpstr>
      <vt:lpstr>CSS Code</vt:lpstr>
      <vt:lpstr>JSS Code</vt:lpstr>
      <vt:lpstr>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Padmanabha Gupta</dc:creator>
  <cp:lastModifiedBy>Padmanabha Gupta</cp:lastModifiedBy>
  <cp:revision>1</cp:revision>
  <dcterms:created xsi:type="dcterms:W3CDTF">2024-06-23T09:31:22Z</dcterms:created>
  <dcterms:modified xsi:type="dcterms:W3CDTF">2024-06-23T09:31:44Z</dcterms:modified>
</cp:coreProperties>
</file>