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0" r:id="rId4"/>
    <p:sldId id="271" r:id="rId5"/>
    <p:sldId id="268" r:id="rId6"/>
    <p:sldId id="27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/>
          </a:bodyPr>
          <a:lstStyle/>
          <a:p>
            <a:r>
              <a:rPr lang="en-US" sz="5800" dirty="0"/>
              <a:t>Spark 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/>
              <a:t>Repartition Vs </a:t>
            </a:r>
            <a:r>
              <a:rPr lang="en-IN" b="1" dirty="0"/>
              <a:t>Coalesce</a:t>
            </a:r>
          </a:p>
        </p:txBody>
      </p: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D588-1705-F645-9D60-B0528E0C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Repartition and </a:t>
            </a:r>
            <a:r>
              <a:rPr lang="en-IN" b="1" dirty="0"/>
              <a:t>Coalesce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9165-1638-BD40-B850-76C5FE4F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0525"/>
            <a:ext cx="10515600" cy="7124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Both Functions to change number of partitions in </a:t>
            </a:r>
            <a:r>
              <a:rPr lang="en-US" dirty="0" err="1"/>
              <a:t>DataFrame</a:t>
            </a:r>
            <a:r>
              <a:rPr lang="en-US" dirty="0"/>
              <a:t>/RDD</a:t>
            </a:r>
          </a:p>
        </p:txBody>
      </p:sp>
    </p:spTree>
    <p:extLst>
      <p:ext uri="{BB962C8B-B14F-4D97-AF65-F5344CB8AC3E}">
        <p14:creationId xmlns:p14="http://schemas.microsoft.com/office/powerpoint/2010/main" val="29196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83FF30-6DE7-5A46-BF30-CBDBAB7EF990}"/>
              </a:ext>
            </a:extLst>
          </p:cNvPr>
          <p:cNvSpPr/>
          <p:nvPr/>
        </p:nvSpPr>
        <p:spPr>
          <a:xfrm>
            <a:off x="2279737" y="1365337"/>
            <a:ext cx="2066796" cy="1691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8BC12-D700-C64D-9BAB-91FC3D8D646E}"/>
              </a:ext>
            </a:extLst>
          </p:cNvPr>
          <p:cNvSpPr/>
          <p:nvPr/>
        </p:nvSpPr>
        <p:spPr>
          <a:xfrm>
            <a:off x="2392471" y="1678488"/>
            <a:ext cx="1039661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BA1CB-65A0-AE48-A0C3-7C110BE74C29}"/>
              </a:ext>
            </a:extLst>
          </p:cNvPr>
          <p:cNvSpPr/>
          <p:nvPr/>
        </p:nvSpPr>
        <p:spPr>
          <a:xfrm>
            <a:off x="2392471" y="2401773"/>
            <a:ext cx="658389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2A529D-45AE-694E-B2CD-5FBC4104B879}"/>
              </a:ext>
            </a:extLst>
          </p:cNvPr>
          <p:cNvSpPr/>
          <p:nvPr/>
        </p:nvSpPr>
        <p:spPr>
          <a:xfrm>
            <a:off x="2279737" y="3425868"/>
            <a:ext cx="2066796" cy="1691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9950B-E636-9348-8399-2893EB7E22A5}"/>
              </a:ext>
            </a:extLst>
          </p:cNvPr>
          <p:cNvSpPr/>
          <p:nvPr/>
        </p:nvSpPr>
        <p:spPr>
          <a:xfrm>
            <a:off x="2505205" y="3739019"/>
            <a:ext cx="545655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B9B68-B5F1-834B-A9C9-C0870A38F55A}"/>
              </a:ext>
            </a:extLst>
          </p:cNvPr>
          <p:cNvSpPr/>
          <p:nvPr/>
        </p:nvSpPr>
        <p:spPr>
          <a:xfrm>
            <a:off x="2505205" y="4465529"/>
            <a:ext cx="926927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DC241-8DDA-6D43-B973-71088B94126B}"/>
              </a:ext>
            </a:extLst>
          </p:cNvPr>
          <p:cNvSpPr txBox="1"/>
          <p:nvPr/>
        </p:nvSpPr>
        <p:spPr>
          <a:xfrm>
            <a:off x="876822" y="221710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0998D-8B43-8848-BBEF-60A2B008132E}"/>
              </a:ext>
            </a:extLst>
          </p:cNvPr>
          <p:cNvSpPr txBox="1"/>
          <p:nvPr/>
        </p:nvSpPr>
        <p:spPr>
          <a:xfrm>
            <a:off x="876822" y="39020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AD814-423E-9340-9934-6845EDAD4DD3}"/>
              </a:ext>
            </a:extLst>
          </p:cNvPr>
          <p:cNvSpPr txBox="1"/>
          <p:nvPr/>
        </p:nvSpPr>
        <p:spPr>
          <a:xfrm>
            <a:off x="5348455" y="258643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Repartition(2)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F6339E3-9376-CB4E-96A2-2D520FC15E8B}"/>
              </a:ext>
            </a:extLst>
          </p:cNvPr>
          <p:cNvSpPr/>
          <p:nvPr/>
        </p:nvSpPr>
        <p:spPr>
          <a:xfrm>
            <a:off x="5386192" y="2955771"/>
            <a:ext cx="1703540" cy="351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9D1456-31C5-7D4B-8EDD-8350D78B8934}"/>
              </a:ext>
            </a:extLst>
          </p:cNvPr>
          <p:cNvSpPr/>
          <p:nvPr/>
        </p:nvSpPr>
        <p:spPr>
          <a:xfrm>
            <a:off x="8878865" y="1490599"/>
            <a:ext cx="2066796" cy="1691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DE425-09F3-5345-807D-FC09BC8DD8D3}"/>
              </a:ext>
            </a:extLst>
          </p:cNvPr>
          <p:cNvSpPr/>
          <p:nvPr/>
        </p:nvSpPr>
        <p:spPr>
          <a:xfrm>
            <a:off x="8991599" y="2135688"/>
            <a:ext cx="1841328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1AB925-9CE0-1D4B-8B9A-DC025E206087}"/>
              </a:ext>
            </a:extLst>
          </p:cNvPr>
          <p:cNvSpPr/>
          <p:nvPr/>
        </p:nvSpPr>
        <p:spPr>
          <a:xfrm>
            <a:off x="8878865" y="3551130"/>
            <a:ext cx="2066796" cy="1691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89A20-7990-2642-A8FB-90C384BCDD18}"/>
              </a:ext>
            </a:extLst>
          </p:cNvPr>
          <p:cNvSpPr txBox="1"/>
          <p:nvPr/>
        </p:nvSpPr>
        <p:spPr>
          <a:xfrm>
            <a:off x="7475950" y="23423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A2E67-F610-664D-8C9A-64C0B9FB7D3F}"/>
              </a:ext>
            </a:extLst>
          </p:cNvPr>
          <p:cNvSpPr txBox="1"/>
          <p:nvPr/>
        </p:nvSpPr>
        <p:spPr>
          <a:xfrm>
            <a:off x="7475950" y="40273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050973-2166-6C49-845A-AA6544134EEE}"/>
              </a:ext>
            </a:extLst>
          </p:cNvPr>
          <p:cNvSpPr/>
          <p:nvPr/>
        </p:nvSpPr>
        <p:spPr>
          <a:xfrm>
            <a:off x="8991599" y="4189957"/>
            <a:ext cx="1841328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0EA1B-5984-1640-92C1-9C947B6B8301}"/>
              </a:ext>
            </a:extLst>
          </p:cNvPr>
          <p:cNvSpPr txBox="1"/>
          <p:nvPr/>
        </p:nvSpPr>
        <p:spPr>
          <a:xfrm>
            <a:off x="5348455" y="996005"/>
            <a:ext cx="16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Shuffle</a:t>
            </a:r>
          </a:p>
        </p:txBody>
      </p:sp>
    </p:spTree>
    <p:extLst>
      <p:ext uri="{BB962C8B-B14F-4D97-AF65-F5344CB8AC3E}">
        <p14:creationId xmlns:p14="http://schemas.microsoft.com/office/powerpoint/2010/main" val="42245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3" grpId="0"/>
      <p:bldP spid="15" grpId="0" animBg="1"/>
      <p:bldP spid="12" grpId="0" animBg="1"/>
      <p:bldP spid="14" grpId="0" animBg="1"/>
      <p:bldP spid="17" grpId="0" animBg="1"/>
      <p:bldP spid="20" grpId="0"/>
      <p:bldP spid="21" grpId="0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83FF30-6DE7-5A46-BF30-CBDBAB7EF990}"/>
              </a:ext>
            </a:extLst>
          </p:cNvPr>
          <p:cNvSpPr/>
          <p:nvPr/>
        </p:nvSpPr>
        <p:spPr>
          <a:xfrm>
            <a:off x="2279737" y="1365337"/>
            <a:ext cx="2066796" cy="1691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8BC12-D700-C64D-9BAB-91FC3D8D646E}"/>
              </a:ext>
            </a:extLst>
          </p:cNvPr>
          <p:cNvSpPr/>
          <p:nvPr/>
        </p:nvSpPr>
        <p:spPr>
          <a:xfrm>
            <a:off x="2392471" y="1678488"/>
            <a:ext cx="1039661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BA1CB-65A0-AE48-A0C3-7C110BE74C29}"/>
              </a:ext>
            </a:extLst>
          </p:cNvPr>
          <p:cNvSpPr/>
          <p:nvPr/>
        </p:nvSpPr>
        <p:spPr>
          <a:xfrm>
            <a:off x="2392471" y="2401773"/>
            <a:ext cx="658389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2A529D-45AE-694E-B2CD-5FBC4104B879}"/>
              </a:ext>
            </a:extLst>
          </p:cNvPr>
          <p:cNvSpPr/>
          <p:nvPr/>
        </p:nvSpPr>
        <p:spPr>
          <a:xfrm>
            <a:off x="2279737" y="3425868"/>
            <a:ext cx="2066796" cy="1691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9950B-E636-9348-8399-2893EB7E22A5}"/>
              </a:ext>
            </a:extLst>
          </p:cNvPr>
          <p:cNvSpPr/>
          <p:nvPr/>
        </p:nvSpPr>
        <p:spPr>
          <a:xfrm>
            <a:off x="2505205" y="3739019"/>
            <a:ext cx="545655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B9B68-B5F1-834B-A9C9-C0870A38F55A}"/>
              </a:ext>
            </a:extLst>
          </p:cNvPr>
          <p:cNvSpPr/>
          <p:nvPr/>
        </p:nvSpPr>
        <p:spPr>
          <a:xfrm>
            <a:off x="2505205" y="4465529"/>
            <a:ext cx="926927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DC241-8DDA-6D43-B973-71088B94126B}"/>
              </a:ext>
            </a:extLst>
          </p:cNvPr>
          <p:cNvSpPr txBox="1"/>
          <p:nvPr/>
        </p:nvSpPr>
        <p:spPr>
          <a:xfrm>
            <a:off x="876822" y="221710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0998D-8B43-8848-BBEF-60A2B008132E}"/>
              </a:ext>
            </a:extLst>
          </p:cNvPr>
          <p:cNvSpPr txBox="1"/>
          <p:nvPr/>
        </p:nvSpPr>
        <p:spPr>
          <a:xfrm>
            <a:off x="876822" y="39020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AD814-423E-9340-9934-6845EDAD4DD3}"/>
              </a:ext>
            </a:extLst>
          </p:cNvPr>
          <p:cNvSpPr txBox="1"/>
          <p:nvPr/>
        </p:nvSpPr>
        <p:spPr>
          <a:xfrm>
            <a:off x="5505934" y="256120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Coalesce(2)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F6339E3-9376-CB4E-96A2-2D520FC15E8B}"/>
              </a:ext>
            </a:extLst>
          </p:cNvPr>
          <p:cNvSpPr/>
          <p:nvPr/>
        </p:nvSpPr>
        <p:spPr>
          <a:xfrm>
            <a:off x="5386192" y="2955771"/>
            <a:ext cx="1703540" cy="351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9D1456-31C5-7D4B-8EDD-8350D78B8934}"/>
              </a:ext>
            </a:extLst>
          </p:cNvPr>
          <p:cNvSpPr/>
          <p:nvPr/>
        </p:nvSpPr>
        <p:spPr>
          <a:xfrm>
            <a:off x="8878865" y="1490599"/>
            <a:ext cx="2066796" cy="1691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DE425-09F3-5345-807D-FC09BC8DD8D3}"/>
              </a:ext>
            </a:extLst>
          </p:cNvPr>
          <p:cNvSpPr/>
          <p:nvPr/>
        </p:nvSpPr>
        <p:spPr>
          <a:xfrm>
            <a:off x="8991599" y="2135688"/>
            <a:ext cx="1154483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1AB925-9CE0-1D4B-8B9A-DC025E206087}"/>
              </a:ext>
            </a:extLst>
          </p:cNvPr>
          <p:cNvSpPr/>
          <p:nvPr/>
        </p:nvSpPr>
        <p:spPr>
          <a:xfrm>
            <a:off x="8878865" y="3551130"/>
            <a:ext cx="2066796" cy="1691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89A20-7990-2642-A8FB-90C384BCDD18}"/>
              </a:ext>
            </a:extLst>
          </p:cNvPr>
          <p:cNvSpPr txBox="1"/>
          <p:nvPr/>
        </p:nvSpPr>
        <p:spPr>
          <a:xfrm>
            <a:off x="7475950" y="23423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A2E67-F610-664D-8C9A-64C0B9FB7D3F}"/>
              </a:ext>
            </a:extLst>
          </p:cNvPr>
          <p:cNvSpPr txBox="1"/>
          <p:nvPr/>
        </p:nvSpPr>
        <p:spPr>
          <a:xfrm>
            <a:off x="7475950" y="40273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050973-2166-6C49-845A-AA6544134EEE}"/>
              </a:ext>
            </a:extLst>
          </p:cNvPr>
          <p:cNvSpPr/>
          <p:nvPr/>
        </p:nvSpPr>
        <p:spPr>
          <a:xfrm>
            <a:off x="8991599" y="4189957"/>
            <a:ext cx="1841328" cy="413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46A89-19DD-1E4A-93F5-AA084C174A34}"/>
              </a:ext>
            </a:extLst>
          </p:cNvPr>
          <p:cNvSpPr txBox="1"/>
          <p:nvPr/>
        </p:nvSpPr>
        <p:spPr>
          <a:xfrm>
            <a:off x="5386192" y="1008531"/>
            <a:ext cx="16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Avoids Shuffle</a:t>
            </a:r>
          </a:p>
        </p:txBody>
      </p:sp>
    </p:spTree>
    <p:extLst>
      <p:ext uri="{BB962C8B-B14F-4D97-AF65-F5344CB8AC3E}">
        <p14:creationId xmlns:p14="http://schemas.microsoft.com/office/powerpoint/2010/main" val="336523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2" grpId="0" animBg="1"/>
      <p:bldP spid="14" grpId="0" animBg="1"/>
      <p:bldP spid="17" grpId="0" animBg="1"/>
      <p:bldP spid="20" grpId="0"/>
      <p:bldP spid="21" grpId="0"/>
      <p:bldP spid="2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2C1A-3194-9342-BA42-C58D0644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05FE8-88D5-134B-AE09-D1664D59469E}"/>
              </a:ext>
            </a:extLst>
          </p:cNvPr>
          <p:cNvSpPr txBox="1"/>
          <p:nvPr/>
        </p:nvSpPr>
        <p:spPr>
          <a:xfrm>
            <a:off x="2279736" y="1488302"/>
            <a:ext cx="2054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Repartition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8404D-5CA4-2049-A44B-E3752244983D}"/>
              </a:ext>
            </a:extLst>
          </p:cNvPr>
          <p:cNvSpPr txBox="1"/>
          <p:nvPr/>
        </p:nvSpPr>
        <p:spPr>
          <a:xfrm>
            <a:off x="7730645" y="1488301"/>
            <a:ext cx="2054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Coalesce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8BBEB-F4C2-6148-B9B8-6C6C290EE6A5}"/>
              </a:ext>
            </a:extLst>
          </p:cNvPr>
          <p:cNvSpPr txBox="1"/>
          <p:nvPr/>
        </p:nvSpPr>
        <p:spPr>
          <a:xfrm>
            <a:off x="1640909" y="2232664"/>
            <a:ext cx="354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Both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Increase and Decrease </a:t>
            </a:r>
          </a:p>
          <a:p>
            <a:r>
              <a:rPr lang="en-US" dirty="0"/>
              <a:t>      number of partitions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2A33E-738E-9046-B26D-2F1654475391}"/>
              </a:ext>
            </a:extLst>
          </p:cNvPr>
          <p:cNvSpPr txBox="1"/>
          <p:nvPr/>
        </p:nvSpPr>
        <p:spPr>
          <a:xfrm>
            <a:off x="6540673" y="2227355"/>
            <a:ext cx="320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decrease</a:t>
            </a:r>
            <a:r>
              <a:rPr lang="en-US" dirty="0"/>
              <a:t> number of </a:t>
            </a:r>
          </a:p>
          <a:p>
            <a:r>
              <a:rPr lang="en-US" dirty="0"/>
              <a:t>      partitions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C2D4D-4F88-CA44-8923-B378427DB9A4}"/>
              </a:ext>
            </a:extLst>
          </p:cNvPr>
          <p:cNvSpPr txBox="1"/>
          <p:nvPr/>
        </p:nvSpPr>
        <p:spPr>
          <a:xfrm>
            <a:off x="1680399" y="3290501"/>
            <a:ext cx="3644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Does not Worry </a:t>
            </a:r>
            <a:r>
              <a:rPr lang="en-US" dirty="0"/>
              <a:t>about amount of 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shuffle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74EA4-E6FA-8F47-B413-DAD0B6BC5161}"/>
              </a:ext>
            </a:extLst>
          </p:cNvPr>
          <p:cNvSpPr txBox="1"/>
          <p:nvPr/>
        </p:nvSpPr>
        <p:spPr>
          <a:xfrm>
            <a:off x="6543489" y="3244334"/>
            <a:ext cx="24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Tries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avoid shuffle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A01EF-0D64-B349-A57B-B57FD4B3A02F}"/>
              </a:ext>
            </a:extLst>
          </p:cNvPr>
          <p:cNvSpPr txBox="1"/>
          <p:nvPr/>
        </p:nvSpPr>
        <p:spPr>
          <a:xfrm>
            <a:off x="1680399" y="4348338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Slow </a:t>
            </a:r>
            <a:r>
              <a:rPr lang="en-US" dirty="0"/>
              <a:t>than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Coalesce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E72C6-122E-4A4D-8EB4-4A01358A75A8}"/>
              </a:ext>
            </a:extLst>
          </p:cNvPr>
          <p:cNvSpPr txBox="1"/>
          <p:nvPr/>
        </p:nvSpPr>
        <p:spPr>
          <a:xfrm>
            <a:off x="6540673" y="4348338"/>
            <a:ext cx="390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Better Performance </a:t>
            </a:r>
            <a:r>
              <a:rPr lang="en-US" dirty="0"/>
              <a:t>than Repartition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D9255-27C6-8148-9EA4-B651D23320BC}"/>
              </a:ext>
            </a:extLst>
          </p:cNvPr>
          <p:cNvSpPr txBox="1"/>
          <p:nvPr/>
        </p:nvSpPr>
        <p:spPr>
          <a:xfrm>
            <a:off x="6540673" y="5208170"/>
            <a:ext cx="370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Partition can be uneven </a:t>
            </a:r>
            <a:r>
              <a:rPr lang="en-US" dirty="0"/>
              <a:t>in </a:t>
            </a:r>
          </a:p>
          <a:p>
            <a:r>
              <a:rPr lang="en-US" dirty="0"/>
              <a:t>    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AB4E7-13BC-034F-A78E-C5D04C1F3AE9}"/>
              </a:ext>
            </a:extLst>
          </p:cNvPr>
          <p:cNvSpPr txBox="1"/>
          <p:nvPr/>
        </p:nvSpPr>
        <p:spPr>
          <a:xfrm>
            <a:off x="1680399" y="5144453"/>
            <a:ext cx="373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Tries to create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partitions of similar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size</a:t>
            </a:r>
          </a:p>
        </p:txBody>
      </p:sp>
    </p:spTree>
    <p:extLst>
      <p:ext uri="{BB962C8B-B14F-4D97-AF65-F5344CB8AC3E}">
        <p14:creationId xmlns:p14="http://schemas.microsoft.com/office/powerpoint/2010/main" val="85208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6DCBEB-6F20-224A-9C9E-5FA300D4B777}"/>
              </a:ext>
            </a:extLst>
          </p:cNvPr>
          <p:cNvSpPr/>
          <p:nvPr/>
        </p:nvSpPr>
        <p:spPr>
          <a:xfrm>
            <a:off x="2670629" y="1480457"/>
            <a:ext cx="1915885" cy="41220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42D16D-1D37-7A49-B706-34FA40E359FE}"/>
              </a:ext>
            </a:extLst>
          </p:cNvPr>
          <p:cNvSpPr/>
          <p:nvPr/>
        </p:nvSpPr>
        <p:spPr>
          <a:xfrm>
            <a:off x="7598229" y="1480457"/>
            <a:ext cx="1915885" cy="41220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DFAB5-AF6B-7747-A437-DC5600E60CAC}"/>
              </a:ext>
            </a:extLst>
          </p:cNvPr>
          <p:cNvSpPr/>
          <p:nvPr/>
        </p:nvSpPr>
        <p:spPr>
          <a:xfrm>
            <a:off x="2830286" y="2525486"/>
            <a:ext cx="1538514" cy="211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C0143-C4F7-2149-ACB2-003CBFC433EB}"/>
              </a:ext>
            </a:extLst>
          </p:cNvPr>
          <p:cNvSpPr/>
          <p:nvPr/>
        </p:nvSpPr>
        <p:spPr>
          <a:xfrm>
            <a:off x="7786914" y="2525486"/>
            <a:ext cx="1538514" cy="551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41726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125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Spark Interview Questions</vt:lpstr>
      <vt:lpstr>Use of Repartition and Coalesce</vt:lpstr>
      <vt:lpstr>PowerPoint Presentation</vt:lpstr>
      <vt:lpstr>PowerPoint Presentation</vt:lpstr>
      <vt:lpstr>Difference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31</cp:revision>
  <dcterms:created xsi:type="dcterms:W3CDTF">2020-07-11T15:57:10Z</dcterms:created>
  <dcterms:modified xsi:type="dcterms:W3CDTF">2020-07-30T16:41:11Z</dcterms:modified>
</cp:coreProperties>
</file>