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78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/>
    <p:restoredTop sz="94719"/>
  </p:normalViewPr>
  <p:slideViewPr>
    <p:cSldViewPr snapToGrid="0" snapToObjects="1">
      <p:cViewPr varScale="1">
        <p:scale>
          <a:sx n="119" d="100"/>
          <a:sy n="119" d="100"/>
        </p:scale>
        <p:origin x="2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3860-0A28-BC46-B150-EC9AE1601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8ADD8-14C2-2049-9E7C-98F1BBA57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944BA-DA16-0B4B-8960-C7F0B166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BDF62-F118-0B4F-B547-AC403AEB7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DE1E8-EBD0-8442-A117-04C26792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9256-921D-B544-BB02-005A7099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717E2-6930-9246-8F70-A5C5F0075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72BA4-146B-534F-909A-72CE7171E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834AD-F568-8746-9540-6FEA4372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73FE2-5D54-6549-9F30-FFF0E93E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2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C55495-2470-1940-A662-1FF74ED5C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1CAE8-69E0-6D42-A6D8-B18C39532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B6173-CD7C-8245-B400-F4E824C01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1D858-915A-A84C-9C8A-A6C9741E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76197-82A5-134C-B8AD-E2E309CB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0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6473-5EFA-284F-BFE6-F323012A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64EEE-8618-6449-A107-124EFF43C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07BB2-E2BD-B44D-B993-93BDD7570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A253D-6325-8147-9D13-2119B094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3EC6B-48AA-C44B-9DF1-3349841D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9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C5668-FD69-5043-8C7E-91E7104C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9E0B6-CEB1-4E4C-A430-7C22C42F0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E74E0-54F9-1343-B8F6-36783390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E8930-0C84-F341-BAB6-D19639570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F78B6-98ED-9145-8D4C-2DD6D0A8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6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F6F28-7C7B-5740-A9D5-BB7603B2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3A3FC-15D5-2746-8BA7-B7F4DE2C3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FBDEF-1C74-0E47-ABF8-7A88B97AD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AA939-67B2-AF41-AB60-EF485E02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813D2-C613-AA43-A55C-5DFE5F4B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482FF-43B2-2C41-BF59-254B66B8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1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1DA13-8DE1-514B-94CE-21F278F5E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BEDBB-EBB3-9A4F-8626-99EDC9939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127FD-D4C0-1A4C-B00E-82B53E017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CF5FE-3292-D24C-9E69-2790C3317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CA6DA-C496-E441-84AE-C57794824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02437-06DB-504D-93C8-351B5E159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DBB53-75E8-FE40-B5F3-BC7BD1D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B0F61-D75C-4A41-A6D6-59C266A5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7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CBE06-C9C6-D145-ADD8-5C6931A12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2C741-8E43-7648-8933-6A799C1CD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4AE13-9511-DE49-8A32-EA277318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D005C-D3B9-2A49-AD7A-0DC44780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5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2C84E-272C-5042-AB1B-E66D05A13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6CA2EC-A761-F149-8894-C1FA1AA6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5CCB6-9875-C842-9848-CDCE3CE6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7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C3178-C49E-D049-8313-75FB79047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ACB13-EBAA-8047-B020-C503AD1E0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E5720-1820-EF41-B1AD-210B60B3B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FC20B-1236-3147-9319-2F455C5B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D37F5-60DA-6C4C-A4A7-C0A00B4A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CB63B-9B3D-4145-B66E-A7D98977D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3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6768-BD0B-2F4B-995B-6BC1F011F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A2AF8-6AD9-1B41-9E25-AD255FE4E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58707-3199-8E48-9F20-4FF4B150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BEF2F-7BC9-6C43-A27F-2CAE9C6D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D6C2D-C6CE-0C4C-9B0F-11347E60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11571-3CB5-CE49-8752-AD88DCEA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7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1DE46B-C1EC-DF45-B097-067D5348D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9A151-F152-564A-993D-E40934E55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5C9FD-F6B1-A543-9E98-DD6062188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10E01-5780-B749-B494-FC819519A940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4E105-8F46-A540-8F2D-C216C24B2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19C36-908F-A145-9AD9-98F22D61A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2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0275F0-FA82-8944-92E2-AC063886E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1461"/>
            <a:ext cx="9144000" cy="1482856"/>
          </a:xfrm>
        </p:spPr>
        <p:txBody>
          <a:bodyPr>
            <a:normAutofit fontScale="90000"/>
          </a:bodyPr>
          <a:lstStyle/>
          <a:p>
            <a:r>
              <a:rPr lang="en-US" sz="5800" dirty="0"/>
              <a:t>Spark </a:t>
            </a:r>
            <a:br>
              <a:rPr lang="en-US" sz="5800" dirty="0"/>
            </a:br>
            <a:r>
              <a:rPr lang="en-US" sz="5800" dirty="0"/>
              <a:t>Interviews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65559-9EEA-4C42-95BE-BA19967C7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6478" y="4876468"/>
            <a:ext cx="9144000" cy="8004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Savvy</a:t>
            </a:r>
          </a:p>
        </p:txBody>
      </p:sp>
      <p:cxnSp>
        <p:nvCxnSpPr>
          <p:cNvPr id="74" name="Straight Connector 4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899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555B16-BE1D-4C33-A27C-FF0671B6C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2FACF2-3C99-0D49-8D61-B03FDE45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have we seen ===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21914B-FFF5-B14B-98C1-CEA721B53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589" y="2107654"/>
            <a:ext cx="9944100" cy="7388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C4066B-AB14-5141-8CCC-15239541F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223" y="3809305"/>
            <a:ext cx="4216400" cy="55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88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6643-642E-DA45-9D70-34D3B6501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===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61894-E61F-AD42-B2AC-AAD1F5799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Normally Scala Type safe Operator</a:t>
            </a:r>
          </a:p>
          <a:p>
            <a:r>
              <a:rPr lang="en-US" dirty="0"/>
              <a:t>Spark has overridden ===</a:t>
            </a:r>
          </a:p>
          <a:p>
            <a:r>
              <a:rPr lang="en-US" dirty="0"/>
              <a:t>== cannot be overridden</a:t>
            </a:r>
          </a:p>
          <a:p>
            <a:endParaRPr lang="en-US" dirty="0"/>
          </a:p>
          <a:p>
            <a:r>
              <a:rPr lang="en-US" dirty="0"/>
              <a:t>== returns Boolean</a:t>
            </a:r>
          </a:p>
          <a:p>
            <a:r>
              <a:rPr lang="en-US"/>
              <a:t>=== returns Column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804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93B8F-E301-684F-930A-943F31F2B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525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33</Words>
  <Application>Microsoft Macintosh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Spark  Interviews</vt:lpstr>
      <vt:lpstr>Where have we seen ===</vt:lpstr>
      <vt:lpstr>What is ===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 Structured Streaming</dc:title>
  <dc:creator>Rajpal, Harjeet Kumar</dc:creator>
  <cp:lastModifiedBy>Rajpal, Harjeet Kumar</cp:lastModifiedBy>
  <cp:revision>40</cp:revision>
  <dcterms:created xsi:type="dcterms:W3CDTF">2020-07-11T15:57:10Z</dcterms:created>
  <dcterms:modified xsi:type="dcterms:W3CDTF">2020-07-20T04:24:09Z</dcterms:modified>
</cp:coreProperties>
</file>