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9" r:id="rId4"/>
    <p:sldId id="281" r:id="rId5"/>
    <p:sldId id="280" r:id="rId6"/>
    <p:sldId id="283" r:id="rId7"/>
    <p:sldId id="27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/>
    <p:restoredTop sz="94567"/>
  </p:normalViewPr>
  <p:slideViewPr>
    <p:cSldViewPr snapToGrid="0" snapToObjects="1">
      <p:cViewPr varScale="1">
        <p:scale>
          <a:sx n="102" d="100"/>
          <a:sy n="10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3860-0A28-BC46-B150-EC9AE1601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8ADD8-14C2-2049-9E7C-98F1BBA57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44BA-DA16-0B4B-8960-C7F0B166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DF62-F118-0B4F-B547-AC403AEB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DE1E8-EBD0-8442-A117-04C26792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9256-921D-B544-BB02-005A7099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717E2-6930-9246-8F70-A5C5F007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2BA4-146B-534F-909A-72CE7171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34AD-F568-8746-9540-6FEA4372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3FE2-5D54-6549-9F30-FFF0E93E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55495-2470-1940-A662-1FF74ED5C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1CAE8-69E0-6D42-A6D8-B18C3953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6173-CD7C-8245-B400-F4E824C0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D858-915A-A84C-9C8A-A6C9741E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76197-82A5-134C-B8AD-E2E309CB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473-5EFA-284F-BFE6-F323012A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64EEE-8618-6449-A107-124EFF43C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7BB2-E2BD-B44D-B993-93BDD757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A253D-6325-8147-9D13-2119B094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EC6B-48AA-C44B-9DF1-3349841D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9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5668-FD69-5043-8C7E-91E7104C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E0B6-CEB1-4E4C-A430-7C22C42F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74E0-54F9-1343-B8F6-36783390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E8930-0C84-F341-BAB6-D1963957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F78B6-98ED-9145-8D4C-2DD6D0A8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F28-7C7B-5740-A9D5-BB7603B2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A3FC-15D5-2746-8BA7-B7F4DE2C3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FBDEF-1C74-0E47-ABF8-7A88B97AD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A939-67B2-AF41-AB60-EF485E0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813D2-C613-AA43-A55C-5DFE5F4B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482FF-43B2-2C41-BF59-254B66B8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DA13-8DE1-514B-94CE-21F278F5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BEDBB-EBB3-9A4F-8626-99EDC993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127FD-D4C0-1A4C-B00E-82B53E01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CF5FE-3292-D24C-9E69-2790C3317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CA6DA-C496-E441-84AE-C57794824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02437-06DB-504D-93C8-351B5E15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DBB53-75E8-FE40-B5F3-BC7BD1D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B0F61-D75C-4A41-A6D6-59C266A5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BE06-C9C6-D145-ADD8-5C6931A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2C741-8E43-7648-8933-6A799C1C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4AE13-9511-DE49-8A32-EA277318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D005C-D3B9-2A49-AD7A-0DC44780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2C84E-272C-5042-AB1B-E66D05A1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CA2EC-A761-F149-8894-C1FA1AA6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5CCB6-9875-C842-9848-CDCE3CE6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3178-C49E-D049-8313-75FB7904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CB13-EBAA-8047-B020-C503AD1E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E5720-1820-EF41-B1AD-210B60B3B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FC20B-1236-3147-9319-2F455C5B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37F5-60DA-6C4C-A4A7-C0A00B4A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B63B-9B3D-4145-B66E-A7D98977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6768-BD0B-2F4B-995B-6BC1F011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A2AF8-6AD9-1B41-9E25-AD255FE4E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58707-3199-8E48-9F20-4FF4B150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BEF2F-7BC9-6C43-A27F-2CAE9C6D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10E01-5780-B749-B494-FC819519A940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D6C2D-C6CE-0C4C-9B0F-11347E6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11571-3CB5-CE49-8752-AD88DCEA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DE46B-C1EC-DF45-B097-067D5348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A151-F152-564A-993D-E40934E5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C9FD-F6B1-A543-9E98-DD6062188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0E01-5780-B749-B494-FC819519A940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E105-8F46-A540-8F2D-C216C24B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9C36-908F-A145-9AD9-98F22D61A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73F9-E6AE-4643-AEF5-E9D523FE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275F0-FA82-8944-92E2-AC063886E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1123"/>
            <a:ext cx="9144000" cy="1482856"/>
          </a:xfrm>
        </p:spPr>
        <p:txBody>
          <a:bodyPr>
            <a:normAutofit/>
          </a:bodyPr>
          <a:lstStyle/>
          <a:p>
            <a:r>
              <a:rPr lang="en-US" sz="5800" dirty="0"/>
              <a:t>Apache 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65559-9EEA-4C42-95BE-BA19967C7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478" y="4876468"/>
            <a:ext cx="9144000" cy="8004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Savvy</a:t>
            </a:r>
          </a:p>
        </p:txBody>
      </p:sp>
      <p:cxnSp>
        <p:nvCxnSpPr>
          <p:cNvPr id="74" name="Straight Connector 4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D9C57DA-E883-0040-BA1D-3B3A77891F7F}"/>
              </a:ext>
            </a:extLst>
          </p:cNvPr>
          <p:cNvSpPr txBox="1">
            <a:spLocks/>
          </p:cNvSpPr>
          <p:nvPr/>
        </p:nvSpPr>
        <p:spPr>
          <a:xfrm>
            <a:off x="1536478" y="2757532"/>
            <a:ext cx="9144000" cy="1360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0" b="1" dirty="0"/>
              <a:t>Partitions and Offsets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84899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C779-DBEE-1C4A-B704-9085CA2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1484-4399-7749-817A-D9E3AE274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Partitions</a:t>
            </a:r>
          </a:p>
          <a:p>
            <a:r>
              <a:rPr lang="en-US" dirty="0"/>
              <a:t>Offsets</a:t>
            </a:r>
          </a:p>
        </p:txBody>
      </p:sp>
    </p:spTree>
    <p:extLst>
      <p:ext uri="{BB962C8B-B14F-4D97-AF65-F5344CB8AC3E}">
        <p14:creationId xmlns:p14="http://schemas.microsoft.com/office/powerpoint/2010/main" val="223624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61BA80D-BF6F-0D4F-9CA0-3F5C4FAB2A77}"/>
              </a:ext>
            </a:extLst>
          </p:cNvPr>
          <p:cNvSpPr/>
          <p:nvPr/>
        </p:nvSpPr>
        <p:spPr>
          <a:xfrm>
            <a:off x="4787153" y="1649506"/>
            <a:ext cx="2438400" cy="3012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37CE0B-9A4F-9F46-BBEB-082E5968EB37}"/>
              </a:ext>
            </a:extLst>
          </p:cNvPr>
          <p:cNvSpPr/>
          <p:nvPr/>
        </p:nvSpPr>
        <p:spPr>
          <a:xfrm>
            <a:off x="8246301" y="2880986"/>
            <a:ext cx="1891431" cy="5480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15F4B17-D6F2-4649-A1D3-A8039E8CD05E}"/>
              </a:ext>
            </a:extLst>
          </p:cNvPr>
          <p:cNvSpPr/>
          <p:nvPr/>
        </p:nvSpPr>
        <p:spPr>
          <a:xfrm>
            <a:off x="4122045" y="3020468"/>
            <a:ext cx="412377" cy="269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866641C-9713-6744-9B0C-AE2CF9D7316E}"/>
              </a:ext>
            </a:extLst>
          </p:cNvPr>
          <p:cNvSpPr/>
          <p:nvPr/>
        </p:nvSpPr>
        <p:spPr>
          <a:xfrm>
            <a:off x="7548185" y="3020468"/>
            <a:ext cx="412377" cy="269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73CCDD-E70E-454E-8004-C01F086DCDDA}"/>
              </a:ext>
            </a:extLst>
          </p:cNvPr>
          <p:cNvSpPr/>
          <p:nvPr/>
        </p:nvSpPr>
        <p:spPr>
          <a:xfrm>
            <a:off x="2054268" y="2880986"/>
            <a:ext cx="1891431" cy="5480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208CCF-23A6-2D4D-A6A6-B6D23B2D8070}"/>
              </a:ext>
            </a:extLst>
          </p:cNvPr>
          <p:cNvGrpSpPr/>
          <p:nvPr/>
        </p:nvGrpSpPr>
        <p:grpSpPr>
          <a:xfrm>
            <a:off x="5068031" y="2880985"/>
            <a:ext cx="1891431" cy="573779"/>
            <a:chOff x="5068031" y="2880985"/>
            <a:chExt cx="1891431" cy="57377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2482AB-A794-2747-8EBF-292FEE8D412A}"/>
                </a:ext>
              </a:extLst>
            </p:cNvPr>
            <p:cNvSpPr/>
            <p:nvPr/>
          </p:nvSpPr>
          <p:spPr>
            <a:xfrm>
              <a:off x="5068031" y="2880985"/>
              <a:ext cx="1891431" cy="5480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Broker</a:t>
              </a:r>
            </a:p>
          </p:txBody>
        </p:sp>
        <p:pic>
          <p:nvPicPr>
            <p:cNvPr id="10" name="Graphic 9" descr="Monitor">
              <a:extLst>
                <a:ext uri="{FF2B5EF4-FFF2-40B4-BE49-F238E27FC236}">
                  <a16:creationId xmlns:a16="http://schemas.microsoft.com/office/drawing/2014/main" id="{AD2EBA38-B82D-3444-8E93-9977CBFF1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3145" y="2906750"/>
              <a:ext cx="548014" cy="548014"/>
            </a:xfrm>
            <a:prstGeom prst="rect">
              <a:avLst/>
            </a:prstGeom>
          </p:spPr>
        </p:pic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D6C9080-6BD6-A543-A72F-58159C17CEC1}"/>
              </a:ext>
            </a:extLst>
          </p:cNvPr>
          <p:cNvSpPr/>
          <p:nvPr/>
        </p:nvSpPr>
        <p:spPr>
          <a:xfrm>
            <a:off x="5068030" y="3610459"/>
            <a:ext cx="1891431" cy="5480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pic>
        <p:nvPicPr>
          <p:cNvPr id="13" name="Graphic 12" descr="Monitor">
            <a:extLst>
              <a:ext uri="{FF2B5EF4-FFF2-40B4-BE49-F238E27FC236}">
                <a16:creationId xmlns:a16="http://schemas.microsoft.com/office/drawing/2014/main" id="{F87525C2-22E5-924A-BFE8-A075DC7DF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134" y="3612055"/>
            <a:ext cx="548014" cy="548014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06F70C8-9C1F-7D49-BB6D-2EAAA33DEAE8}"/>
              </a:ext>
            </a:extLst>
          </p:cNvPr>
          <p:cNvSpPr/>
          <p:nvPr/>
        </p:nvSpPr>
        <p:spPr>
          <a:xfrm>
            <a:off x="5068031" y="2177035"/>
            <a:ext cx="1891431" cy="5480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Broker</a:t>
            </a:r>
          </a:p>
        </p:txBody>
      </p:sp>
      <p:pic>
        <p:nvPicPr>
          <p:cNvPr id="15" name="Graphic 14" descr="Monitor">
            <a:extLst>
              <a:ext uri="{FF2B5EF4-FFF2-40B4-BE49-F238E27FC236}">
                <a16:creationId xmlns:a16="http://schemas.microsoft.com/office/drawing/2014/main" id="{8A0AA794-75A6-804A-A372-5F3D1391B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135" y="2178631"/>
            <a:ext cx="548014" cy="54801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C452D79-5EBA-9C41-9185-FABE28E62A02}"/>
              </a:ext>
            </a:extLst>
          </p:cNvPr>
          <p:cNvGrpSpPr/>
          <p:nvPr/>
        </p:nvGrpSpPr>
        <p:grpSpPr>
          <a:xfrm>
            <a:off x="5376949" y="1073280"/>
            <a:ext cx="1258807" cy="485496"/>
            <a:chOff x="5068030" y="982550"/>
            <a:chExt cx="1258807" cy="485496"/>
          </a:xfrm>
        </p:grpSpPr>
        <p:pic>
          <p:nvPicPr>
            <p:cNvPr id="17" name="Picture 16" descr="A picture containing sitting, dark, fireworks, computer&#10;&#10;Description automatically generated">
              <a:extLst>
                <a:ext uri="{FF2B5EF4-FFF2-40B4-BE49-F238E27FC236}">
                  <a16:creationId xmlns:a16="http://schemas.microsoft.com/office/drawing/2014/main" id="{6D5DCB49-6E76-5A43-B78E-1507DD0AE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8030" y="982550"/>
              <a:ext cx="465760" cy="48549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E12E3D-1EAE-CA48-B09A-B5DF24B85D20}"/>
                </a:ext>
              </a:extLst>
            </p:cNvPr>
            <p:cNvSpPr txBox="1"/>
            <p:nvPr/>
          </p:nvSpPr>
          <p:spPr>
            <a:xfrm>
              <a:off x="5486799" y="1017540"/>
              <a:ext cx="840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</a:t>
              </a:r>
            </a:p>
          </p:txBody>
        </p:sp>
      </p:grpSp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6EFC42F2-EF57-C944-BFC0-B54BC01CB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2215" y="2937765"/>
            <a:ext cx="434453" cy="434453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C03B6180-1FAE-1E45-99E3-550DB3A3C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8529" y="2233815"/>
            <a:ext cx="434453" cy="434453"/>
          </a:xfrm>
          <a:prstGeom prst="rect">
            <a:avLst/>
          </a:prstGeom>
        </p:spPr>
      </p:pic>
      <p:pic>
        <p:nvPicPr>
          <p:cNvPr id="26" name="Graphic 25" descr="Document">
            <a:extLst>
              <a:ext uri="{FF2B5EF4-FFF2-40B4-BE49-F238E27FC236}">
                <a16:creationId xmlns:a16="http://schemas.microsoft.com/office/drawing/2014/main" id="{12235695-2305-8E44-9A72-F3D1DC4AC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8529" y="3667239"/>
            <a:ext cx="434453" cy="43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46 -3.7037E-6 L 0.45325 -3.7037E-6 " pathEditMode="relative" ptsTypes="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05963DE1-7D0E-CE46-B498-198E2B7D3F99}"/>
              </a:ext>
            </a:extLst>
          </p:cNvPr>
          <p:cNvSpPr/>
          <p:nvPr/>
        </p:nvSpPr>
        <p:spPr>
          <a:xfrm>
            <a:off x="4353285" y="3045649"/>
            <a:ext cx="412377" cy="2690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573046-79C2-0748-8E45-138E10E5B230}"/>
              </a:ext>
            </a:extLst>
          </p:cNvPr>
          <p:cNvSpPr/>
          <p:nvPr/>
        </p:nvSpPr>
        <p:spPr>
          <a:xfrm>
            <a:off x="2054268" y="2880986"/>
            <a:ext cx="1891431" cy="54801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3015E39-20F3-4848-9744-2636B0CA84D7}"/>
              </a:ext>
            </a:extLst>
          </p:cNvPr>
          <p:cNvSpPr/>
          <p:nvPr/>
        </p:nvSpPr>
        <p:spPr>
          <a:xfrm>
            <a:off x="5173249" y="1814707"/>
            <a:ext cx="2705622" cy="26805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B0D479-227B-D145-A827-3CC02E93908F}"/>
              </a:ext>
            </a:extLst>
          </p:cNvPr>
          <p:cNvSpPr txBox="1"/>
          <p:nvPr/>
        </p:nvSpPr>
        <p:spPr>
          <a:xfrm>
            <a:off x="6096000" y="1916482"/>
            <a:ext cx="67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EF5B87-16EB-2D44-8EF6-E30602EA1CF4}"/>
              </a:ext>
            </a:extLst>
          </p:cNvPr>
          <p:cNvSpPr/>
          <p:nvPr/>
        </p:nvSpPr>
        <p:spPr>
          <a:xfrm>
            <a:off x="5674290" y="2404997"/>
            <a:ext cx="1691014" cy="4759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FD58878-B0C2-8843-AE1A-773598DF61BE}"/>
              </a:ext>
            </a:extLst>
          </p:cNvPr>
          <p:cNvSpPr/>
          <p:nvPr/>
        </p:nvSpPr>
        <p:spPr>
          <a:xfrm>
            <a:off x="5674290" y="2942180"/>
            <a:ext cx="1691014" cy="4759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38F8765-547A-764C-83BD-51CE5BE7714B}"/>
              </a:ext>
            </a:extLst>
          </p:cNvPr>
          <p:cNvSpPr/>
          <p:nvPr/>
        </p:nvSpPr>
        <p:spPr>
          <a:xfrm>
            <a:off x="5674290" y="3480733"/>
            <a:ext cx="1691014" cy="47598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3</a:t>
            </a:r>
          </a:p>
        </p:txBody>
      </p:sp>
    </p:spTree>
    <p:extLst>
      <p:ext uri="{BB962C8B-B14F-4D97-AF65-F5344CB8AC3E}">
        <p14:creationId xmlns:p14="http://schemas.microsoft.com/office/powerpoint/2010/main" val="75385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B1F2-6457-9640-AC58-5326B6D6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F11C16-D0A2-BA41-9930-C81EBB064BBA}"/>
              </a:ext>
            </a:extLst>
          </p:cNvPr>
          <p:cNvSpPr/>
          <p:nvPr/>
        </p:nvSpPr>
        <p:spPr>
          <a:xfrm>
            <a:off x="1290918" y="2492188"/>
            <a:ext cx="9610164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C7465-5964-AE4C-BEB7-30C024BC2B91}"/>
              </a:ext>
            </a:extLst>
          </p:cNvPr>
          <p:cNvSpPr txBox="1"/>
          <p:nvPr/>
        </p:nvSpPr>
        <p:spPr>
          <a:xfrm>
            <a:off x="1290918" y="1990165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3F841A-6670-A84A-937B-35C7F64E4736}"/>
              </a:ext>
            </a:extLst>
          </p:cNvPr>
          <p:cNvSpPr/>
          <p:nvPr/>
        </p:nvSpPr>
        <p:spPr>
          <a:xfrm>
            <a:off x="1653436" y="2730674"/>
            <a:ext cx="526093" cy="3131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2CE6B43-672D-314C-9127-FA2EE418BAE2}"/>
              </a:ext>
            </a:extLst>
          </p:cNvPr>
          <p:cNvSpPr/>
          <p:nvPr/>
        </p:nvSpPr>
        <p:spPr>
          <a:xfrm>
            <a:off x="2347649" y="2746207"/>
            <a:ext cx="526093" cy="3131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70BA954-EC97-F144-A13A-66D2CF0F6477}"/>
              </a:ext>
            </a:extLst>
          </p:cNvPr>
          <p:cNvSpPr/>
          <p:nvPr/>
        </p:nvSpPr>
        <p:spPr>
          <a:xfrm>
            <a:off x="3048125" y="2746207"/>
            <a:ext cx="526093" cy="3131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92819C7-F823-A540-8F7B-54DA1EB8F60B}"/>
              </a:ext>
            </a:extLst>
          </p:cNvPr>
          <p:cNvSpPr/>
          <p:nvPr/>
        </p:nvSpPr>
        <p:spPr>
          <a:xfrm>
            <a:off x="3748601" y="2730673"/>
            <a:ext cx="526093" cy="3131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AE543DB-C872-984C-B32C-7AF19BAD9106}"/>
              </a:ext>
            </a:extLst>
          </p:cNvPr>
          <p:cNvSpPr/>
          <p:nvPr/>
        </p:nvSpPr>
        <p:spPr>
          <a:xfrm>
            <a:off x="4442814" y="2730673"/>
            <a:ext cx="526093" cy="3131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0B2DC1C-D462-B345-9341-BD07B9E2301C}"/>
              </a:ext>
            </a:extLst>
          </p:cNvPr>
          <p:cNvSpPr/>
          <p:nvPr/>
        </p:nvSpPr>
        <p:spPr>
          <a:xfrm>
            <a:off x="5137027" y="2746207"/>
            <a:ext cx="526093" cy="31315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37969D7-CA07-F243-9FB3-EA72A278AC01}"/>
              </a:ext>
            </a:extLst>
          </p:cNvPr>
          <p:cNvSpPr/>
          <p:nvPr/>
        </p:nvSpPr>
        <p:spPr>
          <a:xfrm>
            <a:off x="1653436" y="3192050"/>
            <a:ext cx="526093" cy="3131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577C297-DBF0-2E4D-8D3F-D4FA6AE5E3A4}"/>
              </a:ext>
            </a:extLst>
          </p:cNvPr>
          <p:cNvSpPr/>
          <p:nvPr/>
        </p:nvSpPr>
        <p:spPr>
          <a:xfrm>
            <a:off x="2347649" y="3207583"/>
            <a:ext cx="526093" cy="3131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3C66A9A-7F0E-0943-A33B-6751910CBB65}"/>
              </a:ext>
            </a:extLst>
          </p:cNvPr>
          <p:cNvSpPr/>
          <p:nvPr/>
        </p:nvSpPr>
        <p:spPr>
          <a:xfrm>
            <a:off x="3048125" y="3207583"/>
            <a:ext cx="526093" cy="3131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C8EBA55-FD53-3E47-A980-06DBE8AFF0BB}"/>
              </a:ext>
            </a:extLst>
          </p:cNvPr>
          <p:cNvSpPr/>
          <p:nvPr/>
        </p:nvSpPr>
        <p:spPr>
          <a:xfrm>
            <a:off x="3748601" y="3192049"/>
            <a:ext cx="526093" cy="3131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0C5552-B57D-6040-805D-E0F713718F21}"/>
              </a:ext>
            </a:extLst>
          </p:cNvPr>
          <p:cNvSpPr/>
          <p:nvPr/>
        </p:nvSpPr>
        <p:spPr>
          <a:xfrm>
            <a:off x="4442814" y="3192049"/>
            <a:ext cx="526093" cy="3131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3A21B71-F417-8D4E-9D96-53B39701DD2C}"/>
              </a:ext>
            </a:extLst>
          </p:cNvPr>
          <p:cNvSpPr/>
          <p:nvPr/>
        </p:nvSpPr>
        <p:spPr>
          <a:xfrm>
            <a:off x="5137027" y="3207583"/>
            <a:ext cx="526093" cy="3131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9465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6861-079C-9440-A152-4087EC05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Consumer requests data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65349F-627F-5740-A7A3-93F06B60D3D9}"/>
              </a:ext>
            </a:extLst>
          </p:cNvPr>
          <p:cNvSpPr/>
          <p:nvPr/>
        </p:nvSpPr>
        <p:spPr>
          <a:xfrm>
            <a:off x="6120070" y="3460314"/>
            <a:ext cx="2204581" cy="613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pic>
        <p:nvPicPr>
          <p:cNvPr id="5" name="Picture 4" descr="A picture containing weapon, bicycle&#10;&#10;Description automatically generated">
            <a:extLst>
              <a:ext uri="{FF2B5EF4-FFF2-40B4-BE49-F238E27FC236}">
                <a16:creationId xmlns:a16="http://schemas.microsoft.com/office/drawing/2014/main" id="{0832F39A-C832-D54A-90D8-2F3110E7D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94" l="10000" r="90000">
                        <a14:foregroundMark x1="17667" y1="10408" x2="25889" y2="9388"/>
                        <a14:foregroundMark x1="25889" y1="9388" x2="18111" y2="10408"/>
                        <a14:foregroundMark x1="18111" y1="10408" x2="24333" y2="5816"/>
                        <a14:foregroundMark x1="24333" y1="5816" x2="18333" y2="10714"/>
                        <a14:foregroundMark x1="18333" y1="10714" x2="22333" y2="4694"/>
                        <a14:foregroundMark x1="22333" y1="4694" x2="29222" y2="816"/>
                        <a14:foregroundMark x1="29222" y1="816" x2="37000" y2="714"/>
                        <a14:foregroundMark x1="37000" y1="714" x2="43667" y2="4082"/>
                        <a14:foregroundMark x1="43667" y1="4082" x2="48444" y2="9490"/>
                        <a14:foregroundMark x1="48444" y1="9490" x2="40778" y2="9592"/>
                        <a14:foregroundMark x1="40778" y1="9592" x2="34222" y2="6020"/>
                        <a14:foregroundMark x1="34222" y1="6020" x2="19444" y2="10918"/>
                        <a14:foregroundMark x1="19444" y1="10918" x2="26444" y2="6837"/>
                        <a14:foregroundMark x1="26444" y1="6837" x2="31444" y2="918"/>
                        <a14:foregroundMark x1="31444" y1="918" x2="31333" y2="1122"/>
                        <a14:foregroundMark x1="31222" y1="510" x2="32333" y2="510"/>
                        <a14:foregroundMark x1="34111" y1="408" x2="35556" y2="204"/>
                        <a14:foregroundMark x1="17889" y1="90408" x2="25667" y2="90204"/>
                        <a14:foregroundMark x1="25667" y1="90204" x2="32556" y2="93469"/>
                        <a14:foregroundMark x1="32556" y1="93469" x2="47444" y2="90000"/>
                        <a14:foregroundMark x1="47444" y1="90000" x2="44111" y2="96837"/>
                        <a14:foregroundMark x1="44111" y1="96837" x2="31444" y2="99898"/>
                        <a14:foregroundMark x1="31444" y1="99898" x2="23889" y2="98265"/>
                        <a14:foregroundMark x1="23889" y1="98265" x2="18889" y2="92959"/>
                        <a14:foregroundMark x1="18889" y1="92959" x2="17889" y2="90816"/>
                        <a14:foregroundMark x1="22444" y1="96633" x2="39111" y2="95408"/>
                        <a14:foregroundMark x1="39111" y1="95408" x2="33000" y2="99694"/>
                        <a14:foregroundMark x1="33000" y1="99694" x2="23778" y2="969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0310" y="2984326"/>
            <a:ext cx="1507743" cy="1565753"/>
          </a:xfrm>
          <a:prstGeom prst="rect">
            <a:avLst/>
          </a:prstGeom>
        </p:spPr>
      </p:pic>
      <p:sp>
        <p:nvSpPr>
          <p:cNvPr id="6" name="Cloud Callout 5">
            <a:extLst>
              <a:ext uri="{FF2B5EF4-FFF2-40B4-BE49-F238E27FC236}">
                <a16:creationId xmlns:a16="http://schemas.microsoft.com/office/drawing/2014/main" id="{05F6EB0A-7AEC-3B4A-B1F2-B226A61878CF}"/>
              </a:ext>
            </a:extLst>
          </p:cNvPr>
          <p:cNvSpPr/>
          <p:nvPr/>
        </p:nvSpPr>
        <p:spPr>
          <a:xfrm>
            <a:off x="6060928" y="1881100"/>
            <a:ext cx="2465417" cy="1325563"/>
          </a:xfrm>
          <a:prstGeom prst="cloud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ABC, Partition 1,</a:t>
            </a:r>
          </a:p>
          <a:p>
            <a:pPr algn="ctr"/>
            <a:r>
              <a:rPr lang="en-US" dirty="0"/>
              <a:t>Offset 1234</a:t>
            </a:r>
          </a:p>
        </p:txBody>
      </p:sp>
    </p:spTree>
    <p:extLst>
      <p:ext uri="{BB962C8B-B14F-4D97-AF65-F5344CB8AC3E}">
        <p14:creationId xmlns:p14="http://schemas.microsoft.com/office/powerpoint/2010/main" val="90691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33DC-03F0-9C4C-9341-FFC18A15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C058-2D5E-F649-B12D-8D7E5FE0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1898"/>
          </a:xfrm>
        </p:spPr>
        <p:txBody>
          <a:bodyPr/>
          <a:lstStyle/>
          <a:p>
            <a:r>
              <a:rPr lang="en-US" dirty="0"/>
              <a:t>Partitions help Kafka scale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FE7B2E-5F10-E341-BC98-45C101F31B79}"/>
              </a:ext>
            </a:extLst>
          </p:cNvPr>
          <p:cNvSpPr txBox="1">
            <a:spLocks/>
          </p:cNvSpPr>
          <p:nvPr/>
        </p:nvSpPr>
        <p:spPr>
          <a:xfrm>
            <a:off x="838200" y="2417523"/>
            <a:ext cx="10515600" cy="591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Offsets identifies a message within partition</a:t>
            </a:r>
          </a:p>
        </p:txBody>
      </p:sp>
    </p:spTree>
    <p:extLst>
      <p:ext uri="{BB962C8B-B14F-4D97-AF65-F5344CB8AC3E}">
        <p14:creationId xmlns:p14="http://schemas.microsoft.com/office/powerpoint/2010/main" val="145398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93B8F-E301-684F-930A-943F31F2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Kafka Theory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525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5734</TotalTime>
  <Words>60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Apache Kafka</vt:lpstr>
      <vt:lpstr>We will Discuss</vt:lpstr>
      <vt:lpstr>PowerPoint Presentation</vt:lpstr>
      <vt:lpstr>PowerPoint Presentation</vt:lpstr>
      <vt:lpstr>Offset</vt:lpstr>
      <vt:lpstr>How Consumer requests data</vt:lpstr>
      <vt:lpstr>Summary</vt:lpstr>
      <vt:lpstr>Kafka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 Structured Streaming</dc:title>
  <dc:creator>Rajpal, Harjeet Kumar</dc:creator>
  <cp:lastModifiedBy>Rajpal, Harjeet Kumar</cp:lastModifiedBy>
  <cp:revision>59</cp:revision>
  <dcterms:created xsi:type="dcterms:W3CDTF">2020-07-11T15:57:10Z</dcterms:created>
  <dcterms:modified xsi:type="dcterms:W3CDTF">2020-08-06T05:40:23Z</dcterms:modified>
</cp:coreProperties>
</file>