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5" r:id="rId4"/>
    <p:sldId id="276" r:id="rId5"/>
    <p:sldId id="278" r:id="rId6"/>
    <p:sldId id="277" r:id="rId7"/>
    <p:sldId id="27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0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3860-0A28-BC46-B150-EC9AE1601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8ADD8-14C2-2049-9E7C-98F1BBA5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44BA-DA16-0B4B-8960-C7F0B166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BDF62-F118-0B4F-B547-AC403AEB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DE1E8-EBD0-8442-A117-04C26792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256-921D-B544-BB02-005A7099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717E2-6930-9246-8F70-A5C5F0075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2BA4-146B-534F-909A-72CE7171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34AD-F568-8746-9540-6FEA4372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3FE2-5D54-6549-9F30-FFF0E93E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55495-2470-1940-A662-1FF74ED5C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1CAE8-69E0-6D42-A6D8-B18C3953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6173-CD7C-8245-B400-F4E824C0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D858-915A-A84C-9C8A-A6C9741E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76197-82A5-134C-B8AD-E2E309CB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6473-5EFA-284F-BFE6-F323012A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64EEE-8618-6449-A107-124EFF43C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7BB2-E2BD-B44D-B993-93BDD757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253D-6325-8147-9D13-2119B094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EC6B-48AA-C44B-9DF1-3349841D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9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5668-FD69-5043-8C7E-91E7104C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E0B6-CEB1-4E4C-A430-7C22C42F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74E0-54F9-1343-B8F6-36783390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8930-0C84-F341-BAB6-D1963957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78B6-98ED-9145-8D4C-2DD6D0A8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6F28-7C7B-5740-A9D5-BB7603B2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A3FC-15D5-2746-8BA7-B7F4DE2C3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FBDEF-1C74-0E47-ABF8-7A88B97AD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AA939-67B2-AF41-AB60-EF485E0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813D2-C613-AA43-A55C-5DFE5F4B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482FF-43B2-2C41-BF59-254B66B8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DA13-8DE1-514B-94CE-21F278F5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BEDBB-EBB3-9A4F-8626-99EDC993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127FD-D4C0-1A4C-B00E-82B53E01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CF5FE-3292-D24C-9E69-2790C331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CA6DA-C496-E441-84AE-C57794824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02437-06DB-504D-93C8-351B5E15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DBB53-75E8-FE40-B5F3-BC7BD1D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B0F61-D75C-4A41-A6D6-59C266A5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BE06-C9C6-D145-ADD8-5C6931A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2C741-8E43-7648-8933-6A799C1C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AE13-9511-DE49-8A32-EA277318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D005C-D3B9-2A49-AD7A-0DC44780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2C84E-272C-5042-AB1B-E66D05A1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CA2EC-A761-F149-8894-C1FA1AA6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5CCB6-9875-C842-9848-CDCE3CE6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3178-C49E-D049-8313-75FB7904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CB13-EBAA-8047-B020-C503AD1E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E5720-1820-EF41-B1AD-210B60B3B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C20B-1236-3147-9319-2F455C5B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D37F5-60DA-6C4C-A4A7-C0A00B4A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CB63B-9B3D-4145-B66E-A7D98977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6768-BD0B-2F4B-995B-6BC1F011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A2AF8-6AD9-1B41-9E25-AD255FE4E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58707-3199-8E48-9F20-4FF4B150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BEF2F-7BC9-6C43-A27F-2CAE9C6D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D6C2D-C6CE-0C4C-9B0F-11347E6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11571-3CB5-CE49-8752-AD88DCEA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DE46B-C1EC-DF45-B097-067D5348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A151-F152-564A-993D-E40934E55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C9FD-F6B1-A543-9E98-DD6062188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E105-8F46-A540-8F2D-C216C24B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9C36-908F-A145-9AD9-98F22D61A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275F0-FA82-8944-92E2-AC063886E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1123"/>
            <a:ext cx="9144000" cy="1482856"/>
          </a:xfrm>
        </p:spPr>
        <p:txBody>
          <a:bodyPr>
            <a:normAutofit/>
          </a:bodyPr>
          <a:lstStyle/>
          <a:p>
            <a:r>
              <a:rPr lang="en-US" sz="5800" dirty="0"/>
              <a:t>Apache Kafka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65559-9EEA-4C42-95BE-BA19967C7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478" y="4876468"/>
            <a:ext cx="9144000" cy="8004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Savvy</a:t>
            </a:r>
          </a:p>
        </p:txBody>
      </p:sp>
      <p:cxnSp>
        <p:nvCxnSpPr>
          <p:cNvPr id="74" name="Straight Connector 4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D9C57DA-E883-0040-BA1D-3B3A77891F7F}"/>
              </a:ext>
            </a:extLst>
          </p:cNvPr>
          <p:cNvSpPr txBox="1">
            <a:spLocks/>
          </p:cNvSpPr>
          <p:nvPr/>
        </p:nvSpPr>
        <p:spPr>
          <a:xfrm>
            <a:off x="1536478" y="2757532"/>
            <a:ext cx="9144000" cy="1360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00" b="1" dirty="0"/>
              <a:t>Kafka Theory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84899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C779-DBEE-1C4A-B704-9085CA2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1484-4399-7749-817A-D9E3AE274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Producer</a:t>
            </a:r>
          </a:p>
          <a:p>
            <a:r>
              <a:rPr lang="en-US" dirty="0"/>
              <a:t>Consumer</a:t>
            </a:r>
          </a:p>
          <a:p>
            <a:r>
              <a:rPr lang="en-US" dirty="0"/>
              <a:t>Broker</a:t>
            </a:r>
          </a:p>
          <a:p>
            <a:r>
              <a:rPr lang="en-US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223624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06CEAF-3909-0D49-B671-FD2D7F382E56}"/>
              </a:ext>
            </a:extLst>
          </p:cNvPr>
          <p:cNvSpPr/>
          <p:nvPr/>
        </p:nvSpPr>
        <p:spPr>
          <a:xfrm>
            <a:off x="2054268" y="2880986"/>
            <a:ext cx="1891431" cy="5480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pic>
        <p:nvPicPr>
          <p:cNvPr id="10" name="Picture 9" descr="A picture containing sitting, dark, fireworks, computer&#10;&#10;Description automatically generated">
            <a:extLst>
              <a:ext uri="{FF2B5EF4-FFF2-40B4-BE49-F238E27FC236}">
                <a16:creationId xmlns:a16="http://schemas.microsoft.com/office/drawing/2014/main" id="{C3E064B6-2CA4-C54C-9582-EE96FFA2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388" y="2373943"/>
            <a:ext cx="1498600" cy="15621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4800806-BB1A-CC44-B3BD-A05ECB407345}"/>
              </a:ext>
            </a:extLst>
          </p:cNvPr>
          <p:cNvSpPr/>
          <p:nvPr/>
        </p:nvSpPr>
        <p:spPr>
          <a:xfrm>
            <a:off x="8246301" y="2880986"/>
            <a:ext cx="1891431" cy="5480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16444CE-9D9D-4348-B7D4-C5BD65891903}"/>
              </a:ext>
            </a:extLst>
          </p:cNvPr>
          <p:cNvSpPr/>
          <p:nvPr/>
        </p:nvSpPr>
        <p:spPr>
          <a:xfrm>
            <a:off x="5150284" y="4098098"/>
            <a:ext cx="1891431" cy="5480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25E6F97-B24E-F14D-A3DC-4F79493864FA}"/>
              </a:ext>
            </a:extLst>
          </p:cNvPr>
          <p:cNvSpPr/>
          <p:nvPr/>
        </p:nvSpPr>
        <p:spPr>
          <a:xfrm>
            <a:off x="613775" y="2048267"/>
            <a:ext cx="851770" cy="2690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Msg 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8258A08-A6CE-DC4D-A82A-BC9A19A4E935}"/>
              </a:ext>
            </a:extLst>
          </p:cNvPr>
          <p:cNvSpPr/>
          <p:nvPr/>
        </p:nvSpPr>
        <p:spPr>
          <a:xfrm>
            <a:off x="613775" y="2555310"/>
            <a:ext cx="851770" cy="2690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Msg 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6ACE5EF-60B3-BC44-A235-DB91C16C450A}"/>
              </a:ext>
            </a:extLst>
          </p:cNvPr>
          <p:cNvSpPr/>
          <p:nvPr/>
        </p:nvSpPr>
        <p:spPr>
          <a:xfrm>
            <a:off x="613775" y="3113241"/>
            <a:ext cx="851770" cy="2690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Msg 3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43AF13E-7EDA-B146-9277-2793C72BCC12}"/>
              </a:ext>
            </a:extLst>
          </p:cNvPr>
          <p:cNvSpPr/>
          <p:nvPr/>
        </p:nvSpPr>
        <p:spPr>
          <a:xfrm>
            <a:off x="613775" y="3671172"/>
            <a:ext cx="851770" cy="2690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Msg 4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9CC7E6-8D1B-F04D-9DD5-BB3AB473D648}"/>
              </a:ext>
            </a:extLst>
          </p:cNvPr>
          <p:cNvSpPr/>
          <p:nvPr/>
        </p:nvSpPr>
        <p:spPr>
          <a:xfrm>
            <a:off x="613775" y="4229103"/>
            <a:ext cx="851770" cy="2690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Msg 5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E67FC3A-2409-9149-B05A-6C3CEC66A8B7}"/>
              </a:ext>
            </a:extLst>
          </p:cNvPr>
          <p:cNvSpPr/>
          <p:nvPr/>
        </p:nvSpPr>
        <p:spPr>
          <a:xfrm>
            <a:off x="4122045" y="3020468"/>
            <a:ext cx="412377" cy="269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DEF0263A-62E6-4A4C-888D-669939369164}"/>
              </a:ext>
            </a:extLst>
          </p:cNvPr>
          <p:cNvSpPr/>
          <p:nvPr/>
        </p:nvSpPr>
        <p:spPr>
          <a:xfrm>
            <a:off x="7548185" y="3020468"/>
            <a:ext cx="412377" cy="269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8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06CEAF-3909-0D49-B671-FD2D7F382E56}"/>
              </a:ext>
            </a:extLst>
          </p:cNvPr>
          <p:cNvSpPr/>
          <p:nvPr/>
        </p:nvSpPr>
        <p:spPr>
          <a:xfrm>
            <a:off x="2054268" y="2880986"/>
            <a:ext cx="1891431" cy="5480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pic>
        <p:nvPicPr>
          <p:cNvPr id="10" name="Picture 9" descr="A picture containing sitting, dark, fireworks, computer&#10;&#10;Description automatically generated">
            <a:extLst>
              <a:ext uri="{FF2B5EF4-FFF2-40B4-BE49-F238E27FC236}">
                <a16:creationId xmlns:a16="http://schemas.microsoft.com/office/drawing/2014/main" id="{C3E064B6-2CA4-C54C-9582-EE96FFA2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388" y="2373943"/>
            <a:ext cx="1498600" cy="15621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4800806-BB1A-CC44-B3BD-A05ECB407345}"/>
              </a:ext>
            </a:extLst>
          </p:cNvPr>
          <p:cNvSpPr/>
          <p:nvPr/>
        </p:nvSpPr>
        <p:spPr>
          <a:xfrm>
            <a:off x="8246301" y="2880986"/>
            <a:ext cx="1891431" cy="5480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16444CE-9D9D-4348-B7D4-C5BD65891903}"/>
              </a:ext>
            </a:extLst>
          </p:cNvPr>
          <p:cNvSpPr/>
          <p:nvPr/>
        </p:nvSpPr>
        <p:spPr>
          <a:xfrm>
            <a:off x="5150284" y="4098098"/>
            <a:ext cx="1891431" cy="5480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E03DE5-C515-C845-A7AF-E0E251EB7EB0}"/>
              </a:ext>
            </a:extLst>
          </p:cNvPr>
          <p:cNvGrpSpPr/>
          <p:nvPr/>
        </p:nvGrpSpPr>
        <p:grpSpPr>
          <a:xfrm>
            <a:off x="4708881" y="2160196"/>
            <a:ext cx="2761764" cy="2211909"/>
            <a:chOff x="4715118" y="1105933"/>
            <a:chExt cx="2761764" cy="221190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7A45EC0-5CBB-0F49-A6EA-7A61A78D5198}"/>
                </a:ext>
              </a:extLst>
            </p:cNvPr>
            <p:cNvSpPr/>
            <p:nvPr/>
          </p:nvSpPr>
          <p:spPr>
            <a:xfrm>
              <a:off x="4715118" y="1105933"/>
              <a:ext cx="2761764" cy="22119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picture containing sitting, dark, fireworks, computer&#10;&#10;Description automatically generated">
              <a:extLst>
                <a:ext uri="{FF2B5EF4-FFF2-40B4-BE49-F238E27FC236}">
                  <a16:creationId xmlns:a16="http://schemas.microsoft.com/office/drawing/2014/main" id="{20511477-68EF-C64C-BB51-5E43F278B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6518" y="1264109"/>
              <a:ext cx="529604" cy="552045"/>
            </a:xfrm>
            <a:prstGeom prst="rect">
              <a:avLst/>
            </a:prstGeom>
          </p:spPr>
        </p:pic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1DECE82-4A69-3D4C-9BC4-0F29875EE19D}"/>
                </a:ext>
              </a:extLst>
            </p:cNvPr>
            <p:cNvSpPr/>
            <p:nvPr/>
          </p:nvSpPr>
          <p:spPr>
            <a:xfrm>
              <a:off x="5316122" y="1264109"/>
              <a:ext cx="1891431" cy="5480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Broker 1</a:t>
              </a:r>
            </a:p>
          </p:txBody>
        </p:sp>
        <p:pic>
          <p:nvPicPr>
            <p:cNvPr id="20" name="Picture 19" descr="A picture containing sitting, dark, fireworks, computer&#10;&#10;Description automatically generated">
              <a:extLst>
                <a:ext uri="{FF2B5EF4-FFF2-40B4-BE49-F238E27FC236}">
                  <a16:creationId xmlns:a16="http://schemas.microsoft.com/office/drawing/2014/main" id="{696C7309-52EF-F541-B1E8-93ECEA492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6517" y="1870679"/>
              <a:ext cx="529604" cy="552045"/>
            </a:xfrm>
            <a:prstGeom prst="rect">
              <a:avLst/>
            </a:prstGeom>
          </p:spPr>
        </p:pic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1EE8728-134A-A142-9E09-77943558763A}"/>
                </a:ext>
              </a:extLst>
            </p:cNvPr>
            <p:cNvSpPr/>
            <p:nvPr/>
          </p:nvSpPr>
          <p:spPr>
            <a:xfrm>
              <a:off x="5316121" y="1870679"/>
              <a:ext cx="1891431" cy="5480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Broker 2</a:t>
              </a:r>
            </a:p>
          </p:txBody>
        </p:sp>
        <p:pic>
          <p:nvPicPr>
            <p:cNvPr id="22" name="Picture 21" descr="A picture containing sitting, dark, fireworks, computer&#10;&#10;Description automatically generated">
              <a:extLst>
                <a:ext uri="{FF2B5EF4-FFF2-40B4-BE49-F238E27FC236}">
                  <a16:creationId xmlns:a16="http://schemas.microsoft.com/office/drawing/2014/main" id="{D09F578E-4FD5-1C40-BE5F-6E800E280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6518" y="2481281"/>
              <a:ext cx="529604" cy="552045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7B82D3C-011D-BF43-8556-E8775B089F31}"/>
                </a:ext>
              </a:extLst>
            </p:cNvPr>
            <p:cNvSpPr/>
            <p:nvPr/>
          </p:nvSpPr>
          <p:spPr>
            <a:xfrm>
              <a:off x="5316122" y="2481281"/>
              <a:ext cx="1891431" cy="5480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Broker 3</a:t>
              </a:r>
            </a:p>
          </p:txBody>
        </p:sp>
      </p:grpSp>
      <p:sp>
        <p:nvSpPr>
          <p:cNvPr id="24" name="Right Arrow 23">
            <a:extLst>
              <a:ext uri="{FF2B5EF4-FFF2-40B4-BE49-F238E27FC236}">
                <a16:creationId xmlns:a16="http://schemas.microsoft.com/office/drawing/2014/main" id="{A1A54F8F-3BDB-2F49-B153-0C717AA90B76}"/>
              </a:ext>
            </a:extLst>
          </p:cNvPr>
          <p:cNvSpPr/>
          <p:nvPr/>
        </p:nvSpPr>
        <p:spPr>
          <a:xfrm>
            <a:off x="7548185" y="3020468"/>
            <a:ext cx="412377" cy="269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B21DD075-BCA8-A54B-81BC-D8497804C06A}"/>
              </a:ext>
            </a:extLst>
          </p:cNvPr>
          <p:cNvSpPr/>
          <p:nvPr/>
        </p:nvSpPr>
        <p:spPr>
          <a:xfrm>
            <a:off x="4150627" y="3020468"/>
            <a:ext cx="412377" cy="269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6533E99-4CAB-EA4C-823C-C608009079C1}"/>
              </a:ext>
            </a:extLst>
          </p:cNvPr>
          <p:cNvSpPr/>
          <p:nvPr/>
        </p:nvSpPr>
        <p:spPr>
          <a:xfrm>
            <a:off x="4902540" y="2142131"/>
            <a:ext cx="2133928" cy="27943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62DC7-DC52-244D-9956-A35D3194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6C06063-66CA-9744-9669-C64EE91EF81C}"/>
              </a:ext>
            </a:extLst>
          </p:cNvPr>
          <p:cNvSpPr/>
          <p:nvPr/>
        </p:nvSpPr>
        <p:spPr>
          <a:xfrm>
            <a:off x="4975862" y="4068843"/>
            <a:ext cx="1891431" cy="5480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B8A3EC1-68CF-3E42-8D69-8E3A9EE07BA7}"/>
              </a:ext>
            </a:extLst>
          </p:cNvPr>
          <p:cNvSpPr/>
          <p:nvPr/>
        </p:nvSpPr>
        <p:spPr>
          <a:xfrm>
            <a:off x="8246301" y="2880986"/>
            <a:ext cx="1891431" cy="5480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CFFD4BC-A073-EB41-B516-B3AA6AE15D5E}"/>
              </a:ext>
            </a:extLst>
          </p:cNvPr>
          <p:cNvSpPr/>
          <p:nvPr/>
        </p:nvSpPr>
        <p:spPr>
          <a:xfrm>
            <a:off x="7548185" y="3020468"/>
            <a:ext cx="412377" cy="269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499006-CDDD-D84F-ACEB-FF8080B4EF27}"/>
              </a:ext>
            </a:extLst>
          </p:cNvPr>
          <p:cNvSpPr/>
          <p:nvPr/>
        </p:nvSpPr>
        <p:spPr>
          <a:xfrm>
            <a:off x="1583585" y="2741503"/>
            <a:ext cx="1891431" cy="5480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 Data Producer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A895FCF-3B2E-3E48-B6C1-27F39FB3ACAD}"/>
              </a:ext>
            </a:extLst>
          </p:cNvPr>
          <p:cNvSpPr/>
          <p:nvPr/>
        </p:nvSpPr>
        <p:spPr>
          <a:xfrm>
            <a:off x="1583585" y="3539325"/>
            <a:ext cx="1891431" cy="5480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Promotions Data</a:t>
            </a:r>
          </a:p>
          <a:p>
            <a:pPr algn="ctr"/>
            <a:r>
              <a:rPr lang="en-US" dirty="0"/>
              <a:t>Producer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103CBE1-8261-5646-B53C-DC306E63EE72}"/>
              </a:ext>
            </a:extLst>
          </p:cNvPr>
          <p:cNvSpPr/>
          <p:nvPr/>
        </p:nvSpPr>
        <p:spPr>
          <a:xfrm>
            <a:off x="5051837" y="2640850"/>
            <a:ext cx="1891431" cy="2966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 Topic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663FD87-4B64-AA4E-8490-669769A8297D}"/>
              </a:ext>
            </a:extLst>
          </p:cNvPr>
          <p:cNvSpPr/>
          <p:nvPr/>
        </p:nvSpPr>
        <p:spPr>
          <a:xfrm>
            <a:off x="5051838" y="3088760"/>
            <a:ext cx="1891431" cy="2966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Promotion Topic</a:t>
            </a:r>
          </a:p>
        </p:txBody>
      </p:sp>
    </p:spTree>
    <p:extLst>
      <p:ext uri="{BB962C8B-B14F-4D97-AF65-F5344CB8AC3E}">
        <p14:creationId xmlns:p14="http://schemas.microsoft.com/office/powerpoint/2010/main" val="335239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1F11-F6AE-A143-99DE-000FACEB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1C2224D-DBDF-C645-803C-ADA8BB429603}"/>
              </a:ext>
            </a:extLst>
          </p:cNvPr>
          <p:cNvSpPr/>
          <p:nvPr/>
        </p:nvSpPr>
        <p:spPr>
          <a:xfrm>
            <a:off x="1596571" y="2762510"/>
            <a:ext cx="1799772" cy="5515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 From </a:t>
            </a:r>
          </a:p>
          <a:p>
            <a:pPr algn="ctr"/>
            <a:r>
              <a:rPr lang="en-US" dirty="0"/>
              <a:t>Mobile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12ED175-CF38-7F40-B7EC-79902F428DA5}"/>
              </a:ext>
            </a:extLst>
          </p:cNvPr>
          <p:cNvSpPr/>
          <p:nvPr/>
        </p:nvSpPr>
        <p:spPr>
          <a:xfrm>
            <a:off x="1596571" y="1821858"/>
            <a:ext cx="1799772" cy="5515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Promotions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376967-EB05-6B40-B115-D4B018320F28}"/>
              </a:ext>
            </a:extLst>
          </p:cNvPr>
          <p:cNvSpPr/>
          <p:nvPr/>
        </p:nvSpPr>
        <p:spPr>
          <a:xfrm>
            <a:off x="5065485" y="1549355"/>
            <a:ext cx="2583544" cy="31287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56DC71F-F5CE-B040-9E23-33F28CA3D06D}"/>
              </a:ext>
            </a:extLst>
          </p:cNvPr>
          <p:cNvSpPr/>
          <p:nvPr/>
        </p:nvSpPr>
        <p:spPr>
          <a:xfrm>
            <a:off x="1596571" y="3403253"/>
            <a:ext cx="1799772" cy="5515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 From </a:t>
            </a:r>
          </a:p>
          <a:p>
            <a:pPr algn="ctr"/>
            <a:r>
              <a:rPr lang="en-US" dirty="0"/>
              <a:t>Website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2A980A1-9CCB-054F-A7A4-362A1F1C6630}"/>
              </a:ext>
            </a:extLst>
          </p:cNvPr>
          <p:cNvSpPr/>
          <p:nvPr/>
        </p:nvSpPr>
        <p:spPr>
          <a:xfrm>
            <a:off x="1596571" y="4126544"/>
            <a:ext cx="1799772" cy="5515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 From 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AD4FA6-0D90-4F4D-BE00-44F513394566}"/>
              </a:ext>
            </a:extLst>
          </p:cNvPr>
          <p:cNvSpPr/>
          <p:nvPr/>
        </p:nvSpPr>
        <p:spPr>
          <a:xfrm>
            <a:off x="5646057" y="3219401"/>
            <a:ext cx="1538514" cy="6123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 Topic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CD5A0B0-1FD5-2844-9C92-41F304D9CD57}"/>
              </a:ext>
            </a:extLst>
          </p:cNvPr>
          <p:cNvSpPr/>
          <p:nvPr/>
        </p:nvSpPr>
        <p:spPr>
          <a:xfrm>
            <a:off x="5588000" y="2024251"/>
            <a:ext cx="1538514" cy="6123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Promotions Topic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E1141F-0F6E-5A4E-81C5-48CDC28A01B4}"/>
              </a:ext>
            </a:extLst>
          </p:cNvPr>
          <p:cNvCxnSpPr>
            <a:stCxn id="8" idx="3"/>
          </p:cNvCxnSpPr>
          <p:nvPr/>
        </p:nvCxnSpPr>
        <p:spPr>
          <a:xfrm>
            <a:off x="3396343" y="2097630"/>
            <a:ext cx="2191657" cy="275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3749A2-6585-8242-B11C-56D57D22B5F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396343" y="3106637"/>
            <a:ext cx="2249714" cy="418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0573D2-CE44-FA48-9C2E-6DF8BDB0D18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396343" y="3595613"/>
            <a:ext cx="2249714" cy="83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6AAAE9-0097-3443-9EBE-392E00C629D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396343" y="3644982"/>
            <a:ext cx="2249714" cy="757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7EC8DF9-4F04-9146-A883-6320B31E078D}"/>
              </a:ext>
            </a:extLst>
          </p:cNvPr>
          <p:cNvSpPr txBox="1"/>
          <p:nvPr/>
        </p:nvSpPr>
        <p:spPr>
          <a:xfrm>
            <a:off x="5588000" y="4833390"/>
            <a:ext cx="14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Kafka Brokers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0852EB0-27F2-F740-BBF5-63FFF57D9062}"/>
              </a:ext>
            </a:extLst>
          </p:cNvPr>
          <p:cNvSpPr/>
          <p:nvPr/>
        </p:nvSpPr>
        <p:spPr>
          <a:xfrm>
            <a:off x="8973456" y="2562178"/>
            <a:ext cx="1317173" cy="5515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7CE881C-DBB9-CC4D-9CF7-329F1F76F923}"/>
              </a:ext>
            </a:extLst>
          </p:cNvPr>
          <p:cNvSpPr/>
          <p:nvPr/>
        </p:nvSpPr>
        <p:spPr>
          <a:xfrm>
            <a:off x="8973456" y="3231145"/>
            <a:ext cx="1317173" cy="5515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70C65A6-49B1-024F-8D57-A98F26342EB6}"/>
              </a:ext>
            </a:extLst>
          </p:cNvPr>
          <p:cNvSpPr/>
          <p:nvPr/>
        </p:nvSpPr>
        <p:spPr>
          <a:xfrm>
            <a:off x="8973456" y="3947192"/>
            <a:ext cx="1317173" cy="5515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36099E-33C4-E84F-A23A-895812CDF772}"/>
              </a:ext>
            </a:extLst>
          </p:cNvPr>
          <p:cNvCxnSpPr>
            <a:endCxn id="27" idx="1"/>
          </p:cNvCxnSpPr>
          <p:nvPr/>
        </p:nvCxnSpPr>
        <p:spPr>
          <a:xfrm flipV="1">
            <a:off x="7184571" y="2837950"/>
            <a:ext cx="1788885" cy="687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D0F98B-19FF-7745-BF73-BDB29DAFDA5C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 flipV="1">
            <a:off x="7184571" y="3506917"/>
            <a:ext cx="1788885" cy="18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E2E03C-0770-AB49-9FC0-2CFF050C501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184571" y="3583642"/>
            <a:ext cx="1788885" cy="639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0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5" grpId="0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33DC-03F0-9C4C-9341-FFC18A15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C058-2D5E-F649-B12D-8D7E5FE0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1898"/>
          </a:xfrm>
        </p:spPr>
        <p:txBody>
          <a:bodyPr/>
          <a:lstStyle/>
          <a:p>
            <a:r>
              <a:rPr lang="en-US" dirty="0"/>
              <a:t>Producer Send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FE7B2E-5F10-E341-BC98-45C101F31B79}"/>
              </a:ext>
            </a:extLst>
          </p:cNvPr>
          <p:cNvSpPr txBox="1">
            <a:spLocks/>
          </p:cNvSpPr>
          <p:nvPr/>
        </p:nvSpPr>
        <p:spPr>
          <a:xfrm>
            <a:off x="838200" y="2417523"/>
            <a:ext cx="10515600" cy="591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Consumer Receives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EFD2EF-A6BA-2846-AA89-EA9D8C3C76E1}"/>
              </a:ext>
            </a:extLst>
          </p:cNvPr>
          <p:cNvSpPr txBox="1">
            <a:spLocks/>
          </p:cNvSpPr>
          <p:nvPr/>
        </p:nvSpPr>
        <p:spPr>
          <a:xfrm>
            <a:off x="838200" y="3009421"/>
            <a:ext cx="10515600" cy="591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Broker facilitates transfer of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A1DF5F-A3C6-FE41-8220-6B10C1635A2C}"/>
              </a:ext>
            </a:extLst>
          </p:cNvPr>
          <p:cNvSpPr txBox="1">
            <a:spLocks/>
          </p:cNvSpPr>
          <p:nvPr/>
        </p:nvSpPr>
        <p:spPr>
          <a:xfrm>
            <a:off x="838200" y="3648864"/>
            <a:ext cx="10515600" cy="591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Topic is Stream of data</a:t>
            </a:r>
          </a:p>
        </p:txBody>
      </p:sp>
    </p:spTree>
    <p:extLst>
      <p:ext uri="{BB962C8B-B14F-4D97-AF65-F5344CB8AC3E}">
        <p14:creationId xmlns:p14="http://schemas.microsoft.com/office/powerpoint/2010/main" val="145398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93B8F-E301-684F-930A-943F31F2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Kafka Theory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25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5663</TotalTime>
  <Words>87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Apache Kafka</vt:lpstr>
      <vt:lpstr>We will Discuss</vt:lpstr>
      <vt:lpstr>PowerPoint Presentation</vt:lpstr>
      <vt:lpstr>PowerPoint Presentation</vt:lpstr>
      <vt:lpstr>Topic</vt:lpstr>
      <vt:lpstr>Topic</vt:lpstr>
      <vt:lpstr>Summary</vt:lpstr>
      <vt:lpstr>Kafka 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 Structured Streaming</dc:title>
  <dc:creator>Rajpal, Harjeet Kumar</dc:creator>
  <cp:lastModifiedBy>Rajpal, Harjeet Kumar</cp:lastModifiedBy>
  <cp:revision>52</cp:revision>
  <dcterms:created xsi:type="dcterms:W3CDTF">2020-07-11T15:57:10Z</dcterms:created>
  <dcterms:modified xsi:type="dcterms:W3CDTF">2020-08-01T18:44:40Z</dcterms:modified>
</cp:coreProperties>
</file>