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9" r:id="rId3"/>
    <p:sldId id="268" r:id="rId4"/>
    <p:sldId id="270" r:id="rId5"/>
    <p:sldId id="271" r:id="rId6"/>
    <p:sldId id="269" r:id="rId7"/>
    <p:sldId id="273" r:id="rId8"/>
    <p:sldId id="27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5"/>
    <p:restoredTop sz="94567"/>
  </p:normalViewPr>
  <p:slideViewPr>
    <p:cSldViewPr snapToGrid="0" snapToObjects="1">
      <p:cViewPr varScale="1">
        <p:scale>
          <a:sx n="102" d="100"/>
          <a:sy n="10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3860-0A28-BC46-B150-EC9AE1601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8ADD8-14C2-2049-9E7C-98F1BBA57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944BA-DA16-0B4B-8960-C7F0B166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BDF62-F118-0B4F-B547-AC403AEB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DE1E8-EBD0-8442-A117-04C26792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9256-921D-B544-BB02-005A7099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717E2-6930-9246-8F70-A5C5F0075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72BA4-146B-534F-909A-72CE7171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34AD-F568-8746-9540-6FEA4372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3FE2-5D54-6549-9F30-FFF0E93E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2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55495-2470-1940-A662-1FF74ED5C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1CAE8-69E0-6D42-A6D8-B18C39532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6173-CD7C-8245-B400-F4E824C0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1D858-915A-A84C-9C8A-A6C9741E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76197-82A5-134C-B8AD-E2E309CB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0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6473-5EFA-284F-BFE6-F323012A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64EEE-8618-6449-A107-124EFF43C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07BB2-E2BD-B44D-B993-93BDD757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A253D-6325-8147-9D13-2119B094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3EC6B-48AA-C44B-9DF1-3349841D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9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5668-FD69-5043-8C7E-91E7104C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9E0B6-CEB1-4E4C-A430-7C22C42F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74E0-54F9-1343-B8F6-36783390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E8930-0C84-F341-BAB6-D1963957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F78B6-98ED-9145-8D4C-2DD6D0A8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6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6F28-7C7B-5740-A9D5-BB7603B2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A3FC-15D5-2746-8BA7-B7F4DE2C3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FBDEF-1C74-0E47-ABF8-7A88B97AD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AA939-67B2-AF41-AB60-EF485E02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8/1/20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813D2-C613-AA43-A55C-5DFE5F4B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482FF-43B2-2C41-BF59-254B66B8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1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DA13-8DE1-514B-94CE-21F278F5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BEDBB-EBB3-9A4F-8626-99EDC9939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127FD-D4C0-1A4C-B00E-82B53E017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CF5FE-3292-D24C-9E69-2790C3317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CA6DA-C496-E441-84AE-C57794824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02437-06DB-504D-93C8-351B5E15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8/1/20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DBB53-75E8-FE40-B5F3-BC7BD1D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B0F61-D75C-4A41-A6D6-59C266A5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BE06-C9C6-D145-ADD8-5C6931A1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2C741-8E43-7648-8933-6A799C1C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8/1/20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4AE13-9511-DE49-8A32-EA277318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D005C-D3B9-2A49-AD7A-0DC44780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2C84E-272C-5042-AB1B-E66D05A1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8/1/20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CA2EC-A761-F149-8894-C1FA1AA6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5CCB6-9875-C842-9848-CDCE3CE6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7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3178-C49E-D049-8313-75FB7904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CB13-EBAA-8047-B020-C503AD1E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E5720-1820-EF41-B1AD-210B60B3B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C20B-1236-3147-9319-2F455C5B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8/1/20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D37F5-60DA-6C4C-A4A7-C0A00B4A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CB63B-9B3D-4145-B66E-A7D98977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6768-BD0B-2F4B-995B-6BC1F011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A2AF8-6AD9-1B41-9E25-AD255FE4E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58707-3199-8E48-9F20-4FF4B150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BEF2F-7BC9-6C43-A27F-2CAE9C6D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8/1/20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D6C2D-C6CE-0C4C-9B0F-11347E60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11571-3CB5-CE49-8752-AD88DCEA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7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DE46B-C1EC-DF45-B097-067D5348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9A151-F152-564A-993D-E40934E55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C9FD-F6B1-A543-9E98-DD6062188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10E01-5780-B749-B494-FC819519A940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4E105-8F46-A540-8F2D-C216C24B2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9C36-908F-A145-9AD9-98F22D61A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2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275F0-FA82-8944-92E2-AC063886E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1123"/>
            <a:ext cx="9144000" cy="1482856"/>
          </a:xfrm>
        </p:spPr>
        <p:txBody>
          <a:bodyPr>
            <a:normAutofit/>
          </a:bodyPr>
          <a:lstStyle/>
          <a:p>
            <a:r>
              <a:rPr lang="en-US" sz="5800" dirty="0"/>
              <a:t>Apache Kafka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65559-9EEA-4C42-95BE-BA19967C7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6478" y="4876468"/>
            <a:ext cx="9144000" cy="8004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Savvy</a:t>
            </a:r>
          </a:p>
        </p:txBody>
      </p:sp>
      <p:cxnSp>
        <p:nvCxnSpPr>
          <p:cNvPr id="74" name="Straight Connector 4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D9C57DA-E883-0040-BA1D-3B3A77891F7F}"/>
              </a:ext>
            </a:extLst>
          </p:cNvPr>
          <p:cNvSpPr txBox="1">
            <a:spLocks/>
          </p:cNvSpPr>
          <p:nvPr/>
        </p:nvSpPr>
        <p:spPr>
          <a:xfrm>
            <a:off x="1536478" y="2757532"/>
            <a:ext cx="9144000" cy="1360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800" dirty="0"/>
              <a:t>What is Kafka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84899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68DB-8897-F041-AB29-FAA34685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A1369-C6B3-A746-BDEA-48CD99082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Kafka</a:t>
            </a:r>
          </a:p>
          <a:p>
            <a:r>
              <a:rPr lang="en-US" dirty="0"/>
              <a:t>History Behind Kafka</a:t>
            </a:r>
          </a:p>
          <a:p>
            <a:r>
              <a:rPr lang="en-US" dirty="0"/>
              <a:t>When You should use Kafka</a:t>
            </a:r>
          </a:p>
        </p:txBody>
      </p:sp>
    </p:spTree>
    <p:extLst>
      <p:ext uri="{BB962C8B-B14F-4D97-AF65-F5344CB8AC3E}">
        <p14:creationId xmlns:p14="http://schemas.microsoft.com/office/powerpoint/2010/main" val="243246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0ABE-E62B-1648-B90F-DAE9E8A9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Kafka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B271E-A59F-2144-B02E-381D65365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2288" cy="692107"/>
          </a:xfrm>
        </p:spPr>
        <p:txBody>
          <a:bodyPr/>
          <a:lstStyle/>
          <a:p>
            <a:r>
              <a:rPr lang="en-US" dirty="0"/>
              <a:t>Distributed Streaming Platform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D05288-9EA6-3744-8EFD-34D25D12D0B2}"/>
              </a:ext>
            </a:extLst>
          </p:cNvPr>
          <p:cNvSpPr txBox="1">
            <a:spLocks/>
          </p:cNvSpPr>
          <p:nvPr/>
        </p:nvSpPr>
        <p:spPr>
          <a:xfrm>
            <a:off x="838200" y="2736893"/>
            <a:ext cx="5412288" cy="69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capability to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80B4CB-D0DD-7646-AE82-60CA39CBCF78}"/>
              </a:ext>
            </a:extLst>
          </p:cNvPr>
          <p:cNvSpPr txBox="1">
            <a:spLocks/>
          </p:cNvSpPr>
          <p:nvPr/>
        </p:nvSpPr>
        <p:spPr>
          <a:xfrm>
            <a:off x="1591849" y="3429000"/>
            <a:ext cx="5412288" cy="69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Transfer Data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36D6F2-BFF9-1A49-8CEF-4A5F9AD669EA}"/>
              </a:ext>
            </a:extLst>
          </p:cNvPr>
          <p:cNvSpPr txBox="1">
            <a:spLocks/>
          </p:cNvSpPr>
          <p:nvPr/>
        </p:nvSpPr>
        <p:spPr>
          <a:xfrm>
            <a:off x="1591849" y="4256044"/>
            <a:ext cx="5412288" cy="69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Streaming applications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9FCFE3B-C666-D348-BF55-B891C52D6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786" y="1690688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7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73BEA9-F017-E644-A52D-5A440EB06274}"/>
              </a:ext>
            </a:extLst>
          </p:cNvPr>
          <p:cNvSpPr/>
          <p:nvPr/>
        </p:nvSpPr>
        <p:spPr>
          <a:xfrm>
            <a:off x="2505205" y="1252603"/>
            <a:ext cx="2254685" cy="81419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Management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451A481-3E0D-544A-AB87-EA188CBC9CE8}"/>
              </a:ext>
            </a:extLst>
          </p:cNvPr>
          <p:cNvSpPr/>
          <p:nvPr/>
        </p:nvSpPr>
        <p:spPr>
          <a:xfrm>
            <a:off x="1528175" y="4102275"/>
            <a:ext cx="2104372" cy="6889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 Data</a:t>
            </a:r>
          </a:p>
          <a:p>
            <a:pPr algn="ctr"/>
            <a:r>
              <a:rPr lang="en-US" dirty="0"/>
              <a:t>Platform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9353BF-8561-974C-95EF-4F5895FFF7A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580361" y="2066795"/>
            <a:ext cx="1052187" cy="20354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679C0FB-0EDA-2740-BF86-A08997D7F0F2}"/>
              </a:ext>
            </a:extLst>
          </p:cNvPr>
          <p:cNvSpPr/>
          <p:nvPr/>
        </p:nvSpPr>
        <p:spPr>
          <a:xfrm>
            <a:off x="4271375" y="4102275"/>
            <a:ext cx="1916483" cy="6889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8963D0-11C4-674C-B363-AF50BF81A7A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632548" y="2066795"/>
            <a:ext cx="1597069" cy="20354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A814D75-EEF1-0847-B88B-BE19F298BB9F}"/>
              </a:ext>
            </a:extLst>
          </p:cNvPr>
          <p:cNvSpPr/>
          <p:nvPr/>
        </p:nvSpPr>
        <p:spPr>
          <a:xfrm>
            <a:off x="6668021" y="4102274"/>
            <a:ext cx="1916483" cy="6889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35C27-747D-DF46-8791-D557EA1272DF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3632548" y="2066795"/>
            <a:ext cx="3993715" cy="20354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834B1B0-1351-8C44-8991-9A22993EE9DA}"/>
              </a:ext>
            </a:extLst>
          </p:cNvPr>
          <p:cNvSpPr/>
          <p:nvPr/>
        </p:nvSpPr>
        <p:spPr>
          <a:xfrm>
            <a:off x="9210805" y="4108537"/>
            <a:ext cx="1916483" cy="6889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C56EA7-132A-5941-8044-5B3A0FC3660E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3632548" y="2066795"/>
            <a:ext cx="6536499" cy="20417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D028DF2-747B-C844-98F4-8CF013110479}"/>
              </a:ext>
            </a:extLst>
          </p:cNvPr>
          <p:cNvSpPr/>
          <p:nvPr/>
        </p:nvSpPr>
        <p:spPr>
          <a:xfrm>
            <a:off x="5540678" y="1233815"/>
            <a:ext cx="2254685" cy="81419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Promotion Management</a:t>
            </a:r>
          </a:p>
          <a:p>
            <a:pPr algn="ctr"/>
            <a:r>
              <a:rPr lang="en-US" dirty="0"/>
              <a:t>System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FC47959-055B-C849-8D28-0665F2E8E5AA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 flipH="1">
            <a:off x="2580361" y="2048007"/>
            <a:ext cx="4087660" cy="2054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9EB089-E2A0-1E4F-B63E-C41B71C64403}"/>
              </a:ext>
            </a:extLst>
          </p:cNvPr>
          <p:cNvCxnSpPr>
            <a:cxnSpLocks/>
            <a:stCxn id="23" idx="2"/>
            <a:endCxn id="8" idx="0"/>
          </p:cNvCxnSpPr>
          <p:nvPr/>
        </p:nvCxnSpPr>
        <p:spPr>
          <a:xfrm flipH="1">
            <a:off x="5229617" y="2048007"/>
            <a:ext cx="1438404" cy="2054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98D90D-9669-D74E-8677-50E64FC2572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668021" y="2085583"/>
            <a:ext cx="958242" cy="20166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9EE7A9-D6EB-4E40-8E79-A1A934C99693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668021" y="2079320"/>
            <a:ext cx="3501026" cy="2029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AE6F36B-8463-2643-8E39-F52A6D36536B}"/>
              </a:ext>
            </a:extLst>
          </p:cNvPr>
          <p:cNvSpPr/>
          <p:nvPr/>
        </p:nvSpPr>
        <p:spPr>
          <a:xfrm>
            <a:off x="8619993" y="1233815"/>
            <a:ext cx="2254685" cy="81419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Another</a:t>
            </a:r>
          </a:p>
          <a:p>
            <a:pPr algn="ctr"/>
            <a:r>
              <a:rPr lang="en-US" dirty="0"/>
              <a:t>System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0A23EE3-6F10-4A47-A05A-906AB7D9A6B9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580361" y="2085582"/>
            <a:ext cx="7183676" cy="20166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85E41E-D19C-BC42-84BA-D4B9FC84452D}"/>
              </a:ext>
            </a:extLst>
          </p:cNvPr>
          <p:cNvCxnSpPr>
            <a:cxnSpLocks/>
            <a:stCxn id="36" idx="2"/>
            <a:endCxn id="8" idx="0"/>
          </p:cNvCxnSpPr>
          <p:nvPr/>
        </p:nvCxnSpPr>
        <p:spPr>
          <a:xfrm flipH="1">
            <a:off x="5229617" y="2048007"/>
            <a:ext cx="4517719" cy="2054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D262E4-5E85-394E-9807-A1765C80ADC9}"/>
              </a:ext>
            </a:extLst>
          </p:cNvPr>
          <p:cNvCxnSpPr>
            <a:cxnSpLocks/>
          </p:cNvCxnSpPr>
          <p:nvPr/>
        </p:nvCxnSpPr>
        <p:spPr>
          <a:xfrm flipH="1">
            <a:off x="7626262" y="2085581"/>
            <a:ext cx="2137775" cy="19791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8FD8ECB-4354-E043-ACFE-0FF369C4F00D}"/>
              </a:ext>
            </a:extLst>
          </p:cNvPr>
          <p:cNvCxnSpPr>
            <a:cxnSpLocks/>
            <a:stCxn id="36" idx="2"/>
            <a:endCxn id="18" idx="0"/>
          </p:cNvCxnSpPr>
          <p:nvPr/>
        </p:nvCxnSpPr>
        <p:spPr>
          <a:xfrm>
            <a:off x="9747336" y="2048007"/>
            <a:ext cx="421711" cy="20605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13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3" grpId="0" animBg="1"/>
      <p:bldP spid="18" grpId="0" animBg="1"/>
      <p:bldP spid="23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0FC246D-CB12-3748-AFAC-191D30D48451}"/>
              </a:ext>
            </a:extLst>
          </p:cNvPr>
          <p:cNvSpPr/>
          <p:nvPr/>
        </p:nvSpPr>
        <p:spPr>
          <a:xfrm>
            <a:off x="2505205" y="1252603"/>
            <a:ext cx="2254685" cy="81419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Management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3653C45-5381-D049-9E15-936D7B06E2B8}"/>
              </a:ext>
            </a:extLst>
          </p:cNvPr>
          <p:cNvSpPr/>
          <p:nvPr/>
        </p:nvSpPr>
        <p:spPr>
          <a:xfrm>
            <a:off x="1528175" y="4102275"/>
            <a:ext cx="2104372" cy="6889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 Data</a:t>
            </a:r>
          </a:p>
          <a:p>
            <a:pPr algn="ctr"/>
            <a:r>
              <a:rPr lang="en-US" dirty="0"/>
              <a:t>Platform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E132D40-BB71-AC42-AEA4-5354234A0FE7}"/>
              </a:ext>
            </a:extLst>
          </p:cNvPr>
          <p:cNvSpPr/>
          <p:nvPr/>
        </p:nvSpPr>
        <p:spPr>
          <a:xfrm>
            <a:off x="4271375" y="4102275"/>
            <a:ext cx="1916483" cy="6889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CCC5BD8-CE80-414F-8251-CC37E487368B}"/>
              </a:ext>
            </a:extLst>
          </p:cNvPr>
          <p:cNvSpPr/>
          <p:nvPr/>
        </p:nvSpPr>
        <p:spPr>
          <a:xfrm>
            <a:off x="6668021" y="4102274"/>
            <a:ext cx="1916483" cy="6889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95BB45-2E1E-F346-B373-BC610D4186E7}"/>
              </a:ext>
            </a:extLst>
          </p:cNvPr>
          <p:cNvSpPr/>
          <p:nvPr/>
        </p:nvSpPr>
        <p:spPr>
          <a:xfrm>
            <a:off x="9210805" y="4108537"/>
            <a:ext cx="1916483" cy="6889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9EDED3A-9B3E-6541-8FA0-0DC9510DE797}"/>
              </a:ext>
            </a:extLst>
          </p:cNvPr>
          <p:cNvSpPr/>
          <p:nvPr/>
        </p:nvSpPr>
        <p:spPr>
          <a:xfrm>
            <a:off x="5540678" y="1233815"/>
            <a:ext cx="2254685" cy="81419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Promotion Management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E0BC8D8-0D08-C448-91D3-28F848F9C89D}"/>
              </a:ext>
            </a:extLst>
          </p:cNvPr>
          <p:cNvSpPr/>
          <p:nvPr/>
        </p:nvSpPr>
        <p:spPr>
          <a:xfrm>
            <a:off x="8619993" y="1233815"/>
            <a:ext cx="2254685" cy="81419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Another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0334069-F370-1F4F-81D7-157630F4A82A}"/>
              </a:ext>
            </a:extLst>
          </p:cNvPr>
          <p:cNvSpPr/>
          <p:nvPr/>
        </p:nvSpPr>
        <p:spPr>
          <a:xfrm>
            <a:off x="5210827" y="2743200"/>
            <a:ext cx="2680570" cy="463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5B8343-2EFB-494D-BA51-A61463C6A1AD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3632548" y="2066795"/>
            <a:ext cx="2918564" cy="6764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10221E-3690-F94D-B51C-68A720DC6296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6551112" y="2048007"/>
            <a:ext cx="116909" cy="6951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78514D-8DE6-004E-BEE8-FBD39CDC599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6551112" y="2048007"/>
            <a:ext cx="3196224" cy="6951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957976-E0D3-9F4A-B862-8A67450EE523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H="1" flipV="1">
            <a:off x="6551112" y="3206663"/>
            <a:ext cx="3617935" cy="901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28FA28-6C1D-B441-8A00-A22AC02E2F1F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6551112" y="3206663"/>
            <a:ext cx="1075151" cy="895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C491D1-BE64-1141-A7B2-FEE201395B2F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5229617" y="3206663"/>
            <a:ext cx="1321495" cy="895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E35B5B-2179-714D-A048-F8394896DE76}"/>
              </a:ext>
            </a:extLst>
          </p:cNvPr>
          <p:cNvCxnSpPr>
            <a:cxnSpLocks/>
            <a:stCxn id="5" idx="0"/>
            <a:endCxn id="11" idx="2"/>
          </p:cNvCxnSpPr>
          <p:nvPr/>
        </p:nvCxnSpPr>
        <p:spPr>
          <a:xfrm flipV="1">
            <a:off x="2580361" y="3206663"/>
            <a:ext cx="3970751" cy="895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6" name="Picture 35" descr="A picture containing weapon, drawing&#10;&#10;Description automatically generated">
            <a:extLst>
              <a:ext uri="{FF2B5EF4-FFF2-40B4-BE49-F238E27FC236}">
                <a16:creationId xmlns:a16="http://schemas.microsoft.com/office/drawing/2014/main" id="{3D92A094-56BA-724E-822B-DC90E6F6F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79" b="93719" l="4688" r="89844">
                        <a14:foregroundMark x1="35156" y1="10302" x2="33984" y2="6281"/>
                        <a14:foregroundMark x1="7813" y1="40704" x2="5078" y2="42462"/>
                        <a14:foregroundMark x1="33984" y1="89698" x2="40234" y2="937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08204" y="2761988"/>
            <a:ext cx="259816" cy="46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7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weapon, bicycle&#10;&#10;Description automatically generated">
            <a:extLst>
              <a:ext uri="{FF2B5EF4-FFF2-40B4-BE49-F238E27FC236}">
                <a16:creationId xmlns:a16="http://schemas.microsoft.com/office/drawing/2014/main" id="{8738FA96-D0CE-9846-8184-0A76D8565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694" l="10000" r="90000">
                        <a14:foregroundMark x1="17667" y1="10408" x2="25889" y2="9388"/>
                        <a14:foregroundMark x1="25889" y1="9388" x2="18111" y2="10408"/>
                        <a14:foregroundMark x1="18111" y1="10408" x2="24333" y2="5816"/>
                        <a14:foregroundMark x1="24333" y1="5816" x2="18333" y2="10714"/>
                        <a14:foregroundMark x1="18333" y1="10714" x2="22333" y2="4694"/>
                        <a14:foregroundMark x1="22333" y1="4694" x2="29222" y2="816"/>
                        <a14:foregroundMark x1="29222" y1="816" x2="37000" y2="714"/>
                        <a14:foregroundMark x1="37000" y1="714" x2="43667" y2="4082"/>
                        <a14:foregroundMark x1="43667" y1="4082" x2="48444" y2="9490"/>
                        <a14:foregroundMark x1="48444" y1="9490" x2="40778" y2="9592"/>
                        <a14:foregroundMark x1="40778" y1="9592" x2="34222" y2="6020"/>
                        <a14:foregroundMark x1="34222" y1="6020" x2="19444" y2="10918"/>
                        <a14:foregroundMark x1="19444" y1="10918" x2="26444" y2="6837"/>
                        <a14:foregroundMark x1="26444" y1="6837" x2="31444" y2="918"/>
                        <a14:foregroundMark x1="31444" y1="918" x2="31333" y2="1122"/>
                        <a14:foregroundMark x1="31222" y1="510" x2="32333" y2="510"/>
                        <a14:foregroundMark x1="34111" y1="408" x2="35556" y2="204"/>
                        <a14:foregroundMark x1="17889" y1="90408" x2="25667" y2="90204"/>
                        <a14:foregroundMark x1="25667" y1="90204" x2="32556" y2="93469"/>
                        <a14:foregroundMark x1="32556" y1="93469" x2="47444" y2="90000"/>
                        <a14:foregroundMark x1="47444" y1="90000" x2="44111" y2="96837"/>
                        <a14:foregroundMark x1="44111" y1="96837" x2="31444" y2="99898"/>
                        <a14:foregroundMark x1="31444" y1="99898" x2="23889" y2="98265"/>
                        <a14:foregroundMark x1="23889" y1="98265" x2="18889" y2="92959"/>
                        <a14:foregroundMark x1="18889" y1="92959" x2="17889" y2="90816"/>
                        <a14:foregroundMark x1="22444" y1="96633" x2="39111" y2="95408"/>
                        <a14:foregroundMark x1="39111" y1="95408" x2="33000" y2="99694"/>
                        <a14:foregroundMark x1="33000" y1="99694" x2="23778" y2="969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4619" y="2185790"/>
            <a:ext cx="1507743" cy="1565753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7BC338F-B380-0640-8F5E-6DD83F2EA10D}"/>
              </a:ext>
            </a:extLst>
          </p:cNvPr>
          <p:cNvSpPr/>
          <p:nvPr/>
        </p:nvSpPr>
        <p:spPr>
          <a:xfrm>
            <a:off x="1453019" y="2642992"/>
            <a:ext cx="1853852" cy="5386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168344D-E581-ED47-8714-B4B5128CD95A}"/>
              </a:ext>
            </a:extLst>
          </p:cNvPr>
          <p:cNvSpPr/>
          <p:nvPr/>
        </p:nvSpPr>
        <p:spPr>
          <a:xfrm>
            <a:off x="8231687" y="2642991"/>
            <a:ext cx="1853852" cy="5386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42047593-B26F-A849-95C6-C30BB6377B3F}"/>
              </a:ext>
            </a:extLst>
          </p:cNvPr>
          <p:cNvSpPr/>
          <p:nvPr/>
        </p:nvSpPr>
        <p:spPr>
          <a:xfrm>
            <a:off x="3770334" y="2855933"/>
            <a:ext cx="1080541" cy="1127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A148FD5-F108-B944-AED7-F5A70C02472E}"/>
              </a:ext>
            </a:extLst>
          </p:cNvPr>
          <p:cNvSpPr/>
          <p:nvPr/>
        </p:nvSpPr>
        <p:spPr>
          <a:xfrm>
            <a:off x="6754882" y="2855933"/>
            <a:ext cx="1080541" cy="1127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6719-BFDF-5A45-868E-AEB135F6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Kafka can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2A36-3B3A-124D-BDD1-DB06406A3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7054"/>
          </a:xfrm>
        </p:spPr>
        <p:txBody>
          <a:bodyPr/>
          <a:lstStyle/>
          <a:p>
            <a:r>
              <a:rPr lang="en-US" dirty="0"/>
              <a:t>Build Streaming Applications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EC1BA4-464A-1D46-96D1-3B807420A850}"/>
              </a:ext>
            </a:extLst>
          </p:cNvPr>
          <p:cNvSpPr txBox="1">
            <a:spLocks/>
          </p:cNvSpPr>
          <p:nvPr/>
        </p:nvSpPr>
        <p:spPr>
          <a:xfrm>
            <a:off x="838200" y="2759095"/>
            <a:ext cx="10515600" cy="113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Kafka Connect to transfer data from </a:t>
            </a:r>
          </a:p>
          <a:p>
            <a:pPr marL="0" indent="0">
              <a:buNone/>
            </a:pPr>
            <a:r>
              <a:rPr lang="en-US" dirty="0"/>
              <a:t>    One System to Other</a:t>
            </a:r>
          </a:p>
        </p:txBody>
      </p:sp>
      <p:pic>
        <p:nvPicPr>
          <p:cNvPr id="5" name="Picture 4" descr="A picture containing weapon, bicycle&#10;&#10;Description automatically generated">
            <a:extLst>
              <a:ext uri="{FF2B5EF4-FFF2-40B4-BE49-F238E27FC236}">
                <a16:creationId xmlns:a16="http://schemas.microsoft.com/office/drawing/2014/main" id="{08A03677-1A1B-F740-9824-6BC85F83D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694" l="10000" r="90000">
                        <a14:foregroundMark x1="17667" y1="10408" x2="25889" y2="9388"/>
                        <a14:foregroundMark x1="25889" y1="9388" x2="18111" y2="10408"/>
                        <a14:foregroundMark x1="18111" y1="10408" x2="24333" y2="5816"/>
                        <a14:foregroundMark x1="24333" y1="5816" x2="18333" y2="10714"/>
                        <a14:foregroundMark x1="18333" y1="10714" x2="22333" y2="4694"/>
                        <a14:foregroundMark x1="22333" y1="4694" x2="29222" y2="816"/>
                        <a14:foregroundMark x1="29222" y1="816" x2="37000" y2="714"/>
                        <a14:foregroundMark x1="37000" y1="714" x2="43667" y2="4082"/>
                        <a14:foregroundMark x1="43667" y1="4082" x2="48444" y2="9490"/>
                        <a14:foregroundMark x1="48444" y1="9490" x2="40778" y2="9592"/>
                        <a14:foregroundMark x1="40778" y1="9592" x2="34222" y2="6020"/>
                        <a14:foregroundMark x1="34222" y1="6020" x2="19444" y2="10918"/>
                        <a14:foregroundMark x1="19444" y1="10918" x2="26444" y2="6837"/>
                        <a14:foregroundMark x1="26444" y1="6837" x2="31444" y2="918"/>
                        <a14:foregroundMark x1="31444" y1="918" x2="31333" y2="1122"/>
                        <a14:foregroundMark x1="31222" y1="510" x2="32333" y2="510"/>
                        <a14:foregroundMark x1="34111" y1="408" x2="35556" y2="204"/>
                        <a14:foregroundMark x1="17889" y1="90408" x2="25667" y2="90204"/>
                        <a14:foregroundMark x1="25667" y1="90204" x2="32556" y2="93469"/>
                        <a14:foregroundMark x1="32556" y1="93469" x2="47444" y2="90000"/>
                        <a14:foregroundMark x1="47444" y1="90000" x2="44111" y2="96837"/>
                        <a14:foregroundMark x1="44111" y1="96837" x2="31444" y2="99898"/>
                        <a14:foregroundMark x1="31444" y1="99898" x2="23889" y2="98265"/>
                        <a14:foregroundMark x1="23889" y1="98265" x2="18889" y2="92959"/>
                        <a14:foregroundMark x1="18889" y1="92959" x2="17889" y2="90816"/>
                        <a14:foregroundMark x1="22444" y1="96633" x2="39111" y2="95408"/>
                        <a14:foregroundMark x1="39111" y1="95408" x2="33000" y2="99694"/>
                        <a14:foregroundMark x1="33000" y1="99694" x2="23778" y2="969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66760" y="2159152"/>
            <a:ext cx="1507743" cy="156575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3370F8-A497-604B-8874-8769A28C737E}"/>
              </a:ext>
            </a:extLst>
          </p:cNvPr>
          <p:cNvSpPr txBox="1">
            <a:spLocks/>
          </p:cNvSpPr>
          <p:nvPr/>
        </p:nvSpPr>
        <p:spPr>
          <a:xfrm>
            <a:off x="838200" y="3991321"/>
            <a:ext cx="10515600" cy="66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Enterprise Messaging System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EE6AAB-4B75-024A-8B1C-6F24C049BC25}"/>
              </a:ext>
            </a:extLst>
          </p:cNvPr>
          <p:cNvSpPr txBox="1">
            <a:spLocks/>
          </p:cNvSpPr>
          <p:nvPr/>
        </p:nvSpPr>
        <p:spPr>
          <a:xfrm>
            <a:off x="838200" y="4970439"/>
            <a:ext cx="10515600" cy="66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Kafka as DB</a:t>
            </a:r>
          </a:p>
        </p:txBody>
      </p:sp>
    </p:spTree>
    <p:extLst>
      <p:ext uri="{BB962C8B-B14F-4D97-AF65-F5344CB8AC3E}">
        <p14:creationId xmlns:p14="http://schemas.microsoft.com/office/powerpoint/2010/main" val="220724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33DC-03F0-9C4C-9341-FFC18A15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CC058-2D5E-F649-B12D-8D7E5FE0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1898"/>
          </a:xfrm>
        </p:spPr>
        <p:txBody>
          <a:bodyPr/>
          <a:lstStyle/>
          <a:p>
            <a:r>
              <a:rPr lang="en-US" dirty="0"/>
              <a:t>Kafka is Distributed Streaming Platform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FE7B2E-5F10-E341-BC98-45C101F31B79}"/>
              </a:ext>
            </a:extLst>
          </p:cNvPr>
          <p:cNvSpPr txBox="1">
            <a:spLocks/>
          </p:cNvSpPr>
          <p:nvPr/>
        </p:nvSpPr>
        <p:spPr>
          <a:xfrm>
            <a:off x="838200" y="2417523"/>
            <a:ext cx="10515600" cy="591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Ideal for transferring data from one system to other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EFD2EF-A6BA-2846-AA89-EA9D8C3C76E1}"/>
              </a:ext>
            </a:extLst>
          </p:cNvPr>
          <p:cNvSpPr txBox="1">
            <a:spLocks/>
          </p:cNvSpPr>
          <p:nvPr/>
        </p:nvSpPr>
        <p:spPr>
          <a:xfrm>
            <a:off x="838200" y="3009421"/>
            <a:ext cx="10515600" cy="591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Helps build Data Pipelines</a:t>
            </a:r>
          </a:p>
        </p:txBody>
      </p:sp>
    </p:spTree>
    <p:extLst>
      <p:ext uri="{BB962C8B-B14F-4D97-AF65-F5344CB8AC3E}">
        <p14:creationId xmlns:p14="http://schemas.microsoft.com/office/powerpoint/2010/main" val="145398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93B8F-E301-684F-930A-943F31F2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Kafka Theory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525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4266</TotalTime>
  <Words>118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Apache Kafka</vt:lpstr>
      <vt:lpstr>In This Video</vt:lpstr>
      <vt:lpstr>What is Kafka</vt:lpstr>
      <vt:lpstr>PowerPoint Presentation</vt:lpstr>
      <vt:lpstr>PowerPoint Presentation</vt:lpstr>
      <vt:lpstr>PowerPoint Presentation</vt:lpstr>
      <vt:lpstr>What Else Kafka can do?</vt:lpstr>
      <vt:lpstr>Summary</vt:lpstr>
      <vt:lpstr>Kafka Theory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 Structured Streaming</dc:title>
  <dc:creator>Rajpal, Harjeet Kumar</dc:creator>
  <cp:lastModifiedBy>Rajpal, Harjeet Kumar</cp:lastModifiedBy>
  <cp:revision>44</cp:revision>
  <dcterms:created xsi:type="dcterms:W3CDTF">2020-07-11T15:57:10Z</dcterms:created>
  <dcterms:modified xsi:type="dcterms:W3CDTF">2020-08-01T18:47:24Z</dcterms:modified>
</cp:coreProperties>
</file>