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FFBDA9-6AE8-4548-97C5-37C7D09FF194}" v="307" dt="2023-10-03T00:47:29.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urtarunpreet2@gmail.com" userId="2447376044b870ca" providerId="LiveId" clId="{69FFBDA9-6AE8-4548-97C5-37C7D09FF194}"/>
    <pc:docChg chg="custSel addSld delSld modSld">
      <pc:chgData name="kaurtarunpreet2@gmail.com" userId="2447376044b870ca" providerId="LiveId" clId="{69FFBDA9-6AE8-4548-97C5-37C7D09FF194}" dt="2023-10-03T04:35:47.982" v="991" actId="1076"/>
      <pc:docMkLst>
        <pc:docMk/>
      </pc:docMkLst>
      <pc:sldChg chg="modSp mod">
        <pc:chgData name="kaurtarunpreet2@gmail.com" userId="2447376044b870ca" providerId="LiveId" clId="{69FFBDA9-6AE8-4548-97C5-37C7D09FF194}" dt="2023-10-02T21:16:44.112" v="66" actId="255"/>
        <pc:sldMkLst>
          <pc:docMk/>
          <pc:sldMk cId="3250444667" sldId="257"/>
        </pc:sldMkLst>
        <pc:spChg chg="mod">
          <ac:chgData name="kaurtarunpreet2@gmail.com" userId="2447376044b870ca" providerId="LiveId" clId="{69FFBDA9-6AE8-4548-97C5-37C7D09FF194}" dt="2023-10-02T21:16:44.112" v="66" actId="255"/>
          <ac:spMkLst>
            <pc:docMk/>
            <pc:sldMk cId="3250444667" sldId="257"/>
            <ac:spMk id="3" creationId="{735ECEDE-55A0-882B-92D0-D0B114F9ADF5}"/>
          </ac:spMkLst>
        </pc:spChg>
      </pc:sldChg>
      <pc:sldChg chg="addSp modSp new mod setBg">
        <pc:chgData name="kaurtarunpreet2@gmail.com" userId="2447376044b870ca" providerId="LiveId" clId="{69FFBDA9-6AE8-4548-97C5-37C7D09FF194}" dt="2023-10-02T21:22:18.484" v="176" actId="113"/>
        <pc:sldMkLst>
          <pc:docMk/>
          <pc:sldMk cId="3313460566" sldId="258"/>
        </pc:sldMkLst>
        <pc:spChg chg="add mod">
          <ac:chgData name="kaurtarunpreet2@gmail.com" userId="2447376044b870ca" providerId="LiveId" clId="{69FFBDA9-6AE8-4548-97C5-37C7D09FF194}" dt="2023-10-02T21:22:18.484" v="176" actId="113"/>
          <ac:spMkLst>
            <pc:docMk/>
            <pc:sldMk cId="3313460566" sldId="258"/>
            <ac:spMk id="2" creationId="{E6A91BF7-AB15-ED6C-E20C-6DE36DCE9C6C}"/>
          </ac:spMkLst>
        </pc:spChg>
        <pc:spChg chg="add mod">
          <ac:chgData name="kaurtarunpreet2@gmail.com" userId="2447376044b870ca" providerId="LiveId" clId="{69FFBDA9-6AE8-4548-97C5-37C7D09FF194}" dt="2023-10-02T21:22:03.541" v="174" actId="207"/>
          <ac:spMkLst>
            <pc:docMk/>
            <pc:sldMk cId="3313460566" sldId="258"/>
            <ac:spMk id="3" creationId="{899BFF05-E37E-17C5-A311-0ED601F1EA37}"/>
          </ac:spMkLst>
        </pc:spChg>
      </pc:sldChg>
      <pc:sldChg chg="addSp modSp new mod setBg">
        <pc:chgData name="kaurtarunpreet2@gmail.com" userId="2447376044b870ca" providerId="LiveId" clId="{69FFBDA9-6AE8-4548-97C5-37C7D09FF194}" dt="2023-10-03T04:35:47.982" v="991" actId="1076"/>
        <pc:sldMkLst>
          <pc:docMk/>
          <pc:sldMk cId="1624805338" sldId="259"/>
        </pc:sldMkLst>
        <pc:spChg chg="add mod">
          <ac:chgData name="kaurtarunpreet2@gmail.com" userId="2447376044b870ca" providerId="LiveId" clId="{69FFBDA9-6AE8-4548-97C5-37C7D09FF194}" dt="2023-10-02T21:52:22.557" v="274" actId="1076"/>
          <ac:spMkLst>
            <pc:docMk/>
            <pc:sldMk cId="1624805338" sldId="259"/>
            <ac:spMk id="2" creationId="{567AE93D-5556-7109-3A83-2D91337A17AF}"/>
          </ac:spMkLst>
        </pc:spChg>
        <pc:spChg chg="add mod">
          <ac:chgData name="kaurtarunpreet2@gmail.com" userId="2447376044b870ca" providerId="LiveId" clId="{69FFBDA9-6AE8-4548-97C5-37C7D09FF194}" dt="2023-10-03T04:35:40.866" v="990" actId="1076"/>
          <ac:spMkLst>
            <pc:docMk/>
            <pc:sldMk cId="1624805338" sldId="259"/>
            <ac:spMk id="3" creationId="{EC6A2273-3ADC-BC70-79A2-662D57C4E4CC}"/>
          </ac:spMkLst>
        </pc:spChg>
        <pc:spChg chg="add mod">
          <ac:chgData name="kaurtarunpreet2@gmail.com" userId="2447376044b870ca" providerId="LiveId" clId="{69FFBDA9-6AE8-4548-97C5-37C7D09FF194}" dt="2023-10-03T04:35:47.982" v="991" actId="1076"/>
          <ac:spMkLst>
            <pc:docMk/>
            <pc:sldMk cId="1624805338" sldId="259"/>
            <ac:spMk id="4" creationId="{1D8358AF-F229-F397-977F-84CD02301341}"/>
          </ac:spMkLst>
        </pc:spChg>
      </pc:sldChg>
      <pc:sldChg chg="addSp modSp new mod setBg">
        <pc:chgData name="kaurtarunpreet2@gmail.com" userId="2447376044b870ca" providerId="LiveId" clId="{69FFBDA9-6AE8-4548-97C5-37C7D09FF194}" dt="2023-10-02T23:02:51.958" v="368" actId="207"/>
        <pc:sldMkLst>
          <pc:docMk/>
          <pc:sldMk cId="1591424768" sldId="260"/>
        </pc:sldMkLst>
        <pc:spChg chg="add mod">
          <ac:chgData name="kaurtarunpreet2@gmail.com" userId="2447376044b870ca" providerId="LiveId" clId="{69FFBDA9-6AE8-4548-97C5-37C7D09FF194}" dt="2023-10-02T22:58:25.686" v="349" actId="113"/>
          <ac:spMkLst>
            <pc:docMk/>
            <pc:sldMk cId="1591424768" sldId="260"/>
            <ac:spMk id="2" creationId="{41CA63FC-5A11-3C61-A6E7-CAC5AD76B6B1}"/>
          </ac:spMkLst>
        </pc:spChg>
        <pc:spChg chg="add mod">
          <ac:chgData name="kaurtarunpreet2@gmail.com" userId="2447376044b870ca" providerId="LiveId" clId="{69FFBDA9-6AE8-4548-97C5-37C7D09FF194}" dt="2023-10-02T23:02:51.958" v="368" actId="207"/>
          <ac:spMkLst>
            <pc:docMk/>
            <pc:sldMk cId="1591424768" sldId="260"/>
            <ac:spMk id="3" creationId="{CC87EDFF-2C66-B4AB-C19E-33813C9CEE77}"/>
          </ac:spMkLst>
        </pc:spChg>
      </pc:sldChg>
      <pc:sldChg chg="addSp delSp modSp new mod setBg">
        <pc:chgData name="kaurtarunpreet2@gmail.com" userId="2447376044b870ca" providerId="LiveId" clId="{69FFBDA9-6AE8-4548-97C5-37C7D09FF194}" dt="2023-10-02T23:51:13.841" v="650"/>
        <pc:sldMkLst>
          <pc:docMk/>
          <pc:sldMk cId="2467899628" sldId="261"/>
        </pc:sldMkLst>
        <pc:spChg chg="add del mod">
          <ac:chgData name="kaurtarunpreet2@gmail.com" userId="2447376044b870ca" providerId="LiveId" clId="{69FFBDA9-6AE8-4548-97C5-37C7D09FF194}" dt="2023-10-02T23:47:35.908" v="639"/>
          <ac:spMkLst>
            <pc:docMk/>
            <pc:sldMk cId="2467899628" sldId="261"/>
            <ac:spMk id="2" creationId="{79D1AA7E-333A-EAAE-2173-AB82A1458A35}"/>
          </ac:spMkLst>
        </pc:spChg>
        <pc:spChg chg="add del mod">
          <ac:chgData name="kaurtarunpreet2@gmail.com" userId="2447376044b870ca" providerId="LiveId" clId="{69FFBDA9-6AE8-4548-97C5-37C7D09FF194}" dt="2023-10-02T23:47:35.908" v="637"/>
          <ac:spMkLst>
            <pc:docMk/>
            <pc:sldMk cId="2467899628" sldId="261"/>
            <ac:spMk id="3" creationId="{B5C23525-A6E2-1D14-33FA-E86EC55669B1}"/>
          </ac:spMkLst>
        </pc:spChg>
        <pc:spChg chg="add mod">
          <ac:chgData name="kaurtarunpreet2@gmail.com" userId="2447376044b870ca" providerId="LiveId" clId="{69FFBDA9-6AE8-4548-97C5-37C7D09FF194}" dt="2023-10-02T23:47:35.206" v="635" actId="1076"/>
          <ac:spMkLst>
            <pc:docMk/>
            <pc:sldMk cId="2467899628" sldId="261"/>
            <ac:spMk id="4" creationId="{E2F8AD95-A1E5-330F-A9CF-D2934B8F1BF1}"/>
          </ac:spMkLst>
        </pc:spChg>
        <pc:spChg chg="add del mod">
          <ac:chgData name="kaurtarunpreet2@gmail.com" userId="2447376044b870ca" providerId="LiveId" clId="{69FFBDA9-6AE8-4548-97C5-37C7D09FF194}" dt="2023-10-02T23:51:13.841" v="650"/>
          <ac:spMkLst>
            <pc:docMk/>
            <pc:sldMk cId="2467899628" sldId="261"/>
            <ac:spMk id="5" creationId="{2FDE2CEB-AEDE-62DF-BE49-5B636646992C}"/>
          </ac:spMkLst>
        </pc:spChg>
        <pc:picChg chg="add mod">
          <ac:chgData name="kaurtarunpreet2@gmail.com" userId="2447376044b870ca" providerId="LiveId" clId="{69FFBDA9-6AE8-4548-97C5-37C7D09FF194}" dt="2023-10-02T23:51:12.763" v="648" actId="1076"/>
          <ac:picMkLst>
            <pc:docMk/>
            <pc:sldMk cId="2467899628" sldId="261"/>
            <ac:picMk id="2050" creationId="{38883348-C558-FC41-77FB-CFA65388C76C}"/>
          </ac:picMkLst>
        </pc:picChg>
      </pc:sldChg>
      <pc:sldChg chg="addSp delSp modSp new del mod">
        <pc:chgData name="kaurtarunpreet2@gmail.com" userId="2447376044b870ca" providerId="LiveId" clId="{69FFBDA9-6AE8-4548-97C5-37C7D09FF194}" dt="2023-10-02T23:30:35.142" v="503" actId="2696"/>
        <pc:sldMkLst>
          <pc:docMk/>
          <pc:sldMk cId="2845637930" sldId="261"/>
        </pc:sldMkLst>
        <pc:spChg chg="add mod">
          <ac:chgData name="kaurtarunpreet2@gmail.com" userId="2447376044b870ca" providerId="LiveId" clId="{69FFBDA9-6AE8-4548-97C5-37C7D09FF194}" dt="2023-10-02T23:23:35.305" v="402" actId="1076"/>
          <ac:spMkLst>
            <pc:docMk/>
            <pc:sldMk cId="2845637930" sldId="261"/>
            <ac:spMk id="2" creationId="{11487D0C-515F-C3B8-6484-E394D34743B2}"/>
          </ac:spMkLst>
        </pc:spChg>
        <pc:spChg chg="add del mod">
          <ac:chgData name="kaurtarunpreet2@gmail.com" userId="2447376044b870ca" providerId="LiveId" clId="{69FFBDA9-6AE8-4548-97C5-37C7D09FF194}" dt="2023-10-02T23:30:30.542" v="502"/>
          <ac:spMkLst>
            <pc:docMk/>
            <pc:sldMk cId="2845637930" sldId="261"/>
            <ac:spMk id="3" creationId="{22B91F2E-0D25-2563-5ABE-68346D9B8AD0}"/>
          </ac:spMkLst>
        </pc:spChg>
        <pc:spChg chg="add del mod">
          <ac:chgData name="kaurtarunpreet2@gmail.com" userId="2447376044b870ca" providerId="LiveId" clId="{69FFBDA9-6AE8-4548-97C5-37C7D09FF194}" dt="2023-10-02T23:29:12.588" v="418" actId="21"/>
          <ac:spMkLst>
            <pc:docMk/>
            <pc:sldMk cId="2845637930" sldId="261"/>
            <ac:spMk id="4" creationId="{8757F163-07FD-CE3F-AA17-1976A91F685A}"/>
          </ac:spMkLst>
        </pc:spChg>
        <pc:spChg chg="add mod">
          <ac:chgData name="kaurtarunpreet2@gmail.com" userId="2447376044b870ca" providerId="LiveId" clId="{69FFBDA9-6AE8-4548-97C5-37C7D09FF194}" dt="2023-10-02T23:29:00.367" v="415" actId="20577"/>
          <ac:spMkLst>
            <pc:docMk/>
            <pc:sldMk cId="2845637930" sldId="261"/>
            <ac:spMk id="5" creationId="{606FB8A6-F706-BB18-183E-B0485718B417}"/>
          </ac:spMkLst>
        </pc:spChg>
        <pc:spChg chg="add del mod">
          <ac:chgData name="kaurtarunpreet2@gmail.com" userId="2447376044b870ca" providerId="LiveId" clId="{69FFBDA9-6AE8-4548-97C5-37C7D09FF194}" dt="2023-10-02T23:29:20.092" v="423" actId="478"/>
          <ac:spMkLst>
            <pc:docMk/>
            <pc:sldMk cId="2845637930" sldId="261"/>
            <ac:spMk id="6" creationId="{51D98F4A-3212-CD14-FEF1-F77FF2D45AE6}"/>
          </ac:spMkLst>
        </pc:spChg>
        <pc:spChg chg="add mod">
          <ac:chgData name="kaurtarunpreet2@gmail.com" userId="2447376044b870ca" providerId="LiveId" clId="{69FFBDA9-6AE8-4548-97C5-37C7D09FF194}" dt="2023-10-02T23:29:54.665" v="500" actId="1076"/>
          <ac:spMkLst>
            <pc:docMk/>
            <pc:sldMk cId="2845637930" sldId="261"/>
            <ac:spMk id="7" creationId="{94287B33-7389-B020-4A91-FB300E77F5AD}"/>
          </ac:spMkLst>
        </pc:spChg>
      </pc:sldChg>
      <pc:sldChg chg="addSp modSp new mod setBg">
        <pc:chgData name="kaurtarunpreet2@gmail.com" userId="2447376044b870ca" providerId="LiveId" clId="{69FFBDA9-6AE8-4548-97C5-37C7D09FF194}" dt="2023-10-03T00:20:31.133" v="795"/>
        <pc:sldMkLst>
          <pc:docMk/>
          <pc:sldMk cId="1101192519" sldId="262"/>
        </pc:sldMkLst>
        <pc:spChg chg="add mod">
          <ac:chgData name="kaurtarunpreet2@gmail.com" userId="2447376044b870ca" providerId="LiveId" clId="{69FFBDA9-6AE8-4548-97C5-37C7D09FF194}" dt="2023-10-03T00:19:44.801" v="727" actId="207"/>
          <ac:spMkLst>
            <pc:docMk/>
            <pc:sldMk cId="1101192519" sldId="262"/>
            <ac:spMk id="2" creationId="{551544A3-1700-59E7-9BDB-28535A9CF866}"/>
          </ac:spMkLst>
        </pc:spChg>
        <pc:spChg chg="add mod">
          <ac:chgData name="kaurtarunpreet2@gmail.com" userId="2447376044b870ca" providerId="LiveId" clId="{69FFBDA9-6AE8-4548-97C5-37C7D09FF194}" dt="2023-10-03T00:19:33.450" v="726" actId="207"/>
          <ac:spMkLst>
            <pc:docMk/>
            <pc:sldMk cId="1101192519" sldId="262"/>
            <ac:spMk id="3" creationId="{A5DB21E6-C1F6-F792-9D56-BC7C9C60C3EA}"/>
          </ac:spMkLst>
        </pc:spChg>
      </pc:sldChg>
      <pc:sldChg chg="addSp delSp modSp new mod setBg">
        <pc:chgData name="kaurtarunpreet2@gmail.com" userId="2447376044b870ca" providerId="LiveId" clId="{69FFBDA9-6AE8-4548-97C5-37C7D09FF194}" dt="2023-10-03T00:33:21.007" v="858"/>
        <pc:sldMkLst>
          <pc:docMk/>
          <pc:sldMk cId="523046688" sldId="263"/>
        </pc:sldMkLst>
        <pc:spChg chg="add del mod">
          <ac:chgData name="kaurtarunpreet2@gmail.com" userId="2447376044b870ca" providerId="LiveId" clId="{69FFBDA9-6AE8-4548-97C5-37C7D09FF194}" dt="2023-10-03T00:26:23.702" v="808" actId="478"/>
          <ac:spMkLst>
            <pc:docMk/>
            <pc:sldMk cId="523046688" sldId="263"/>
            <ac:spMk id="2" creationId="{A55EA755-D00C-003D-5483-6793119438C4}"/>
          </ac:spMkLst>
        </pc:spChg>
        <pc:spChg chg="add del mod">
          <ac:chgData name="kaurtarunpreet2@gmail.com" userId="2447376044b870ca" providerId="LiveId" clId="{69FFBDA9-6AE8-4548-97C5-37C7D09FF194}" dt="2023-10-03T00:26:23.702" v="808" actId="478"/>
          <ac:spMkLst>
            <pc:docMk/>
            <pc:sldMk cId="523046688" sldId="263"/>
            <ac:spMk id="3" creationId="{D7AE5731-505A-35D6-0856-52A364AB5B24}"/>
          </ac:spMkLst>
        </pc:spChg>
        <pc:spChg chg="add del mod">
          <ac:chgData name="kaurtarunpreet2@gmail.com" userId="2447376044b870ca" providerId="LiveId" clId="{69FFBDA9-6AE8-4548-97C5-37C7D09FF194}" dt="2023-10-03T00:26:23.702" v="808" actId="478"/>
          <ac:spMkLst>
            <pc:docMk/>
            <pc:sldMk cId="523046688" sldId="263"/>
            <ac:spMk id="4" creationId="{3937F503-965E-55D5-7BB7-B202BA6A6A63}"/>
          </ac:spMkLst>
        </pc:spChg>
        <pc:spChg chg="add del mod">
          <ac:chgData name="kaurtarunpreet2@gmail.com" userId="2447376044b870ca" providerId="LiveId" clId="{69FFBDA9-6AE8-4548-97C5-37C7D09FF194}" dt="2023-10-03T00:27:09.474" v="822"/>
          <ac:spMkLst>
            <pc:docMk/>
            <pc:sldMk cId="523046688" sldId="263"/>
            <ac:spMk id="5" creationId="{2AE79487-FBFA-48C8-E24A-0F74C8761D71}"/>
          </ac:spMkLst>
        </pc:spChg>
        <pc:spChg chg="add mod">
          <ac:chgData name="kaurtarunpreet2@gmail.com" userId="2447376044b870ca" providerId="LiveId" clId="{69FFBDA9-6AE8-4548-97C5-37C7D09FF194}" dt="2023-10-03T00:27:40.572" v="827" actId="1076"/>
          <ac:spMkLst>
            <pc:docMk/>
            <pc:sldMk cId="523046688" sldId="263"/>
            <ac:spMk id="6" creationId="{E92E2D48-A4CF-3D8C-F3EC-78F7AA788993}"/>
          </ac:spMkLst>
        </pc:spChg>
        <pc:spChg chg="add mod">
          <ac:chgData name="kaurtarunpreet2@gmail.com" userId="2447376044b870ca" providerId="LiveId" clId="{69FFBDA9-6AE8-4548-97C5-37C7D09FF194}" dt="2023-10-03T00:29:41.577" v="831" actId="2711"/>
          <ac:spMkLst>
            <pc:docMk/>
            <pc:sldMk cId="523046688" sldId="263"/>
            <ac:spMk id="7" creationId="{3369F267-CA38-2AA2-DC7F-9B09686B4C98}"/>
          </ac:spMkLst>
        </pc:spChg>
        <pc:picChg chg="add del mod">
          <ac:chgData name="kaurtarunpreet2@gmail.com" userId="2447376044b870ca" providerId="LiveId" clId="{69FFBDA9-6AE8-4548-97C5-37C7D09FF194}" dt="2023-10-03T00:26:23.702" v="808" actId="478"/>
          <ac:picMkLst>
            <pc:docMk/>
            <pc:sldMk cId="523046688" sldId="263"/>
            <ac:picMk id="3074" creationId="{7853091F-CD4D-F9F4-119A-CEC49C548E31}"/>
          </ac:picMkLst>
        </pc:picChg>
      </pc:sldChg>
      <pc:sldChg chg="addSp modSp new mod setBg">
        <pc:chgData name="kaurtarunpreet2@gmail.com" userId="2447376044b870ca" providerId="LiveId" clId="{69FFBDA9-6AE8-4548-97C5-37C7D09FF194}" dt="2023-10-03T00:37:59.700" v="872"/>
        <pc:sldMkLst>
          <pc:docMk/>
          <pc:sldMk cId="4259681950" sldId="264"/>
        </pc:sldMkLst>
        <pc:spChg chg="add mod">
          <ac:chgData name="kaurtarunpreet2@gmail.com" userId="2447376044b870ca" providerId="LiveId" clId="{69FFBDA9-6AE8-4548-97C5-37C7D09FF194}" dt="2023-10-03T00:37:41.735" v="871" actId="1076"/>
          <ac:spMkLst>
            <pc:docMk/>
            <pc:sldMk cId="4259681950" sldId="264"/>
            <ac:spMk id="2" creationId="{12786CCB-C24D-357A-8DCF-CD6B5AE16BB2}"/>
          </ac:spMkLst>
        </pc:spChg>
        <pc:spChg chg="add mod">
          <ac:chgData name="kaurtarunpreet2@gmail.com" userId="2447376044b870ca" providerId="LiveId" clId="{69FFBDA9-6AE8-4548-97C5-37C7D09FF194}" dt="2023-10-03T00:37:36.729" v="870" actId="1076"/>
          <ac:spMkLst>
            <pc:docMk/>
            <pc:sldMk cId="4259681950" sldId="264"/>
            <ac:spMk id="3" creationId="{1B86A0C6-5939-FE08-73F1-7A2C3DBCA242}"/>
          </ac:spMkLst>
        </pc:spChg>
      </pc:sldChg>
      <pc:sldChg chg="addSp delSp modSp new mod setBg">
        <pc:chgData name="kaurtarunpreet2@gmail.com" userId="2447376044b870ca" providerId="LiveId" clId="{69FFBDA9-6AE8-4548-97C5-37C7D09FF194}" dt="2023-10-03T00:47:50.219" v="988" actId="1076"/>
        <pc:sldMkLst>
          <pc:docMk/>
          <pc:sldMk cId="2585111090" sldId="265"/>
        </pc:sldMkLst>
        <pc:spChg chg="add mod">
          <ac:chgData name="kaurtarunpreet2@gmail.com" userId="2447376044b870ca" providerId="LiveId" clId="{69FFBDA9-6AE8-4548-97C5-37C7D09FF194}" dt="2023-10-03T00:47:19.459" v="983" actId="1076"/>
          <ac:spMkLst>
            <pc:docMk/>
            <pc:sldMk cId="2585111090" sldId="265"/>
            <ac:spMk id="2" creationId="{B269F8DD-84BD-AE7D-8AB7-7D684E25C38A}"/>
          </ac:spMkLst>
        </pc:spChg>
        <pc:spChg chg="add del mod">
          <ac:chgData name="kaurtarunpreet2@gmail.com" userId="2447376044b870ca" providerId="LiveId" clId="{69FFBDA9-6AE8-4548-97C5-37C7D09FF194}" dt="2023-10-03T00:47:46.726" v="987" actId="1076"/>
          <ac:spMkLst>
            <pc:docMk/>
            <pc:sldMk cId="2585111090" sldId="265"/>
            <ac:spMk id="3" creationId="{BFF9FDD7-ECB9-F49B-1174-F02111C365B0}"/>
          </ac:spMkLst>
        </pc:spChg>
        <pc:spChg chg="add del mod">
          <ac:chgData name="kaurtarunpreet2@gmail.com" userId="2447376044b870ca" providerId="LiveId" clId="{69FFBDA9-6AE8-4548-97C5-37C7D09FF194}" dt="2023-10-03T00:46:55.381" v="977"/>
          <ac:spMkLst>
            <pc:docMk/>
            <pc:sldMk cId="2585111090" sldId="265"/>
            <ac:spMk id="4" creationId="{111F45D3-3B3D-BB64-BD70-F266B13E37F0}"/>
          </ac:spMkLst>
        </pc:spChg>
        <pc:spChg chg="add del mod">
          <ac:chgData name="kaurtarunpreet2@gmail.com" userId="2447376044b870ca" providerId="LiveId" clId="{69FFBDA9-6AE8-4548-97C5-37C7D09FF194}" dt="2023-10-03T00:45:43.038" v="913"/>
          <ac:spMkLst>
            <pc:docMk/>
            <pc:sldMk cId="2585111090" sldId="265"/>
            <ac:spMk id="5" creationId="{2E2BC73F-FB86-A55F-98CB-81CE3BE7C4EB}"/>
          </ac:spMkLst>
        </pc:spChg>
        <pc:spChg chg="add del mod">
          <ac:chgData name="kaurtarunpreet2@gmail.com" userId="2447376044b870ca" providerId="LiveId" clId="{69FFBDA9-6AE8-4548-97C5-37C7D09FF194}" dt="2023-10-03T00:46:55.381" v="979"/>
          <ac:spMkLst>
            <pc:docMk/>
            <pc:sldMk cId="2585111090" sldId="265"/>
            <ac:spMk id="9" creationId="{06F9E19B-4EBA-8B58-AB2B-2DE666767492}"/>
          </ac:spMkLst>
        </pc:spChg>
        <pc:picChg chg="add del mod">
          <ac:chgData name="kaurtarunpreet2@gmail.com" userId="2447376044b870ca" providerId="LiveId" clId="{69FFBDA9-6AE8-4548-97C5-37C7D09FF194}" dt="2023-10-03T00:45:43.038" v="913"/>
          <ac:picMkLst>
            <pc:docMk/>
            <pc:sldMk cId="2585111090" sldId="265"/>
            <ac:picMk id="6" creationId="{3C6A45E1-C01C-4D9D-24A3-0A6549651C15}"/>
          </ac:picMkLst>
        </pc:picChg>
        <pc:picChg chg="add mod">
          <ac:chgData name="kaurtarunpreet2@gmail.com" userId="2447376044b870ca" providerId="LiveId" clId="{69FFBDA9-6AE8-4548-97C5-37C7D09FF194}" dt="2023-10-03T00:47:50.219" v="988" actId="1076"/>
          <ac:picMkLst>
            <pc:docMk/>
            <pc:sldMk cId="2585111090" sldId="265"/>
            <ac:picMk id="8" creationId="{308E607F-4629-BB28-3EF6-C3B7B3BE76AD}"/>
          </ac:picMkLst>
        </pc:picChg>
        <pc:picChg chg="add del mod">
          <ac:chgData name="kaurtarunpreet2@gmail.com" userId="2447376044b870ca" providerId="LiveId" clId="{69FFBDA9-6AE8-4548-97C5-37C7D09FF194}" dt="2023-10-03T00:45:09.879" v="907"/>
          <ac:picMkLst>
            <pc:docMk/>
            <pc:sldMk cId="2585111090" sldId="265"/>
            <ac:picMk id="4098" creationId="{2D4630B3-E0EF-E183-1646-F02C64B4BE8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CF2A-6393-1354-8ACB-0E47306E7D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219B4D-EF4F-28CC-2D25-89FB18EDCF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1293F3-0491-C509-DF11-C528C54F91A1}"/>
              </a:ext>
            </a:extLst>
          </p:cNvPr>
          <p:cNvSpPr>
            <a:spLocks noGrp="1"/>
          </p:cNvSpPr>
          <p:nvPr>
            <p:ph type="dt" sz="half" idx="10"/>
          </p:nvPr>
        </p:nvSpPr>
        <p:spPr/>
        <p:txBody>
          <a:bodyPr/>
          <a:lstStyle/>
          <a:p>
            <a:fld id="{FB889649-9977-4F6C-81A3-536A9BB60FB3}" type="datetimeFigureOut">
              <a:rPr lang="en-IN" smtClean="0"/>
              <a:t>03-10-2023</a:t>
            </a:fld>
            <a:endParaRPr lang="en-IN"/>
          </a:p>
        </p:txBody>
      </p:sp>
      <p:sp>
        <p:nvSpPr>
          <p:cNvPr id="5" name="Footer Placeholder 4">
            <a:extLst>
              <a:ext uri="{FF2B5EF4-FFF2-40B4-BE49-F238E27FC236}">
                <a16:creationId xmlns:a16="http://schemas.microsoft.com/office/drawing/2014/main" id="{8553B98F-5E7E-0E58-F9C1-E78EE0C669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115350-B7BC-BAA9-BC1A-788681F21B85}"/>
              </a:ext>
            </a:extLst>
          </p:cNvPr>
          <p:cNvSpPr>
            <a:spLocks noGrp="1"/>
          </p:cNvSpPr>
          <p:nvPr>
            <p:ph type="sldNum" sz="quarter" idx="12"/>
          </p:nvPr>
        </p:nvSpPr>
        <p:spPr/>
        <p:txBody>
          <a:bodyPr/>
          <a:lstStyle/>
          <a:p>
            <a:fld id="{0F32B022-6BB1-4F18-87F3-3053DCF1B1BE}" type="slidenum">
              <a:rPr lang="en-IN" smtClean="0"/>
              <a:t>‹#›</a:t>
            </a:fld>
            <a:endParaRPr lang="en-IN"/>
          </a:p>
        </p:txBody>
      </p:sp>
    </p:spTree>
    <p:extLst>
      <p:ext uri="{BB962C8B-B14F-4D97-AF65-F5344CB8AC3E}">
        <p14:creationId xmlns:p14="http://schemas.microsoft.com/office/powerpoint/2010/main" val="3718820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D2483-A9D6-3E5D-9033-2336A2CB4B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884A53-9F02-E265-B881-41AAB4BCE9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10CC22-DD61-CB82-4AC2-6B446E6AD61A}"/>
              </a:ext>
            </a:extLst>
          </p:cNvPr>
          <p:cNvSpPr>
            <a:spLocks noGrp="1"/>
          </p:cNvSpPr>
          <p:nvPr>
            <p:ph type="dt" sz="half" idx="10"/>
          </p:nvPr>
        </p:nvSpPr>
        <p:spPr/>
        <p:txBody>
          <a:bodyPr/>
          <a:lstStyle/>
          <a:p>
            <a:fld id="{FB889649-9977-4F6C-81A3-536A9BB60FB3}" type="datetimeFigureOut">
              <a:rPr lang="en-IN" smtClean="0"/>
              <a:t>03-10-2023</a:t>
            </a:fld>
            <a:endParaRPr lang="en-IN"/>
          </a:p>
        </p:txBody>
      </p:sp>
      <p:sp>
        <p:nvSpPr>
          <p:cNvPr id="5" name="Footer Placeholder 4">
            <a:extLst>
              <a:ext uri="{FF2B5EF4-FFF2-40B4-BE49-F238E27FC236}">
                <a16:creationId xmlns:a16="http://schemas.microsoft.com/office/drawing/2014/main" id="{3596E215-9B99-708E-B9C5-DA259E1A59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B02619-71FB-E3B4-D954-54931618D64F}"/>
              </a:ext>
            </a:extLst>
          </p:cNvPr>
          <p:cNvSpPr>
            <a:spLocks noGrp="1"/>
          </p:cNvSpPr>
          <p:nvPr>
            <p:ph type="sldNum" sz="quarter" idx="12"/>
          </p:nvPr>
        </p:nvSpPr>
        <p:spPr/>
        <p:txBody>
          <a:bodyPr/>
          <a:lstStyle/>
          <a:p>
            <a:fld id="{0F32B022-6BB1-4F18-87F3-3053DCF1B1BE}" type="slidenum">
              <a:rPr lang="en-IN" smtClean="0"/>
              <a:t>‹#›</a:t>
            </a:fld>
            <a:endParaRPr lang="en-IN"/>
          </a:p>
        </p:txBody>
      </p:sp>
    </p:spTree>
    <p:extLst>
      <p:ext uri="{BB962C8B-B14F-4D97-AF65-F5344CB8AC3E}">
        <p14:creationId xmlns:p14="http://schemas.microsoft.com/office/powerpoint/2010/main" val="441435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36A8F8-9826-4268-65D7-ED5AC08034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58B5C6-9F78-B865-6985-4CD76B7198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76DD4A-AD50-FE0B-0D07-B81D3D33F035}"/>
              </a:ext>
            </a:extLst>
          </p:cNvPr>
          <p:cNvSpPr>
            <a:spLocks noGrp="1"/>
          </p:cNvSpPr>
          <p:nvPr>
            <p:ph type="dt" sz="half" idx="10"/>
          </p:nvPr>
        </p:nvSpPr>
        <p:spPr/>
        <p:txBody>
          <a:bodyPr/>
          <a:lstStyle/>
          <a:p>
            <a:fld id="{FB889649-9977-4F6C-81A3-536A9BB60FB3}" type="datetimeFigureOut">
              <a:rPr lang="en-IN" smtClean="0"/>
              <a:t>03-10-2023</a:t>
            </a:fld>
            <a:endParaRPr lang="en-IN"/>
          </a:p>
        </p:txBody>
      </p:sp>
      <p:sp>
        <p:nvSpPr>
          <p:cNvPr id="5" name="Footer Placeholder 4">
            <a:extLst>
              <a:ext uri="{FF2B5EF4-FFF2-40B4-BE49-F238E27FC236}">
                <a16:creationId xmlns:a16="http://schemas.microsoft.com/office/drawing/2014/main" id="{BC3D52E9-0C51-FC88-2E12-B531C8F2BF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2803CE-C679-B2D4-3B79-F8034F6F3271}"/>
              </a:ext>
            </a:extLst>
          </p:cNvPr>
          <p:cNvSpPr>
            <a:spLocks noGrp="1"/>
          </p:cNvSpPr>
          <p:nvPr>
            <p:ph type="sldNum" sz="quarter" idx="12"/>
          </p:nvPr>
        </p:nvSpPr>
        <p:spPr/>
        <p:txBody>
          <a:bodyPr/>
          <a:lstStyle/>
          <a:p>
            <a:fld id="{0F32B022-6BB1-4F18-87F3-3053DCF1B1BE}" type="slidenum">
              <a:rPr lang="en-IN" smtClean="0"/>
              <a:t>‹#›</a:t>
            </a:fld>
            <a:endParaRPr lang="en-IN"/>
          </a:p>
        </p:txBody>
      </p:sp>
    </p:spTree>
    <p:extLst>
      <p:ext uri="{BB962C8B-B14F-4D97-AF65-F5344CB8AC3E}">
        <p14:creationId xmlns:p14="http://schemas.microsoft.com/office/powerpoint/2010/main" val="160720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BBE4-5612-3A41-E34D-BE662D186F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98642A-0C88-5EBA-507A-B25E1905BF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DA0CA1-6633-2E4E-693C-11AD5A757CF6}"/>
              </a:ext>
            </a:extLst>
          </p:cNvPr>
          <p:cNvSpPr>
            <a:spLocks noGrp="1"/>
          </p:cNvSpPr>
          <p:nvPr>
            <p:ph type="dt" sz="half" idx="10"/>
          </p:nvPr>
        </p:nvSpPr>
        <p:spPr/>
        <p:txBody>
          <a:bodyPr/>
          <a:lstStyle/>
          <a:p>
            <a:fld id="{FB889649-9977-4F6C-81A3-536A9BB60FB3}" type="datetimeFigureOut">
              <a:rPr lang="en-IN" smtClean="0"/>
              <a:t>03-10-2023</a:t>
            </a:fld>
            <a:endParaRPr lang="en-IN"/>
          </a:p>
        </p:txBody>
      </p:sp>
      <p:sp>
        <p:nvSpPr>
          <p:cNvPr id="5" name="Footer Placeholder 4">
            <a:extLst>
              <a:ext uri="{FF2B5EF4-FFF2-40B4-BE49-F238E27FC236}">
                <a16:creationId xmlns:a16="http://schemas.microsoft.com/office/drawing/2014/main" id="{3436E1C1-B41D-385F-3613-257D1DA005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E110C3-2F34-DCAD-EA42-0847531516E2}"/>
              </a:ext>
            </a:extLst>
          </p:cNvPr>
          <p:cNvSpPr>
            <a:spLocks noGrp="1"/>
          </p:cNvSpPr>
          <p:nvPr>
            <p:ph type="sldNum" sz="quarter" idx="12"/>
          </p:nvPr>
        </p:nvSpPr>
        <p:spPr/>
        <p:txBody>
          <a:bodyPr/>
          <a:lstStyle/>
          <a:p>
            <a:fld id="{0F32B022-6BB1-4F18-87F3-3053DCF1B1BE}" type="slidenum">
              <a:rPr lang="en-IN" smtClean="0"/>
              <a:t>‹#›</a:t>
            </a:fld>
            <a:endParaRPr lang="en-IN"/>
          </a:p>
        </p:txBody>
      </p:sp>
    </p:spTree>
    <p:extLst>
      <p:ext uri="{BB962C8B-B14F-4D97-AF65-F5344CB8AC3E}">
        <p14:creationId xmlns:p14="http://schemas.microsoft.com/office/powerpoint/2010/main" val="38760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190D4-8424-7052-8AEA-8DA9B9BFB2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A4FCD2-A8F3-41AB-5382-31427C8B8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506B0A-F83B-7E00-61E2-C52D11FD2DB7}"/>
              </a:ext>
            </a:extLst>
          </p:cNvPr>
          <p:cNvSpPr>
            <a:spLocks noGrp="1"/>
          </p:cNvSpPr>
          <p:nvPr>
            <p:ph type="dt" sz="half" idx="10"/>
          </p:nvPr>
        </p:nvSpPr>
        <p:spPr/>
        <p:txBody>
          <a:bodyPr/>
          <a:lstStyle/>
          <a:p>
            <a:fld id="{FB889649-9977-4F6C-81A3-536A9BB60FB3}" type="datetimeFigureOut">
              <a:rPr lang="en-IN" smtClean="0"/>
              <a:t>03-10-2023</a:t>
            </a:fld>
            <a:endParaRPr lang="en-IN"/>
          </a:p>
        </p:txBody>
      </p:sp>
      <p:sp>
        <p:nvSpPr>
          <p:cNvPr id="5" name="Footer Placeholder 4">
            <a:extLst>
              <a:ext uri="{FF2B5EF4-FFF2-40B4-BE49-F238E27FC236}">
                <a16:creationId xmlns:a16="http://schemas.microsoft.com/office/drawing/2014/main" id="{DCB6EF46-9276-33EA-623C-8352765F29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E157A3-4ABF-BDAC-B77D-E1D264198947}"/>
              </a:ext>
            </a:extLst>
          </p:cNvPr>
          <p:cNvSpPr>
            <a:spLocks noGrp="1"/>
          </p:cNvSpPr>
          <p:nvPr>
            <p:ph type="sldNum" sz="quarter" idx="12"/>
          </p:nvPr>
        </p:nvSpPr>
        <p:spPr/>
        <p:txBody>
          <a:bodyPr/>
          <a:lstStyle/>
          <a:p>
            <a:fld id="{0F32B022-6BB1-4F18-87F3-3053DCF1B1BE}" type="slidenum">
              <a:rPr lang="en-IN" smtClean="0"/>
              <a:t>‹#›</a:t>
            </a:fld>
            <a:endParaRPr lang="en-IN"/>
          </a:p>
        </p:txBody>
      </p:sp>
    </p:spTree>
    <p:extLst>
      <p:ext uri="{BB962C8B-B14F-4D97-AF65-F5344CB8AC3E}">
        <p14:creationId xmlns:p14="http://schemas.microsoft.com/office/powerpoint/2010/main" val="1834933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90BC-6A9E-FB40-97D8-29B3606B93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B35A9C-B55F-BEE3-627E-1709FE8CDC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D7972B-0135-AEBF-05A1-B785878B39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9CC712-2B04-A3DF-716D-4ABEC37BC140}"/>
              </a:ext>
            </a:extLst>
          </p:cNvPr>
          <p:cNvSpPr>
            <a:spLocks noGrp="1"/>
          </p:cNvSpPr>
          <p:nvPr>
            <p:ph type="dt" sz="half" idx="10"/>
          </p:nvPr>
        </p:nvSpPr>
        <p:spPr/>
        <p:txBody>
          <a:bodyPr/>
          <a:lstStyle/>
          <a:p>
            <a:fld id="{FB889649-9977-4F6C-81A3-536A9BB60FB3}" type="datetimeFigureOut">
              <a:rPr lang="en-IN" smtClean="0"/>
              <a:t>03-10-2023</a:t>
            </a:fld>
            <a:endParaRPr lang="en-IN"/>
          </a:p>
        </p:txBody>
      </p:sp>
      <p:sp>
        <p:nvSpPr>
          <p:cNvPr id="6" name="Footer Placeholder 5">
            <a:extLst>
              <a:ext uri="{FF2B5EF4-FFF2-40B4-BE49-F238E27FC236}">
                <a16:creationId xmlns:a16="http://schemas.microsoft.com/office/drawing/2014/main" id="{1642D5F5-B756-B767-38D7-920B24DEF7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3557B2-E4E9-A5D7-497C-CF77AA8E4AC7}"/>
              </a:ext>
            </a:extLst>
          </p:cNvPr>
          <p:cNvSpPr>
            <a:spLocks noGrp="1"/>
          </p:cNvSpPr>
          <p:nvPr>
            <p:ph type="sldNum" sz="quarter" idx="12"/>
          </p:nvPr>
        </p:nvSpPr>
        <p:spPr/>
        <p:txBody>
          <a:bodyPr/>
          <a:lstStyle/>
          <a:p>
            <a:fld id="{0F32B022-6BB1-4F18-87F3-3053DCF1B1BE}" type="slidenum">
              <a:rPr lang="en-IN" smtClean="0"/>
              <a:t>‹#›</a:t>
            </a:fld>
            <a:endParaRPr lang="en-IN"/>
          </a:p>
        </p:txBody>
      </p:sp>
    </p:spTree>
    <p:extLst>
      <p:ext uri="{BB962C8B-B14F-4D97-AF65-F5344CB8AC3E}">
        <p14:creationId xmlns:p14="http://schemas.microsoft.com/office/powerpoint/2010/main" val="445985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47F9-8E3F-A1AC-F30D-3D38E3FD16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7795ED-AF83-8315-0A9C-C67A5AD13A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907616-96FC-7E31-DACD-B6A8A2F227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AB918B-4CD8-0CFD-3567-63BC87028F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5DECE1-DCD0-A5F4-7270-2FD350784E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019EAD-FABA-389E-428D-CA9D8949E11A}"/>
              </a:ext>
            </a:extLst>
          </p:cNvPr>
          <p:cNvSpPr>
            <a:spLocks noGrp="1"/>
          </p:cNvSpPr>
          <p:nvPr>
            <p:ph type="dt" sz="half" idx="10"/>
          </p:nvPr>
        </p:nvSpPr>
        <p:spPr/>
        <p:txBody>
          <a:bodyPr/>
          <a:lstStyle/>
          <a:p>
            <a:fld id="{FB889649-9977-4F6C-81A3-536A9BB60FB3}" type="datetimeFigureOut">
              <a:rPr lang="en-IN" smtClean="0"/>
              <a:t>03-10-2023</a:t>
            </a:fld>
            <a:endParaRPr lang="en-IN"/>
          </a:p>
        </p:txBody>
      </p:sp>
      <p:sp>
        <p:nvSpPr>
          <p:cNvPr id="8" name="Footer Placeholder 7">
            <a:extLst>
              <a:ext uri="{FF2B5EF4-FFF2-40B4-BE49-F238E27FC236}">
                <a16:creationId xmlns:a16="http://schemas.microsoft.com/office/drawing/2014/main" id="{25C384D2-94C7-76C0-FEEE-EBE42D4721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F88DDD-A61D-558D-FFC2-B5800FA392E8}"/>
              </a:ext>
            </a:extLst>
          </p:cNvPr>
          <p:cNvSpPr>
            <a:spLocks noGrp="1"/>
          </p:cNvSpPr>
          <p:nvPr>
            <p:ph type="sldNum" sz="quarter" idx="12"/>
          </p:nvPr>
        </p:nvSpPr>
        <p:spPr/>
        <p:txBody>
          <a:bodyPr/>
          <a:lstStyle/>
          <a:p>
            <a:fld id="{0F32B022-6BB1-4F18-87F3-3053DCF1B1BE}" type="slidenum">
              <a:rPr lang="en-IN" smtClean="0"/>
              <a:t>‹#›</a:t>
            </a:fld>
            <a:endParaRPr lang="en-IN"/>
          </a:p>
        </p:txBody>
      </p:sp>
    </p:spTree>
    <p:extLst>
      <p:ext uri="{BB962C8B-B14F-4D97-AF65-F5344CB8AC3E}">
        <p14:creationId xmlns:p14="http://schemas.microsoft.com/office/powerpoint/2010/main" val="362850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2CB3-0AF3-6E73-108D-DF07159A46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230328-C4B3-5576-A04F-D130D4F12892}"/>
              </a:ext>
            </a:extLst>
          </p:cNvPr>
          <p:cNvSpPr>
            <a:spLocks noGrp="1"/>
          </p:cNvSpPr>
          <p:nvPr>
            <p:ph type="dt" sz="half" idx="10"/>
          </p:nvPr>
        </p:nvSpPr>
        <p:spPr/>
        <p:txBody>
          <a:bodyPr/>
          <a:lstStyle/>
          <a:p>
            <a:fld id="{FB889649-9977-4F6C-81A3-536A9BB60FB3}" type="datetimeFigureOut">
              <a:rPr lang="en-IN" smtClean="0"/>
              <a:t>03-10-2023</a:t>
            </a:fld>
            <a:endParaRPr lang="en-IN"/>
          </a:p>
        </p:txBody>
      </p:sp>
      <p:sp>
        <p:nvSpPr>
          <p:cNvPr id="4" name="Footer Placeholder 3">
            <a:extLst>
              <a:ext uri="{FF2B5EF4-FFF2-40B4-BE49-F238E27FC236}">
                <a16:creationId xmlns:a16="http://schemas.microsoft.com/office/drawing/2014/main" id="{64B1317D-70D6-789A-875C-B3F3801B72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C20124-5A8D-FE7C-CE33-B4AFD865007B}"/>
              </a:ext>
            </a:extLst>
          </p:cNvPr>
          <p:cNvSpPr>
            <a:spLocks noGrp="1"/>
          </p:cNvSpPr>
          <p:nvPr>
            <p:ph type="sldNum" sz="quarter" idx="12"/>
          </p:nvPr>
        </p:nvSpPr>
        <p:spPr/>
        <p:txBody>
          <a:bodyPr/>
          <a:lstStyle/>
          <a:p>
            <a:fld id="{0F32B022-6BB1-4F18-87F3-3053DCF1B1BE}" type="slidenum">
              <a:rPr lang="en-IN" smtClean="0"/>
              <a:t>‹#›</a:t>
            </a:fld>
            <a:endParaRPr lang="en-IN"/>
          </a:p>
        </p:txBody>
      </p:sp>
    </p:spTree>
    <p:extLst>
      <p:ext uri="{BB962C8B-B14F-4D97-AF65-F5344CB8AC3E}">
        <p14:creationId xmlns:p14="http://schemas.microsoft.com/office/powerpoint/2010/main" val="2155448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F6A568-9CC3-6B6D-E616-8175CFE6F7E0}"/>
              </a:ext>
            </a:extLst>
          </p:cNvPr>
          <p:cNvSpPr>
            <a:spLocks noGrp="1"/>
          </p:cNvSpPr>
          <p:nvPr>
            <p:ph type="dt" sz="half" idx="10"/>
          </p:nvPr>
        </p:nvSpPr>
        <p:spPr/>
        <p:txBody>
          <a:bodyPr/>
          <a:lstStyle/>
          <a:p>
            <a:fld id="{FB889649-9977-4F6C-81A3-536A9BB60FB3}" type="datetimeFigureOut">
              <a:rPr lang="en-IN" smtClean="0"/>
              <a:t>03-10-2023</a:t>
            </a:fld>
            <a:endParaRPr lang="en-IN"/>
          </a:p>
        </p:txBody>
      </p:sp>
      <p:sp>
        <p:nvSpPr>
          <p:cNvPr id="3" name="Footer Placeholder 2">
            <a:extLst>
              <a:ext uri="{FF2B5EF4-FFF2-40B4-BE49-F238E27FC236}">
                <a16:creationId xmlns:a16="http://schemas.microsoft.com/office/drawing/2014/main" id="{DED9FF26-2FBE-8947-650A-473E17FEB2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E7ECD9-56F7-22E2-57FB-91E4970E4290}"/>
              </a:ext>
            </a:extLst>
          </p:cNvPr>
          <p:cNvSpPr>
            <a:spLocks noGrp="1"/>
          </p:cNvSpPr>
          <p:nvPr>
            <p:ph type="sldNum" sz="quarter" idx="12"/>
          </p:nvPr>
        </p:nvSpPr>
        <p:spPr/>
        <p:txBody>
          <a:bodyPr/>
          <a:lstStyle/>
          <a:p>
            <a:fld id="{0F32B022-6BB1-4F18-87F3-3053DCF1B1BE}" type="slidenum">
              <a:rPr lang="en-IN" smtClean="0"/>
              <a:t>‹#›</a:t>
            </a:fld>
            <a:endParaRPr lang="en-IN"/>
          </a:p>
        </p:txBody>
      </p:sp>
    </p:spTree>
    <p:extLst>
      <p:ext uri="{BB962C8B-B14F-4D97-AF65-F5344CB8AC3E}">
        <p14:creationId xmlns:p14="http://schemas.microsoft.com/office/powerpoint/2010/main" val="369761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14FD-6D37-C702-098A-D855133AF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5DF52F-FE59-056B-82D6-939240F65C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2C38AB-AD1D-6D79-64FB-648E5400B9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DD717-8B7C-7045-0C85-5CEAE22E7809}"/>
              </a:ext>
            </a:extLst>
          </p:cNvPr>
          <p:cNvSpPr>
            <a:spLocks noGrp="1"/>
          </p:cNvSpPr>
          <p:nvPr>
            <p:ph type="dt" sz="half" idx="10"/>
          </p:nvPr>
        </p:nvSpPr>
        <p:spPr/>
        <p:txBody>
          <a:bodyPr/>
          <a:lstStyle/>
          <a:p>
            <a:fld id="{FB889649-9977-4F6C-81A3-536A9BB60FB3}" type="datetimeFigureOut">
              <a:rPr lang="en-IN" smtClean="0"/>
              <a:t>03-10-2023</a:t>
            </a:fld>
            <a:endParaRPr lang="en-IN"/>
          </a:p>
        </p:txBody>
      </p:sp>
      <p:sp>
        <p:nvSpPr>
          <p:cNvPr id="6" name="Footer Placeholder 5">
            <a:extLst>
              <a:ext uri="{FF2B5EF4-FFF2-40B4-BE49-F238E27FC236}">
                <a16:creationId xmlns:a16="http://schemas.microsoft.com/office/drawing/2014/main" id="{A2B55E50-158F-57F6-56BF-4574AD56C5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30CF98-71AC-7BAE-12E3-1A8C22D17837}"/>
              </a:ext>
            </a:extLst>
          </p:cNvPr>
          <p:cNvSpPr>
            <a:spLocks noGrp="1"/>
          </p:cNvSpPr>
          <p:nvPr>
            <p:ph type="sldNum" sz="quarter" idx="12"/>
          </p:nvPr>
        </p:nvSpPr>
        <p:spPr/>
        <p:txBody>
          <a:bodyPr/>
          <a:lstStyle/>
          <a:p>
            <a:fld id="{0F32B022-6BB1-4F18-87F3-3053DCF1B1BE}" type="slidenum">
              <a:rPr lang="en-IN" smtClean="0"/>
              <a:t>‹#›</a:t>
            </a:fld>
            <a:endParaRPr lang="en-IN"/>
          </a:p>
        </p:txBody>
      </p:sp>
    </p:spTree>
    <p:extLst>
      <p:ext uri="{BB962C8B-B14F-4D97-AF65-F5344CB8AC3E}">
        <p14:creationId xmlns:p14="http://schemas.microsoft.com/office/powerpoint/2010/main" val="200652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41C6-2E0B-FC22-4923-94DB5BDC2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0EF7C4-98D4-89C3-0D9D-D4C9D9CDEB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760470-536A-B88B-8D89-829D7C238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A2AEA-6733-C34B-39F2-2DB2416C9029}"/>
              </a:ext>
            </a:extLst>
          </p:cNvPr>
          <p:cNvSpPr>
            <a:spLocks noGrp="1"/>
          </p:cNvSpPr>
          <p:nvPr>
            <p:ph type="dt" sz="half" idx="10"/>
          </p:nvPr>
        </p:nvSpPr>
        <p:spPr/>
        <p:txBody>
          <a:bodyPr/>
          <a:lstStyle/>
          <a:p>
            <a:fld id="{FB889649-9977-4F6C-81A3-536A9BB60FB3}" type="datetimeFigureOut">
              <a:rPr lang="en-IN" smtClean="0"/>
              <a:t>03-10-2023</a:t>
            </a:fld>
            <a:endParaRPr lang="en-IN"/>
          </a:p>
        </p:txBody>
      </p:sp>
      <p:sp>
        <p:nvSpPr>
          <p:cNvPr id="6" name="Footer Placeholder 5">
            <a:extLst>
              <a:ext uri="{FF2B5EF4-FFF2-40B4-BE49-F238E27FC236}">
                <a16:creationId xmlns:a16="http://schemas.microsoft.com/office/drawing/2014/main" id="{D2A78D3F-B19E-D2BB-14CF-65ACE70358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F9A38A-61B2-FE5F-5587-65223FAF1762}"/>
              </a:ext>
            </a:extLst>
          </p:cNvPr>
          <p:cNvSpPr>
            <a:spLocks noGrp="1"/>
          </p:cNvSpPr>
          <p:nvPr>
            <p:ph type="sldNum" sz="quarter" idx="12"/>
          </p:nvPr>
        </p:nvSpPr>
        <p:spPr/>
        <p:txBody>
          <a:bodyPr/>
          <a:lstStyle/>
          <a:p>
            <a:fld id="{0F32B022-6BB1-4F18-87F3-3053DCF1B1BE}" type="slidenum">
              <a:rPr lang="en-IN" smtClean="0"/>
              <a:t>‹#›</a:t>
            </a:fld>
            <a:endParaRPr lang="en-IN"/>
          </a:p>
        </p:txBody>
      </p:sp>
    </p:spTree>
    <p:extLst>
      <p:ext uri="{BB962C8B-B14F-4D97-AF65-F5344CB8AC3E}">
        <p14:creationId xmlns:p14="http://schemas.microsoft.com/office/powerpoint/2010/main" val="124242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EFE597-68E2-AE91-C9D4-D8819F9715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C38F9C-B4A0-A27F-5420-65734FF0D4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424D9E-71B9-6E2A-92A7-9007E551EC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89649-9977-4F6C-81A3-536A9BB60FB3}" type="datetimeFigureOut">
              <a:rPr lang="en-IN" smtClean="0"/>
              <a:t>03-10-2023</a:t>
            </a:fld>
            <a:endParaRPr lang="en-IN"/>
          </a:p>
        </p:txBody>
      </p:sp>
      <p:sp>
        <p:nvSpPr>
          <p:cNvPr id="5" name="Footer Placeholder 4">
            <a:extLst>
              <a:ext uri="{FF2B5EF4-FFF2-40B4-BE49-F238E27FC236}">
                <a16:creationId xmlns:a16="http://schemas.microsoft.com/office/drawing/2014/main" id="{E9D4FB44-7F32-B7C0-F26C-6F592306B4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2A8248-0B60-5AA8-C489-A08E01720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2B022-6BB1-4F18-87F3-3053DCF1B1BE}" type="slidenum">
              <a:rPr lang="en-IN" smtClean="0"/>
              <a:t>‹#›</a:t>
            </a:fld>
            <a:endParaRPr lang="en-IN"/>
          </a:p>
        </p:txBody>
      </p:sp>
    </p:spTree>
    <p:extLst>
      <p:ext uri="{BB962C8B-B14F-4D97-AF65-F5344CB8AC3E}">
        <p14:creationId xmlns:p14="http://schemas.microsoft.com/office/powerpoint/2010/main" val="1855702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etrinsmusings.com/category/news"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labs.webfoundation.org/teenage-clicks-can-teens-protect-their-privacy-on-social-media/"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thebluediamondgallery.com/wooden-tile/d/data.html"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techboomers.com/t/what-is-internet-privacy"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fr/facebook-fb-logo-de-facebook-1799690/"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058764-9196-8EAE-5EF4-315D9F699D5D}"/>
              </a:ext>
            </a:extLst>
          </p:cNvPr>
          <p:cNvSpPr/>
          <p:nvPr/>
        </p:nvSpPr>
        <p:spPr>
          <a:xfrm>
            <a:off x="219075" y="972128"/>
            <a:ext cx="7210426" cy="4524315"/>
          </a:xfrm>
          <a:prstGeom prst="rect">
            <a:avLst/>
          </a:prstGeom>
          <a:noFill/>
        </p:spPr>
        <p:txBody>
          <a:bodyPr wrap="square" lIns="91440" tIns="45720" rIns="91440" bIns="45720">
            <a:spAutoFit/>
          </a:bodyPr>
          <a:lstStyle/>
          <a:p>
            <a:pPr algn="ctr"/>
            <a:r>
              <a:rPr lang="en-US" sz="7200" b="1" cap="none" spc="0" dirty="0">
                <a:ln w="0"/>
                <a:gradFill>
                  <a:gsLst>
                    <a:gs pos="21000">
                      <a:srgbClr val="53575C"/>
                    </a:gs>
                    <a:gs pos="88000">
                      <a:srgbClr val="C5C7CA"/>
                    </a:gs>
                  </a:gsLst>
                  <a:lin ang="5400000"/>
                </a:gradFill>
                <a:effectLst/>
                <a:latin typeface="Arial Rounded MT Bold" panose="020F0704030504030204" pitchFamily="34" charset="0"/>
              </a:rPr>
              <a:t>AI </a:t>
            </a:r>
          </a:p>
          <a:p>
            <a:pPr algn="ctr"/>
            <a:r>
              <a:rPr lang="en-US" sz="7200" b="1" cap="none" spc="0" dirty="0">
                <a:ln w="0"/>
                <a:gradFill>
                  <a:gsLst>
                    <a:gs pos="21000">
                      <a:srgbClr val="53575C"/>
                    </a:gs>
                    <a:gs pos="88000">
                      <a:srgbClr val="C5C7CA"/>
                    </a:gs>
                  </a:gsLst>
                  <a:lin ang="5400000"/>
                </a:gradFill>
                <a:effectLst/>
                <a:latin typeface="Arial Rounded MT Bold" panose="020F0704030504030204" pitchFamily="34" charset="0"/>
              </a:rPr>
              <a:t>and </a:t>
            </a:r>
          </a:p>
          <a:p>
            <a:pPr algn="ctr"/>
            <a:r>
              <a:rPr lang="en-US" sz="7200" b="1" cap="none" spc="0" dirty="0">
                <a:ln w="0"/>
                <a:gradFill>
                  <a:gsLst>
                    <a:gs pos="21000">
                      <a:srgbClr val="53575C"/>
                    </a:gs>
                    <a:gs pos="88000">
                      <a:srgbClr val="C5C7CA"/>
                    </a:gs>
                  </a:gsLst>
                  <a:lin ang="5400000"/>
                </a:gradFill>
                <a:effectLst/>
                <a:latin typeface="Arial Rounded MT Bold" panose="020F0704030504030204" pitchFamily="34" charset="0"/>
              </a:rPr>
              <a:t>PRIVACY CONCERNS</a:t>
            </a:r>
          </a:p>
        </p:txBody>
      </p:sp>
    </p:spTree>
    <p:extLst>
      <p:ext uri="{BB962C8B-B14F-4D97-AF65-F5344CB8AC3E}">
        <p14:creationId xmlns:p14="http://schemas.microsoft.com/office/powerpoint/2010/main" val="45732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69F8DD-84BD-AE7D-8AB7-7D684E25C38A}"/>
              </a:ext>
            </a:extLst>
          </p:cNvPr>
          <p:cNvSpPr/>
          <p:nvPr/>
        </p:nvSpPr>
        <p:spPr>
          <a:xfrm>
            <a:off x="948404" y="256793"/>
            <a:ext cx="10295191" cy="923330"/>
          </a:xfrm>
          <a:prstGeom prst="rect">
            <a:avLst/>
          </a:prstGeom>
          <a:noFill/>
        </p:spPr>
        <p:txBody>
          <a:bodyPr wrap="none" lIns="91440" tIns="45720" rIns="91440" bIns="45720">
            <a:spAutoFit/>
          </a:bodyPr>
          <a:lstStyle/>
          <a:p>
            <a:pPr algn="ctr"/>
            <a:r>
              <a:rPr lang="en-US" sz="5400" b="1" i="0" dirty="0">
                <a:solidFill>
                  <a:schemeClr val="bg1">
                    <a:lumMod val="50000"/>
                  </a:schemeClr>
                </a:solidFill>
                <a:effectLst/>
                <a:latin typeface="Söhne"/>
              </a:rPr>
              <a:t>Tips for Protecting Personal Privacy</a:t>
            </a:r>
            <a:endParaRPr lang="en-US" sz="5400" b="0" cap="none" spc="0" dirty="0">
              <a:ln w="0"/>
              <a:solidFill>
                <a:schemeClr val="bg1">
                  <a:lumMod val="50000"/>
                </a:schemeClr>
              </a:solidFill>
              <a:effectLst/>
            </a:endParaRPr>
          </a:p>
        </p:txBody>
      </p:sp>
      <p:sp>
        <p:nvSpPr>
          <p:cNvPr id="3" name="TextBox 2">
            <a:extLst>
              <a:ext uri="{FF2B5EF4-FFF2-40B4-BE49-F238E27FC236}">
                <a16:creationId xmlns:a16="http://schemas.microsoft.com/office/drawing/2014/main" id="{BFF9FDD7-ECB9-F49B-1174-F02111C365B0}"/>
              </a:ext>
            </a:extLst>
          </p:cNvPr>
          <p:cNvSpPr txBox="1"/>
          <p:nvPr/>
        </p:nvSpPr>
        <p:spPr>
          <a:xfrm>
            <a:off x="625929" y="2081909"/>
            <a:ext cx="5208816" cy="3416320"/>
          </a:xfrm>
          <a:prstGeom prst="rect">
            <a:avLst/>
          </a:prstGeom>
          <a:noFill/>
        </p:spPr>
        <p:txBody>
          <a:bodyPr wrap="square" rtlCol="0">
            <a:spAutoFit/>
          </a:bodyPr>
          <a:lstStyle/>
          <a:p>
            <a:pPr algn="l">
              <a:buFont typeface="Arial" panose="020B0604020202020204" pitchFamily="34" charset="0"/>
              <a:buChar char="•"/>
            </a:pPr>
            <a:r>
              <a:rPr lang="en-US" sz="2400" b="1" i="0" dirty="0">
                <a:solidFill>
                  <a:schemeClr val="bg1">
                    <a:lumMod val="50000"/>
                  </a:schemeClr>
                </a:solidFill>
                <a:effectLst/>
                <a:latin typeface="Cambria" panose="02040503050406030204" pitchFamily="18" charset="0"/>
                <a:ea typeface="Cambria" panose="02040503050406030204" pitchFamily="18" charset="0"/>
              </a:rPr>
              <a:t>Strong Passwords</a:t>
            </a:r>
          </a:p>
          <a:p>
            <a:pPr algn="l">
              <a:buFont typeface="Arial" panose="020B0604020202020204" pitchFamily="34" charset="0"/>
              <a:buChar char="•"/>
            </a:pPr>
            <a:r>
              <a:rPr lang="en-US" sz="2400" b="1" i="0" dirty="0">
                <a:solidFill>
                  <a:schemeClr val="bg1">
                    <a:lumMod val="50000"/>
                  </a:schemeClr>
                </a:solidFill>
                <a:effectLst/>
                <a:latin typeface="Cambria" panose="02040503050406030204" pitchFamily="18" charset="0"/>
                <a:ea typeface="Cambria" panose="02040503050406030204" pitchFamily="18" charset="0"/>
              </a:rPr>
              <a:t>Regular Software Updates</a:t>
            </a:r>
          </a:p>
          <a:p>
            <a:pPr algn="l">
              <a:buFont typeface="Arial" panose="020B0604020202020204" pitchFamily="34" charset="0"/>
              <a:buChar char="•"/>
            </a:pPr>
            <a:r>
              <a:rPr lang="en-US" sz="2400" b="1" i="0" dirty="0">
                <a:solidFill>
                  <a:schemeClr val="bg1">
                    <a:lumMod val="50000"/>
                  </a:schemeClr>
                </a:solidFill>
                <a:effectLst/>
                <a:latin typeface="Cambria" panose="02040503050406030204" pitchFamily="18" charset="0"/>
                <a:ea typeface="Cambria" panose="02040503050406030204" pitchFamily="18" charset="0"/>
              </a:rPr>
              <a:t>Caution with Personal Information</a:t>
            </a:r>
          </a:p>
          <a:p>
            <a:pPr algn="l">
              <a:buFont typeface="Arial" panose="020B0604020202020204" pitchFamily="34" charset="0"/>
              <a:buChar char="•"/>
            </a:pPr>
            <a:r>
              <a:rPr lang="en-US" sz="2400" b="1" i="0" dirty="0">
                <a:solidFill>
                  <a:schemeClr val="bg1">
                    <a:lumMod val="50000"/>
                  </a:schemeClr>
                </a:solidFill>
                <a:effectLst/>
                <a:latin typeface="Cambria" panose="02040503050406030204" pitchFamily="18" charset="0"/>
                <a:ea typeface="Cambria" panose="02040503050406030204" pitchFamily="18" charset="0"/>
              </a:rPr>
              <a:t>Two-Factor Authentication</a:t>
            </a:r>
          </a:p>
          <a:p>
            <a:pPr algn="l">
              <a:buFont typeface="Arial" panose="020B0604020202020204" pitchFamily="34" charset="0"/>
              <a:buChar char="•"/>
            </a:pPr>
            <a:r>
              <a:rPr lang="en-US" sz="2400" b="1" i="0" dirty="0">
                <a:solidFill>
                  <a:schemeClr val="bg1">
                    <a:lumMod val="50000"/>
                  </a:schemeClr>
                </a:solidFill>
                <a:effectLst/>
                <a:latin typeface="Cambria" panose="02040503050406030204" pitchFamily="18" charset="0"/>
                <a:ea typeface="Cambria" panose="02040503050406030204" pitchFamily="18" charset="0"/>
              </a:rPr>
              <a:t>Privacy Settings</a:t>
            </a:r>
          </a:p>
          <a:p>
            <a:pPr algn="l">
              <a:buFont typeface="Arial" panose="020B0604020202020204" pitchFamily="34" charset="0"/>
              <a:buChar char="•"/>
            </a:pPr>
            <a:r>
              <a:rPr lang="en-US" sz="2400" b="1" i="0" dirty="0">
                <a:solidFill>
                  <a:schemeClr val="bg1">
                    <a:lumMod val="50000"/>
                  </a:schemeClr>
                </a:solidFill>
                <a:effectLst/>
                <a:latin typeface="Cambria" panose="02040503050406030204" pitchFamily="18" charset="0"/>
                <a:ea typeface="Cambria" panose="02040503050406030204" pitchFamily="18" charset="0"/>
              </a:rPr>
              <a:t>Phishing Awareness</a:t>
            </a:r>
          </a:p>
          <a:p>
            <a:pPr algn="l">
              <a:buFont typeface="Arial" panose="020B0604020202020204" pitchFamily="34" charset="0"/>
              <a:buChar char="•"/>
            </a:pPr>
            <a:r>
              <a:rPr lang="en-US" sz="2400" b="1" i="0" dirty="0">
                <a:solidFill>
                  <a:schemeClr val="bg1">
                    <a:lumMod val="50000"/>
                  </a:schemeClr>
                </a:solidFill>
                <a:effectLst/>
                <a:latin typeface="Cambria" panose="02040503050406030204" pitchFamily="18" charset="0"/>
                <a:ea typeface="Cambria" panose="02040503050406030204" pitchFamily="18" charset="0"/>
              </a:rPr>
              <a:t>Regular Data Audits</a:t>
            </a:r>
          </a:p>
          <a:p>
            <a:pPr algn="l">
              <a:buFont typeface="Arial" panose="020B0604020202020204" pitchFamily="34" charset="0"/>
              <a:buChar char="•"/>
            </a:pPr>
            <a:r>
              <a:rPr lang="en-US" sz="2400" b="1" i="0" dirty="0">
                <a:solidFill>
                  <a:schemeClr val="bg1">
                    <a:lumMod val="50000"/>
                  </a:schemeClr>
                </a:solidFill>
                <a:effectLst/>
                <a:latin typeface="Cambria" panose="02040503050406030204" pitchFamily="18" charset="0"/>
                <a:ea typeface="Cambria" panose="02040503050406030204" pitchFamily="18" charset="0"/>
              </a:rPr>
              <a:t>Secure Wi-Fi</a:t>
            </a:r>
            <a:endParaRPr lang="en-US" sz="2400" b="0" i="0" dirty="0">
              <a:solidFill>
                <a:schemeClr val="bg1">
                  <a:lumMod val="50000"/>
                </a:schemeClr>
              </a:solidFill>
              <a:effectLs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sz="2400" b="1" i="0" dirty="0">
                <a:solidFill>
                  <a:schemeClr val="bg1">
                    <a:lumMod val="50000"/>
                  </a:schemeClr>
                </a:solidFill>
                <a:effectLst/>
                <a:latin typeface="Cambria" panose="02040503050406030204" pitchFamily="18" charset="0"/>
                <a:ea typeface="Cambria" panose="02040503050406030204" pitchFamily="18" charset="0"/>
              </a:rPr>
              <a:t>Safe Browsing Practices</a:t>
            </a:r>
            <a:endParaRPr lang="en-IN" sz="2400" dirty="0">
              <a:solidFill>
                <a:schemeClr val="bg1">
                  <a:lumMod val="50000"/>
                </a:schemeClr>
              </a:solidFill>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308E607F-4629-BB28-3EF6-C3B7B3BE76A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08489" y="2081910"/>
            <a:ext cx="4235106" cy="3416319"/>
          </a:xfrm>
          <a:prstGeom prst="rect">
            <a:avLst/>
          </a:prstGeom>
        </p:spPr>
      </p:pic>
    </p:spTree>
    <p:extLst>
      <p:ext uri="{BB962C8B-B14F-4D97-AF65-F5344CB8AC3E}">
        <p14:creationId xmlns:p14="http://schemas.microsoft.com/office/powerpoint/2010/main" val="25851110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9D0407-3DF2-917B-2E18-9ECFD97B2BD8}"/>
              </a:ext>
            </a:extLst>
          </p:cNvPr>
          <p:cNvSpPr/>
          <p:nvPr/>
        </p:nvSpPr>
        <p:spPr>
          <a:xfrm>
            <a:off x="2537846" y="205085"/>
            <a:ext cx="7116308" cy="1107996"/>
          </a:xfrm>
          <a:prstGeom prst="rect">
            <a:avLst/>
          </a:prstGeom>
          <a:noFill/>
        </p:spPr>
        <p:txBody>
          <a:bodyPr wrap="none" lIns="91440" tIns="45720" rIns="91440" bIns="45720">
            <a:spAutoFit/>
          </a:bodyPr>
          <a:lstStyle/>
          <a:p>
            <a:pPr algn="ctr"/>
            <a:r>
              <a:rPr lang="en-US" sz="6600" b="1" dirty="0">
                <a:ln w="0"/>
                <a:gradFill>
                  <a:gsLst>
                    <a:gs pos="21000">
                      <a:srgbClr val="53575C"/>
                    </a:gs>
                    <a:gs pos="88000">
                      <a:srgbClr val="C5C7CA"/>
                    </a:gs>
                  </a:gsLst>
                  <a:lin ang="5400000"/>
                </a:gradFill>
              </a:rPr>
              <a:t>AI in the Digital Age</a:t>
            </a:r>
            <a:endParaRPr lang="en-US" sz="6600" b="1" cap="none" spc="0" dirty="0">
              <a:ln w="0"/>
              <a:gradFill>
                <a:gsLst>
                  <a:gs pos="21000">
                    <a:srgbClr val="53575C"/>
                  </a:gs>
                  <a:gs pos="88000">
                    <a:srgbClr val="C5C7CA"/>
                  </a:gs>
                </a:gsLst>
                <a:lin ang="5400000"/>
              </a:gradFill>
              <a:effectLst/>
            </a:endParaRPr>
          </a:p>
        </p:txBody>
      </p:sp>
      <p:sp>
        <p:nvSpPr>
          <p:cNvPr id="3" name="TextBox 2">
            <a:extLst>
              <a:ext uri="{FF2B5EF4-FFF2-40B4-BE49-F238E27FC236}">
                <a16:creationId xmlns:a16="http://schemas.microsoft.com/office/drawing/2014/main" id="{735ECEDE-55A0-882B-92D0-D0B114F9ADF5}"/>
              </a:ext>
            </a:extLst>
          </p:cNvPr>
          <p:cNvSpPr txBox="1"/>
          <p:nvPr/>
        </p:nvSpPr>
        <p:spPr>
          <a:xfrm>
            <a:off x="700087" y="1504950"/>
            <a:ext cx="10791825" cy="4801314"/>
          </a:xfrm>
          <a:prstGeom prst="rect">
            <a:avLst/>
          </a:prstGeom>
          <a:noFill/>
        </p:spPr>
        <p:txBody>
          <a:bodyPr wrap="square" rtlCol="0">
            <a:spAutoFit/>
          </a:bodyPr>
          <a:lstStyle/>
          <a:p>
            <a:r>
              <a:rPr lang="en-US" b="0" i="0" dirty="0">
                <a:solidFill>
                  <a:srgbClr val="D1D5DB"/>
                </a:solidFill>
                <a:effectLst/>
                <a:latin typeface="Cambria" panose="02040503050406030204" pitchFamily="18" charset="0"/>
                <a:ea typeface="Cambria" panose="02040503050406030204" pitchFamily="18" charset="0"/>
                <a:cs typeface="Arial" panose="020B0604020202020204" pitchFamily="34" charset="0"/>
              </a:rPr>
              <a:t>Artificial Intelligence (AI) refers to the simulation of human intelligence in machines that are programmed to think and learn like humans. AI systems can process information, learn from it, and make decisions based on that knowledge, mimicking human cognition.</a:t>
            </a:r>
          </a:p>
          <a:p>
            <a:endParaRPr lang="en-US" dirty="0">
              <a:solidFill>
                <a:srgbClr val="D1D5DB"/>
              </a:solidFill>
              <a:latin typeface="Cambria" panose="02040503050406030204" pitchFamily="18" charset="0"/>
              <a:ea typeface="Cambria" panose="02040503050406030204" pitchFamily="18" charset="0"/>
              <a:cs typeface="Arial" panose="020B0604020202020204" pitchFamily="34" charset="0"/>
            </a:endParaRPr>
          </a:p>
          <a:p>
            <a:pPr algn="l"/>
            <a:r>
              <a:rPr lang="en-US" b="1" i="0" dirty="0">
                <a:solidFill>
                  <a:srgbClr val="D1D5DB"/>
                </a:solidFill>
                <a:effectLst/>
                <a:latin typeface="Cambria" panose="02040503050406030204" pitchFamily="18" charset="0"/>
                <a:ea typeface="Cambria" panose="02040503050406030204" pitchFamily="18" charset="0"/>
              </a:rPr>
              <a:t>Applications of AI in Today's Life:</a:t>
            </a:r>
            <a:r>
              <a:rPr lang="en-US" b="0" i="0" dirty="0">
                <a:solidFill>
                  <a:srgbClr val="D1D5DB"/>
                </a:solidFill>
                <a:effectLst/>
                <a:latin typeface="Cambria" panose="02040503050406030204" pitchFamily="18" charset="0"/>
                <a:ea typeface="Cambria" panose="02040503050406030204" pitchFamily="18" charset="0"/>
              </a:rPr>
              <a:t> </a:t>
            </a:r>
          </a:p>
          <a:p>
            <a:pPr algn="l"/>
            <a:endParaRPr lang="en-US" dirty="0">
              <a:solidFill>
                <a:srgbClr val="D1D5DB"/>
              </a:solidFill>
              <a:latin typeface="Cambria" panose="02040503050406030204" pitchFamily="18" charset="0"/>
              <a:ea typeface="Cambria" panose="02040503050406030204" pitchFamily="18" charset="0"/>
            </a:endParaRPr>
          </a:p>
          <a:p>
            <a:pPr algn="l"/>
            <a:r>
              <a:rPr lang="en-US" b="1" i="0" dirty="0">
                <a:solidFill>
                  <a:srgbClr val="D1D5DB"/>
                </a:solidFill>
                <a:effectLst/>
                <a:latin typeface="Cambria" panose="02040503050406030204" pitchFamily="18" charset="0"/>
                <a:ea typeface="Cambria" panose="02040503050406030204" pitchFamily="18" charset="0"/>
              </a:rPr>
              <a:t>1. Virtual Assistants:</a:t>
            </a:r>
            <a:r>
              <a:rPr lang="en-US" b="0" i="0" dirty="0">
                <a:solidFill>
                  <a:srgbClr val="D1D5DB"/>
                </a:solidFill>
                <a:effectLst/>
                <a:latin typeface="Cambria" panose="02040503050406030204" pitchFamily="18" charset="0"/>
                <a:ea typeface="Cambria" panose="02040503050406030204" pitchFamily="18" charset="0"/>
              </a:rPr>
              <a:t> AI-powered virtual assistants like Siri, Alexa, and Google Assistant help users with tasks, answer questions, and provide information.</a:t>
            </a:r>
          </a:p>
          <a:p>
            <a:pPr algn="l"/>
            <a:r>
              <a:rPr lang="en-US" b="1" i="0" dirty="0">
                <a:solidFill>
                  <a:srgbClr val="D1D5DB"/>
                </a:solidFill>
                <a:effectLst/>
                <a:latin typeface="Cambria" panose="02040503050406030204" pitchFamily="18" charset="0"/>
                <a:ea typeface="Cambria" panose="02040503050406030204" pitchFamily="18" charset="0"/>
              </a:rPr>
              <a:t>2. Recommendation Systems:</a:t>
            </a:r>
            <a:r>
              <a:rPr lang="en-US" b="0" i="0" dirty="0">
                <a:solidFill>
                  <a:srgbClr val="D1D5DB"/>
                </a:solidFill>
                <a:effectLst/>
                <a:latin typeface="Cambria" panose="02040503050406030204" pitchFamily="18" charset="0"/>
                <a:ea typeface="Cambria" panose="02040503050406030204" pitchFamily="18" charset="0"/>
              </a:rPr>
              <a:t> Platforms like Netflix, Amazon, and YouTube use AI algorithms to recommend movies, products, and videos based on user preferences.</a:t>
            </a:r>
          </a:p>
          <a:p>
            <a:pPr algn="l"/>
            <a:r>
              <a:rPr lang="en-US" dirty="0">
                <a:solidFill>
                  <a:srgbClr val="D1D5DB"/>
                </a:solidFill>
                <a:latin typeface="Cambria" panose="02040503050406030204" pitchFamily="18" charset="0"/>
                <a:ea typeface="Cambria" panose="02040503050406030204" pitchFamily="18" charset="0"/>
              </a:rPr>
              <a:t>3. </a:t>
            </a:r>
            <a:r>
              <a:rPr lang="en-US" b="1" i="0" dirty="0">
                <a:solidFill>
                  <a:srgbClr val="D1D5DB"/>
                </a:solidFill>
                <a:effectLst/>
                <a:latin typeface="Cambria" panose="02040503050406030204" pitchFamily="18" charset="0"/>
                <a:ea typeface="Cambria" panose="02040503050406030204" pitchFamily="18" charset="0"/>
              </a:rPr>
              <a:t>Social Media:</a:t>
            </a:r>
            <a:r>
              <a:rPr lang="en-US" b="0" i="0" dirty="0">
                <a:solidFill>
                  <a:srgbClr val="D1D5DB"/>
                </a:solidFill>
                <a:effectLst/>
                <a:latin typeface="Cambria" panose="02040503050406030204" pitchFamily="18" charset="0"/>
                <a:ea typeface="Cambria" panose="02040503050406030204" pitchFamily="18" charset="0"/>
              </a:rPr>
              <a:t> AI analyzes user behavior and content to personalize social media feeds, showing relevant posts and advertisements.</a:t>
            </a:r>
          </a:p>
          <a:p>
            <a:pPr algn="l"/>
            <a:r>
              <a:rPr lang="en-US" b="1" i="0" dirty="0">
                <a:solidFill>
                  <a:srgbClr val="D1D5DB"/>
                </a:solidFill>
                <a:effectLst/>
                <a:latin typeface="Cambria" panose="02040503050406030204" pitchFamily="18" charset="0"/>
                <a:ea typeface="Cambria" panose="02040503050406030204" pitchFamily="18" charset="0"/>
              </a:rPr>
              <a:t>4. Chatbots:</a:t>
            </a:r>
            <a:r>
              <a:rPr lang="en-US" b="0" i="0" dirty="0">
                <a:solidFill>
                  <a:srgbClr val="D1D5DB"/>
                </a:solidFill>
                <a:effectLst/>
                <a:latin typeface="Cambria" panose="02040503050406030204" pitchFamily="18" charset="0"/>
                <a:ea typeface="Cambria" panose="02040503050406030204" pitchFamily="18" charset="0"/>
              </a:rPr>
              <a:t> Many websites and apps use AI-driven chatbots to provide instant customer support and answer user queries.</a:t>
            </a:r>
          </a:p>
          <a:p>
            <a:pPr algn="l"/>
            <a:r>
              <a:rPr lang="en-US" dirty="0">
                <a:solidFill>
                  <a:srgbClr val="D1D5DB"/>
                </a:solidFill>
                <a:latin typeface="Cambria" panose="02040503050406030204" pitchFamily="18" charset="0"/>
                <a:ea typeface="Cambria" panose="02040503050406030204" pitchFamily="18" charset="0"/>
              </a:rPr>
              <a:t>5. </a:t>
            </a:r>
            <a:r>
              <a:rPr lang="en-US" b="1" i="0" dirty="0">
                <a:solidFill>
                  <a:srgbClr val="D1D5DB"/>
                </a:solidFill>
                <a:effectLst/>
                <a:latin typeface="Cambria" panose="02040503050406030204" pitchFamily="18" charset="0"/>
                <a:ea typeface="Cambria" panose="02040503050406030204" pitchFamily="18" charset="0"/>
              </a:rPr>
              <a:t>Smart Home Devices:</a:t>
            </a:r>
            <a:r>
              <a:rPr lang="en-US" b="0" i="0" dirty="0">
                <a:solidFill>
                  <a:srgbClr val="D1D5DB"/>
                </a:solidFill>
                <a:effectLst/>
                <a:latin typeface="Cambria" panose="02040503050406030204" pitchFamily="18" charset="0"/>
                <a:ea typeface="Cambria" panose="02040503050406030204" pitchFamily="18" charset="0"/>
              </a:rPr>
              <a:t> Devices like smart thermostats and security cameras use AI to adapt to users' routines and enhance home automation.</a:t>
            </a:r>
          </a:p>
          <a:p>
            <a:endParaRPr lang="en-IN" dirty="0">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3250444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A91BF7-AB15-ED6C-E20C-6DE36DCE9C6C}"/>
              </a:ext>
            </a:extLst>
          </p:cNvPr>
          <p:cNvSpPr/>
          <p:nvPr/>
        </p:nvSpPr>
        <p:spPr>
          <a:xfrm>
            <a:off x="798300" y="298780"/>
            <a:ext cx="10595401" cy="923330"/>
          </a:xfrm>
          <a:prstGeom prst="rect">
            <a:avLst/>
          </a:prstGeom>
          <a:noFill/>
        </p:spPr>
        <p:txBody>
          <a:bodyPr wrap="none" lIns="91440" tIns="45720" rIns="91440" bIns="45720">
            <a:spAutoFit/>
          </a:bodyPr>
          <a:lstStyle/>
          <a:p>
            <a:pPr algn="ctr"/>
            <a:r>
              <a:rPr lang="en-US" sz="5400" b="1" dirty="0">
                <a:ln w="0"/>
              </a:rPr>
              <a:t>Understanding Privacy in Digital Age</a:t>
            </a:r>
            <a:endParaRPr lang="en-US" sz="5400" b="1" cap="none" spc="0" dirty="0">
              <a:ln w="0"/>
              <a:effectLst/>
            </a:endParaRPr>
          </a:p>
        </p:txBody>
      </p:sp>
      <p:sp>
        <p:nvSpPr>
          <p:cNvPr id="3" name="TextBox 2">
            <a:extLst>
              <a:ext uri="{FF2B5EF4-FFF2-40B4-BE49-F238E27FC236}">
                <a16:creationId xmlns:a16="http://schemas.microsoft.com/office/drawing/2014/main" id="{899BFF05-E37E-17C5-A311-0ED601F1EA37}"/>
              </a:ext>
            </a:extLst>
          </p:cNvPr>
          <p:cNvSpPr txBox="1"/>
          <p:nvPr/>
        </p:nvSpPr>
        <p:spPr>
          <a:xfrm>
            <a:off x="531845" y="1530220"/>
            <a:ext cx="11150082" cy="4678204"/>
          </a:xfrm>
          <a:prstGeom prst="rect">
            <a:avLst/>
          </a:prstGeom>
          <a:noFill/>
        </p:spPr>
        <p:txBody>
          <a:bodyPr wrap="square" rtlCol="0">
            <a:spAutoFit/>
          </a:bodyPr>
          <a:lstStyle/>
          <a:p>
            <a:r>
              <a:rPr lang="en-US" b="0" i="0" dirty="0">
                <a:effectLst/>
                <a:latin typeface="Cambria" panose="02040503050406030204" pitchFamily="18" charset="0"/>
                <a:ea typeface="Cambria" panose="02040503050406030204" pitchFamily="18" charset="0"/>
              </a:rPr>
              <a:t>Privacy is the fundamental right that grants individuals control over their personal information, both offline and online. It safeguards sensitive data, ensuring confidentiality and protecting against identity theft, financial fraud, and cybercrimes. In the digital age, privacy enables freedom of expression, fosters trust in online interactions, and upholds ethical standards in data handling. It is the assurance that our digital activities remain secure, private, and under our control.</a:t>
            </a:r>
          </a:p>
          <a:p>
            <a:endParaRPr lang="en-US" dirty="0">
              <a:latin typeface="Cambria" panose="02040503050406030204" pitchFamily="18" charset="0"/>
              <a:ea typeface="Cambria" panose="02040503050406030204" pitchFamily="18" charset="0"/>
            </a:endParaRPr>
          </a:p>
          <a:p>
            <a:pPr algn="l"/>
            <a:r>
              <a:rPr lang="en-US" sz="2800" b="1" i="0" dirty="0">
                <a:effectLst/>
                <a:latin typeface="Cambria" panose="02040503050406030204" pitchFamily="18" charset="0"/>
                <a:ea typeface="Cambria" panose="02040503050406030204" pitchFamily="18" charset="0"/>
              </a:rPr>
              <a:t>Importance of Privacy</a:t>
            </a:r>
          </a:p>
          <a:p>
            <a:pPr algn="l"/>
            <a:endParaRPr lang="en-US" b="0" i="0" dirty="0">
              <a:effectLs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Personal Security:</a:t>
            </a:r>
            <a:r>
              <a:rPr lang="en-US" b="0" i="0" dirty="0">
                <a:effectLst/>
                <a:latin typeface="Cambria" panose="02040503050406030204" pitchFamily="18" charset="0"/>
                <a:ea typeface="Cambria" panose="02040503050406030204" pitchFamily="18" charset="0"/>
              </a:rPr>
              <a:t> Protects against identity theft, fraud, and cybercrimes.</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Trust and Confidence:</a:t>
            </a:r>
            <a:r>
              <a:rPr lang="en-US" b="0" i="0" dirty="0">
                <a:effectLst/>
                <a:latin typeface="Cambria" panose="02040503050406030204" pitchFamily="18" charset="0"/>
                <a:ea typeface="Cambria" panose="02040503050406030204" pitchFamily="18" charset="0"/>
              </a:rPr>
              <a:t> Builds trust, encouraging secure online transactions.</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Freedom of Expression:</a:t>
            </a:r>
            <a:r>
              <a:rPr lang="en-US" b="0" i="0" dirty="0">
                <a:effectLst/>
                <a:latin typeface="Cambria" panose="02040503050406030204" pitchFamily="18" charset="0"/>
                <a:ea typeface="Cambria" panose="02040503050406030204" pitchFamily="18" charset="0"/>
              </a:rPr>
              <a:t> Fosters open communication without fear of surveillance.</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Ethical Responsibility:</a:t>
            </a:r>
            <a:r>
              <a:rPr lang="en-US" b="0" i="0" dirty="0">
                <a:effectLst/>
                <a:latin typeface="Cambria" panose="02040503050406030204" pitchFamily="18" charset="0"/>
                <a:ea typeface="Cambria" panose="02040503050406030204" pitchFamily="18" charset="0"/>
              </a:rPr>
              <a:t> Upholds ethical data handling and user consent.</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Legal Compliance:</a:t>
            </a:r>
            <a:r>
              <a:rPr lang="en-US" b="0" i="0" dirty="0">
                <a:effectLst/>
                <a:latin typeface="Cambria" panose="02040503050406030204" pitchFamily="18" charset="0"/>
                <a:ea typeface="Cambria" panose="02040503050406030204" pitchFamily="18" charset="0"/>
              </a:rPr>
              <a:t> Adhering to privacy laws ensures legal and ethical practices.</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Psychological Well-being:</a:t>
            </a:r>
            <a:r>
              <a:rPr lang="en-US" b="0" i="0" dirty="0">
                <a:effectLst/>
                <a:latin typeface="Cambria" panose="02040503050406030204" pitchFamily="18" charset="0"/>
                <a:ea typeface="Cambria" panose="02040503050406030204" pitchFamily="18" charset="0"/>
              </a:rPr>
              <a:t> Reduces stress and anxiety related to digital interactions.</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Innovation and Autonomy:</a:t>
            </a:r>
            <a:r>
              <a:rPr lang="en-US" b="0" i="0" dirty="0">
                <a:effectLst/>
                <a:latin typeface="Cambria" panose="02040503050406030204" pitchFamily="18" charset="0"/>
                <a:ea typeface="Cambria" panose="02040503050406030204" pitchFamily="18" charset="0"/>
              </a:rPr>
              <a:t> Encourages creativity and preserves individuals' control over personal data.</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134605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7AE93D-5556-7109-3A83-2D91337A17AF}"/>
              </a:ext>
            </a:extLst>
          </p:cNvPr>
          <p:cNvSpPr/>
          <p:nvPr/>
        </p:nvSpPr>
        <p:spPr>
          <a:xfrm>
            <a:off x="3038202" y="0"/>
            <a:ext cx="6562694" cy="923330"/>
          </a:xfrm>
          <a:prstGeom prst="rect">
            <a:avLst/>
          </a:prstGeom>
          <a:noFill/>
        </p:spPr>
        <p:txBody>
          <a:bodyPr wrap="none" lIns="91440" tIns="45720" rIns="91440" bIns="45720">
            <a:spAutoFit/>
          </a:bodyPr>
          <a:lstStyle/>
          <a:p>
            <a:pPr algn="ctr"/>
            <a:r>
              <a:rPr lang="en-US" sz="5400" b="1" dirty="0">
                <a:ln w="0"/>
              </a:rPr>
              <a:t>AI and Data Collection</a:t>
            </a:r>
            <a:endParaRPr lang="en-US" sz="5400" b="1" cap="none" spc="0" dirty="0">
              <a:ln w="0"/>
              <a:effectLst/>
            </a:endParaRPr>
          </a:p>
        </p:txBody>
      </p:sp>
      <p:sp>
        <p:nvSpPr>
          <p:cNvPr id="3" name="TextBox 2">
            <a:extLst>
              <a:ext uri="{FF2B5EF4-FFF2-40B4-BE49-F238E27FC236}">
                <a16:creationId xmlns:a16="http://schemas.microsoft.com/office/drawing/2014/main" id="{EC6A2273-3ADC-BC70-79A2-662D57C4E4CC}"/>
              </a:ext>
            </a:extLst>
          </p:cNvPr>
          <p:cNvSpPr txBox="1"/>
          <p:nvPr/>
        </p:nvSpPr>
        <p:spPr>
          <a:xfrm>
            <a:off x="471200" y="1241136"/>
            <a:ext cx="5215226" cy="5847755"/>
          </a:xfrm>
          <a:prstGeom prst="rect">
            <a:avLst/>
          </a:prstGeom>
          <a:noFill/>
        </p:spPr>
        <p:txBody>
          <a:bodyPr wrap="square" rtlCol="0">
            <a:spAutoFit/>
          </a:bodyPr>
          <a:lstStyle/>
          <a:p>
            <a:pPr algn="l"/>
            <a:r>
              <a:rPr lang="en-US" sz="2400" b="1" i="0" dirty="0">
                <a:effectLst/>
                <a:latin typeface="Cambria" panose="02040503050406030204" pitchFamily="18" charset="0"/>
                <a:ea typeface="Cambria" panose="02040503050406030204" pitchFamily="18" charset="0"/>
              </a:rPr>
              <a:t>How AI Systems Collect and Process Data:</a:t>
            </a:r>
          </a:p>
          <a:p>
            <a:pPr algn="l"/>
            <a:endParaRPr lang="en-US" sz="2000" b="0" i="0" dirty="0">
              <a:effectLs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Data Mining:</a:t>
            </a:r>
            <a:r>
              <a:rPr lang="en-US" b="0" i="0" dirty="0">
                <a:effectLst/>
                <a:latin typeface="Cambria" panose="02040503050406030204" pitchFamily="18" charset="0"/>
                <a:ea typeface="Cambria" panose="02040503050406030204" pitchFamily="18" charset="0"/>
              </a:rPr>
              <a:t> AI systems use algorithms to analyze vast amounts of data, extracting patterns and insights.</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Machine Learning:</a:t>
            </a:r>
            <a:r>
              <a:rPr lang="en-US" b="0" i="0" dirty="0">
                <a:effectLst/>
                <a:latin typeface="Cambria" panose="02040503050406030204" pitchFamily="18" charset="0"/>
                <a:ea typeface="Cambria" panose="02040503050406030204" pitchFamily="18" charset="0"/>
              </a:rPr>
              <a:t> AI learns from data patterns, allowing systems to improve predictions and decisions over time.</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Natural Language Processing:</a:t>
            </a:r>
            <a:r>
              <a:rPr lang="en-US" b="0" i="0" dirty="0">
                <a:effectLst/>
                <a:latin typeface="Cambria" panose="02040503050406030204" pitchFamily="18" charset="0"/>
                <a:ea typeface="Cambria" panose="02040503050406030204" pitchFamily="18" charset="0"/>
              </a:rPr>
              <a:t> AI interprets and generates human language, facilitating communication and understanding.</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Sensor Technologies:</a:t>
            </a:r>
            <a:r>
              <a:rPr lang="en-US" b="0" i="0" dirty="0">
                <a:effectLst/>
                <a:latin typeface="Cambria" panose="02040503050406030204" pitchFamily="18" charset="0"/>
                <a:ea typeface="Cambria" panose="02040503050406030204" pitchFamily="18" charset="0"/>
              </a:rPr>
              <a:t> Smart devices use sensors to collect real-time data, enabling AI-driven responses and actions.</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Web Scraping:</a:t>
            </a:r>
            <a:r>
              <a:rPr lang="en-US" b="0" i="0" dirty="0">
                <a:effectLst/>
                <a:latin typeface="Cambria" panose="02040503050406030204" pitchFamily="18" charset="0"/>
                <a:ea typeface="Cambria" panose="02040503050406030204" pitchFamily="18" charset="0"/>
              </a:rPr>
              <a:t> AI extracts data from websites, often used in market research and content aggregation.</a:t>
            </a:r>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1D8358AF-F229-F397-977F-84CD02301341}"/>
              </a:ext>
            </a:extLst>
          </p:cNvPr>
          <p:cNvSpPr txBox="1"/>
          <p:nvPr/>
        </p:nvSpPr>
        <p:spPr>
          <a:xfrm>
            <a:off x="6505574" y="1241136"/>
            <a:ext cx="5215226" cy="5262979"/>
          </a:xfrm>
          <a:prstGeom prst="rect">
            <a:avLst/>
          </a:prstGeom>
          <a:noFill/>
        </p:spPr>
        <p:txBody>
          <a:bodyPr wrap="square" rtlCol="0">
            <a:spAutoFit/>
          </a:bodyPr>
          <a:lstStyle/>
          <a:p>
            <a:pPr algn="l"/>
            <a:r>
              <a:rPr lang="en-IN" sz="2400" b="1" i="0" dirty="0">
                <a:effectLst/>
                <a:latin typeface="Cambria" panose="02040503050406030204" pitchFamily="18" charset="0"/>
                <a:ea typeface="Cambria" panose="02040503050406030204" pitchFamily="18" charset="0"/>
              </a:rPr>
              <a:t>AI Applications Involving Data Collection:</a:t>
            </a:r>
          </a:p>
          <a:p>
            <a:pPr algn="l"/>
            <a:endParaRPr lang="en-IN" b="0" i="0" dirty="0">
              <a:effectLst/>
              <a:latin typeface="Cambria" panose="02040503050406030204" pitchFamily="18" charset="0"/>
              <a:ea typeface="Cambria" panose="02040503050406030204" pitchFamily="18" charset="0"/>
            </a:endParaRPr>
          </a:p>
          <a:p>
            <a:pPr algn="l">
              <a:buFont typeface="Arial" panose="020B0604020202020204" pitchFamily="34" charset="0"/>
              <a:buChar char="•"/>
            </a:pPr>
            <a:r>
              <a:rPr lang="en-IN" b="1" i="0" dirty="0">
                <a:effectLst/>
                <a:latin typeface="Cambria" panose="02040503050406030204" pitchFamily="18" charset="0"/>
                <a:ea typeface="Cambria" panose="02040503050406030204" pitchFamily="18" charset="0"/>
              </a:rPr>
              <a:t>Social Media Platforms:</a:t>
            </a:r>
            <a:r>
              <a:rPr lang="en-IN" b="0" i="0" dirty="0">
                <a:effectLst/>
                <a:latin typeface="Cambria" panose="02040503050406030204" pitchFamily="18" charset="0"/>
                <a:ea typeface="Cambria" panose="02040503050406030204" pitchFamily="18" charset="0"/>
              </a:rPr>
              <a:t> AI analyses user behaviour, preferences, and content to personalize feeds and target ads.</a:t>
            </a:r>
          </a:p>
          <a:p>
            <a:pPr algn="l">
              <a:buFont typeface="Arial" panose="020B0604020202020204" pitchFamily="34" charset="0"/>
              <a:buChar char="•"/>
            </a:pPr>
            <a:r>
              <a:rPr lang="en-IN" b="1" i="0" dirty="0">
                <a:effectLst/>
                <a:latin typeface="Cambria" panose="02040503050406030204" pitchFamily="18" charset="0"/>
                <a:ea typeface="Cambria" panose="02040503050406030204" pitchFamily="18" charset="0"/>
              </a:rPr>
              <a:t>Smart Home Devices:</a:t>
            </a:r>
            <a:r>
              <a:rPr lang="en-IN" b="0" i="0" dirty="0">
                <a:effectLst/>
                <a:latin typeface="Cambria" panose="02040503050406030204" pitchFamily="18" charset="0"/>
                <a:ea typeface="Cambria" panose="02040503050406030204" pitchFamily="18" charset="0"/>
              </a:rPr>
              <a:t> Devices like smart thermostats collect user habits for energy efficiency and user comfort.</a:t>
            </a:r>
          </a:p>
          <a:p>
            <a:pPr algn="l">
              <a:buFont typeface="Arial" panose="020B0604020202020204" pitchFamily="34" charset="0"/>
              <a:buChar char="•"/>
            </a:pPr>
            <a:r>
              <a:rPr lang="en-IN" b="1" i="0" dirty="0">
                <a:effectLst/>
                <a:latin typeface="Cambria" panose="02040503050406030204" pitchFamily="18" charset="0"/>
                <a:ea typeface="Cambria" panose="02040503050406030204" pitchFamily="18" charset="0"/>
              </a:rPr>
              <a:t>Healthcare Systems:</a:t>
            </a:r>
            <a:r>
              <a:rPr lang="en-IN" b="0" i="0" dirty="0">
                <a:effectLst/>
                <a:latin typeface="Cambria" panose="02040503050406030204" pitchFamily="18" charset="0"/>
                <a:ea typeface="Cambria" panose="02040503050406030204" pitchFamily="18" charset="0"/>
              </a:rPr>
              <a:t> AI processes patient data for diagnostics, treatment suggestions, and medical research.</a:t>
            </a:r>
          </a:p>
          <a:p>
            <a:pPr algn="l">
              <a:buFont typeface="Arial" panose="020B0604020202020204" pitchFamily="34" charset="0"/>
              <a:buChar char="•"/>
            </a:pPr>
            <a:r>
              <a:rPr lang="en-IN" b="1" i="0" dirty="0">
                <a:effectLst/>
                <a:latin typeface="Cambria" panose="02040503050406030204" pitchFamily="18" charset="0"/>
                <a:ea typeface="Cambria" panose="02040503050406030204" pitchFamily="18" charset="0"/>
              </a:rPr>
              <a:t>E-commerce Platforms:</a:t>
            </a:r>
            <a:r>
              <a:rPr lang="en-IN" b="0" i="0" dirty="0">
                <a:effectLst/>
                <a:latin typeface="Cambria" panose="02040503050406030204" pitchFamily="18" charset="0"/>
                <a:ea typeface="Cambria" panose="02040503050406030204" pitchFamily="18" charset="0"/>
              </a:rPr>
              <a:t> AI algorithms </a:t>
            </a:r>
            <a:r>
              <a:rPr lang="en-IN" b="0" i="0" dirty="0" err="1">
                <a:effectLst/>
                <a:latin typeface="Cambria" panose="02040503050406030204" pitchFamily="18" charset="0"/>
                <a:ea typeface="Cambria" panose="02040503050406030204" pitchFamily="18" charset="0"/>
              </a:rPr>
              <a:t>analyze</a:t>
            </a:r>
            <a:r>
              <a:rPr lang="en-IN" b="0" i="0" dirty="0">
                <a:effectLst/>
                <a:latin typeface="Cambria" panose="02040503050406030204" pitchFamily="18" charset="0"/>
                <a:ea typeface="Cambria" panose="02040503050406030204" pitchFamily="18" charset="0"/>
              </a:rPr>
              <a:t> purchase history to offer personalized product recommendations.</a:t>
            </a:r>
          </a:p>
          <a:p>
            <a:pPr algn="l">
              <a:buFont typeface="Arial" panose="020B0604020202020204" pitchFamily="34" charset="0"/>
              <a:buChar char="•"/>
            </a:pPr>
            <a:r>
              <a:rPr lang="en-IN" b="1" i="0" dirty="0">
                <a:effectLst/>
                <a:latin typeface="Cambria" panose="02040503050406030204" pitchFamily="18" charset="0"/>
                <a:ea typeface="Cambria" panose="02040503050406030204" pitchFamily="18" charset="0"/>
              </a:rPr>
              <a:t>Location-Based Services:</a:t>
            </a:r>
            <a:r>
              <a:rPr lang="en-IN" b="0" i="0" dirty="0">
                <a:effectLst/>
                <a:latin typeface="Cambria" panose="02040503050406030204" pitchFamily="18" charset="0"/>
                <a:ea typeface="Cambria" panose="02040503050406030204" pitchFamily="18" charset="0"/>
              </a:rPr>
              <a:t> AI uses GPS data to provide location-specific information and services.</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24805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CA63FC-5A11-3C61-A6E7-CAC5AD76B6B1}"/>
              </a:ext>
            </a:extLst>
          </p:cNvPr>
          <p:cNvSpPr/>
          <p:nvPr/>
        </p:nvSpPr>
        <p:spPr>
          <a:xfrm>
            <a:off x="2842000" y="0"/>
            <a:ext cx="6508000" cy="923330"/>
          </a:xfrm>
          <a:prstGeom prst="rect">
            <a:avLst/>
          </a:prstGeom>
          <a:noFill/>
        </p:spPr>
        <p:txBody>
          <a:bodyPr wrap="none" lIns="91440" tIns="45720" rIns="91440" bIns="45720">
            <a:spAutoFit/>
          </a:bodyPr>
          <a:lstStyle/>
          <a:p>
            <a:pPr algn="ctr"/>
            <a:r>
              <a:rPr lang="en-US" sz="5400" b="1" dirty="0">
                <a:ln w="0"/>
                <a:gradFill>
                  <a:gsLst>
                    <a:gs pos="21000">
                      <a:srgbClr val="53575C"/>
                    </a:gs>
                    <a:gs pos="88000">
                      <a:srgbClr val="C5C7CA"/>
                    </a:gs>
                  </a:gsLst>
                  <a:lin ang="5400000"/>
                </a:gradFill>
              </a:rPr>
              <a:t>Privacy Concerns in AI</a:t>
            </a:r>
            <a:endParaRPr lang="en-US" sz="5400" b="1" cap="none" spc="0" dirty="0">
              <a:ln w="0"/>
              <a:gradFill>
                <a:gsLst>
                  <a:gs pos="21000">
                    <a:srgbClr val="53575C"/>
                  </a:gs>
                  <a:gs pos="88000">
                    <a:srgbClr val="C5C7CA"/>
                  </a:gs>
                </a:gsLst>
                <a:lin ang="5400000"/>
              </a:gradFill>
              <a:effectLst/>
            </a:endParaRPr>
          </a:p>
        </p:txBody>
      </p:sp>
      <p:sp>
        <p:nvSpPr>
          <p:cNvPr id="3" name="TextBox 2">
            <a:extLst>
              <a:ext uri="{FF2B5EF4-FFF2-40B4-BE49-F238E27FC236}">
                <a16:creationId xmlns:a16="http://schemas.microsoft.com/office/drawing/2014/main" id="{CC87EDFF-2C66-B4AB-C19E-33813C9CEE77}"/>
              </a:ext>
            </a:extLst>
          </p:cNvPr>
          <p:cNvSpPr txBox="1"/>
          <p:nvPr/>
        </p:nvSpPr>
        <p:spPr>
          <a:xfrm>
            <a:off x="647700" y="1409700"/>
            <a:ext cx="10982325" cy="5386090"/>
          </a:xfrm>
          <a:prstGeom prst="rect">
            <a:avLst/>
          </a:prstGeom>
          <a:solidFill>
            <a:schemeClr val="tx1"/>
          </a:solidFill>
        </p:spPr>
        <p:txBody>
          <a:bodyPr wrap="square" rtlCol="0">
            <a:spAutoFit/>
          </a:bodyPr>
          <a:lstStyle/>
          <a:p>
            <a:pPr algn="l"/>
            <a:r>
              <a:rPr lang="en-US" sz="2800" b="1" i="0" dirty="0">
                <a:solidFill>
                  <a:schemeClr val="bg1">
                    <a:lumMod val="50000"/>
                  </a:schemeClr>
                </a:solidFill>
                <a:effectLst/>
                <a:latin typeface="Cambria" panose="02040503050406030204" pitchFamily="18" charset="0"/>
                <a:ea typeface="Cambria" panose="02040503050406030204" pitchFamily="18" charset="0"/>
              </a:rPr>
              <a:t>Overview of Privacy Concerns Related to AI Technologies:</a:t>
            </a:r>
          </a:p>
          <a:p>
            <a:pPr algn="l"/>
            <a:endParaRPr lang="en-US" b="0" i="0" dirty="0">
              <a:solidFill>
                <a:schemeClr val="bg1">
                  <a:lumMod val="50000"/>
                </a:schemeClr>
              </a:solidFill>
              <a:effectLs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b="1" i="0" dirty="0">
                <a:solidFill>
                  <a:schemeClr val="bg1">
                    <a:lumMod val="50000"/>
                  </a:schemeClr>
                </a:solidFill>
                <a:effectLst/>
                <a:latin typeface="Cambria" panose="02040503050406030204" pitchFamily="18" charset="0"/>
                <a:ea typeface="Cambria" panose="02040503050406030204" pitchFamily="18" charset="0"/>
              </a:rPr>
              <a:t>Data Surveillance:</a:t>
            </a:r>
            <a:r>
              <a:rPr lang="en-US" b="0" i="0" dirty="0">
                <a:solidFill>
                  <a:schemeClr val="bg1">
                    <a:lumMod val="50000"/>
                  </a:schemeClr>
                </a:solidFill>
                <a:effectLst/>
                <a:latin typeface="Cambria" panose="02040503050406030204" pitchFamily="18" charset="0"/>
                <a:ea typeface="Cambria" panose="02040503050406030204" pitchFamily="18" charset="0"/>
              </a:rPr>
              <a:t> AI systems continually observe and analyze user data, raising concerns about constant monitoring and intrusion into personal lives.</a:t>
            </a:r>
          </a:p>
          <a:p>
            <a:pPr algn="l">
              <a:buFont typeface="Arial" panose="020B0604020202020204" pitchFamily="34" charset="0"/>
              <a:buChar char="•"/>
            </a:pPr>
            <a:r>
              <a:rPr lang="en-US" b="1" i="0" dirty="0">
                <a:solidFill>
                  <a:schemeClr val="bg1">
                    <a:lumMod val="50000"/>
                  </a:schemeClr>
                </a:solidFill>
                <a:effectLst/>
                <a:latin typeface="Cambria" panose="02040503050406030204" pitchFamily="18" charset="0"/>
                <a:ea typeface="Cambria" panose="02040503050406030204" pitchFamily="18" charset="0"/>
              </a:rPr>
              <a:t>Data Breaches:</a:t>
            </a:r>
            <a:r>
              <a:rPr lang="en-US" b="0" i="0" dirty="0">
                <a:solidFill>
                  <a:schemeClr val="bg1">
                    <a:lumMod val="50000"/>
                  </a:schemeClr>
                </a:solidFill>
                <a:effectLst/>
                <a:latin typeface="Cambria" panose="02040503050406030204" pitchFamily="18" charset="0"/>
                <a:ea typeface="Cambria" panose="02040503050406030204" pitchFamily="18" charset="0"/>
              </a:rPr>
              <a:t> AI-driven systems can be vulnerable to cyber-attacks, resulting in significant data leaks that compromise individuals' privacy and security.</a:t>
            </a:r>
          </a:p>
          <a:p>
            <a:pPr algn="l">
              <a:buFont typeface="Arial" panose="020B0604020202020204" pitchFamily="34" charset="0"/>
              <a:buChar char="•"/>
            </a:pPr>
            <a:r>
              <a:rPr lang="en-US" b="1" i="0" dirty="0">
                <a:solidFill>
                  <a:schemeClr val="bg1">
                    <a:lumMod val="50000"/>
                  </a:schemeClr>
                </a:solidFill>
                <a:effectLst/>
                <a:latin typeface="Cambria" panose="02040503050406030204" pitchFamily="18" charset="0"/>
                <a:ea typeface="Cambria" panose="02040503050406030204" pitchFamily="18" charset="0"/>
              </a:rPr>
              <a:t>Identity Theft:</a:t>
            </a:r>
            <a:r>
              <a:rPr lang="en-US" b="0" i="0" dirty="0">
                <a:solidFill>
                  <a:schemeClr val="bg1">
                    <a:lumMod val="50000"/>
                  </a:schemeClr>
                </a:solidFill>
                <a:effectLst/>
                <a:latin typeface="Cambria" panose="02040503050406030204" pitchFamily="18" charset="0"/>
                <a:ea typeface="Cambria" panose="02040503050406030204" pitchFamily="18" charset="0"/>
              </a:rPr>
              <a:t> Advanced AI algorithms can create convincing fake identities, increasing the risk of identity theft and various fraudulent activities.</a:t>
            </a:r>
          </a:p>
          <a:p>
            <a:endParaRPr lang="en-IN" dirty="0">
              <a:solidFill>
                <a:schemeClr val="bg1">
                  <a:lumMod val="50000"/>
                </a:schemeClr>
              </a:solidFill>
              <a:latin typeface="Cambria" panose="02040503050406030204" pitchFamily="18" charset="0"/>
              <a:ea typeface="Cambria" panose="02040503050406030204" pitchFamily="18" charset="0"/>
            </a:endParaRPr>
          </a:p>
          <a:p>
            <a:pPr algn="l"/>
            <a:r>
              <a:rPr lang="en-US" sz="2800" b="1" i="0" dirty="0">
                <a:solidFill>
                  <a:schemeClr val="bg1">
                    <a:lumMod val="50000"/>
                  </a:schemeClr>
                </a:solidFill>
                <a:effectLst/>
                <a:latin typeface="Cambria" panose="02040503050406030204" pitchFamily="18" charset="0"/>
                <a:ea typeface="Cambria" panose="02040503050406030204" pitchFamily="18" charset="0"/>
              </a:rPr>
              <a:t>Discussion on Surveillance, Data Breaches, and Identity Theft:</a:t>
            </a:r>
          </a:p>
          <a:p>
            <a:pPr algn="l"/>
            <a:endParaRPr lang="en-US" b="0" i="0" dirty="0">
              <a:solidFill>
                <a:schemeClr val="bg1">
                  <a:lumMod val="50000"/>
                </a:schemeClr>
              </a:solidFill>
              <a:effectLs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b="1" i="0" dirty="0">
                <a:solidFill>
                  <a:schemeClr val="bg1">
                    <a:lumMod val="50000"/>
                  </a:schemeClr>
                </a:solidFill>
                <a:effectLst/>
                <a:latin typeface="Cambria" panose="02040503050406030204" pitchFamily="18" charset="0"/>
                <a:ea typeface="Cambria" panose="02040503050406030204" pitchFamily="18" charset="0"/>
              </a:rPr>
              <a:t>Data Surveillance:</a:t>
            </a:r>
            <a:r>
              <a:rPr lang="en-US" b="0" i="0" dirty="0">
                <a:solidFill>
                  <a:schemeClr val="bg1">
                    <a:lumMod val="50000"/>
                  </a:schemeClr>
                </a:solidFill>
                <a:effectLst/>
                <a:latin typeface="Cambria" panose="02040503050406030204" pitchFamily="18" charset="0"/>
                <a:ea typeface="Cambria" panose="02040503050406030204" pitchFamily="18" charset="0"/>
              </a:rPr>
              <a:t> AI-powered surveillance tools, such as facial recognition, can track individuals without explicit consent, posing threats to personal privacy.</a:t>
            </a:r>
          </a:p>
          <a:p>
            <a:pPr algn="l">
              <a:buFont typeface="Arial" panose="020B0604020202020204" pitchFamily="34" charset="0"/>
              <a:buChar char="•"/>
            </a:pPr>
            <a:r>
              <a:rPr lang="en-US" b="1" i="0" dirty="0">
                <a:solidFill>
                  <a:schemeClr val="bg1">
                    <a:lumMod val="50000"/>
                  </a:schemeClr>
                </a:solidFill>
                <a:effectLst/>
                <a:latin typeface="Cambria" panose="02040503050406030204" pitchFamily="18" charset="0"/>
                <a:ea typeface="Cambria" panose="02040503050406030204" pitchFamily="18" charset="0"/>
              </a:rPr>
              <a:t>Data Breaches Impact:</a:t>
            </a:r>
            <a:r>
              <a:rPr lang="en-US" b="0" i="0" dirty="0">
                <a:solidFill>
                  <a:schemeClr val="bg1">
                    <a:lumMod val="50000"/>
                  </a:schemeClr>
                </a:solidFill>
                <a:effectLst/>
                <a:latin typeface="Cambria" panose="02040503050406030204" pitchFamily="18" charset="0"/>
                <a:ea typeface="Cambria" panose="02040503050406030204" pitchFamily="18" charset="0"/>
              </a:rPr>
              <a:t> Hacked AI systems lead to financial loss, reputational damage, and emotional distress for affected individuals, eroding their sense of privacy and security.</a:t>
            </a:r>
          </a:p>
          <a:p>
            <a:pPr algn="l">
              <a:buFont typeface="Arial" panose="020B0604020202020204" pitchFamily="34" charset="0"/>
              <a:buChar char="•"/>
            </a:pPr>
            <a:r>
              <a:rPr lang="en-US" b="1" i="0" dirty="0">
                <a:solidFill>
                  <a:schemeClr val="bg1">
                    <a:lumMod val="50000"/>
                  </a:schemeClr>
                </a:solidFill>
                <a:effectLst/>
                <a:latin typeface="Cambria" panose="02040503050406030204" pitchFamily="18" charset="0"/>
                <a:ea typeface="Cambria" panose="02040503050406030204" pitchFamily="18" charset="0"/>
              </a:rPr>
              <a:t>Identity Theft Risks:</a:t>
            </a:r>
            <a:r>
              <a:rPr lang="en-US" b="0" i="0" dirty="0">
                <a:solidFill>
                  <a:schemeClr val="bg1">
                    <a:lumMod val="50000"/>
                  </a:schemeClr>
                </a:solidFill>
                <a:effectLst/>
                <a:latin typeface="Cambria" panose="02040503050406030204" pitchFamily="18" charset="0"/>
                <a:ea typeface="Cambria" panose="02040503050406030204" pitchFamily="18" charset="0"/>
              </a:rPr>
              <a:t> AI analyzes online behavior, enabling the creation of realistic fake identities and intensifying the threat of identity theft.</a:t>
            </a:r>
          </a:p>
          <a:p>
            <a:endParaRPr lang="en-IN" dirty="0">
              <a:solidFill>
                <a:schemeClr val="bg1">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91424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F8AD95-A1E5-330F-A9CF-D2934B8F1BF1}"/>
              </a:ext>
            </a:extLst>
          </p:cNvPr>
          <p:cNvSpPr txBox="1"/>
          <p:nvPr/>
        </p:nvSpPr>
        <p:spPr>
          <a:xfrm>
            <a:off x="6096000" y="933932"/>
            <a:ext cx="5657850" cy="5170646"/>
          </a:xfrm>
          <a:prstGeom prst="rect">
            <a:avLst/>
          </a:prstGeom>
          <a:noFill/>
        </p:spPr>
        <p:txBody>
          <a:bodyPr wrap="square" rtlCol="0">
            <a:spAutoFit/>
          </a:bodyPr>
          <a:lstStyle/>
          <a:p>
            <a:pPr algn="l"/>
            <a:r>
              <a:rPr lang="en-US" sz="3600" b="1" i="0" dirty="0">
                <a:solidFill>
                  <a:schemeClr val="bg1">
                    <a:lumMod val="50000"/>
                  </a:schemeClr>
                </a:solidFill>
                <a:effectLst/>
                <a:latin typeface="Cambria" panose="02040503050406030204" pitchFamily="18" charset="0"/>
                <a:ea typeface="Cambria" panose="02040503050406030204" pitchFamily="18" charset="0"/>
              </a:rPr>
              <a:t>Ethical AI Development:</a:t>
            </a:r>
          </a:p>
          <a:p>
            <a:pPr algn="l"/>
            <a:endParaRPr lang="en-US" sz="2400" b="0" i="0" dirty="0">
              <a:solidFill>
                <a:schemeClr val="bg1">
                  <a:lumMod val="50000"/>
                </a:schemeClr>
              </a:solidFill>
              <a:effectLs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b="1" i="0" dirty="0">
                <a:solidFill>
                  <a:schemeClr val="bg1">
                    <a:lumMod val="50000"/>
                  </a:schemeClr>
                </a:solidFill>
                <a:effectLst/>
                <a:latin typeface="Cambria" panose="02040503050406030204" pitchFamily="18" charset="0"/>
                <a:ea typeface="Cambria" panose="02040503050406030204" pitchFamily="18" charset="0"/>
              </a:rPr>
              <a:t>Transparency:</a:t>
            </a:r>
            <a:r>
              <a:rPr lang="en-US" b="0" i="0" dirty="0">
                <a:solidFill>
                  <a:schemeClr val="bg1">
                    <a:lumMod val="50000"/>
                  </a:schemeClr>
                </a:solidFill>
                <a:effectLst/>
                <a:latin typeface="Cambria" panose="02040503050406030204" pitchFamily="18" charset="0"/>
                <a:ea typeface="Cambria" panose="02040503050406030204" pitchFamily="18" charset="0"/>
              </a:rPr>
              <a:t> Ensure openness about data usage and algorithmic processes to build user trust.</a:t>
            </a:r>
          </a:p>
          <a:p>
            <a:pPr algn="l">
              <a:buFont typeface="Arial" panose="020B0604020202020204" pitchFamily="34" charset="0"/>
              <a:buChar char="•"/>
            </a:pPr>
            <a:r>
              <a:rPr lang="en-US" b="1" i="0" dirty="0">
                <a:solidFill>
                  <a:schemeClr val="bg1">
                    <a:lumMod val="50000"/>
                  </a:schemeClr>
                </a:solidFill>
                <a:effectLst/>
                <a:latin typeface="Cambria" panose="02040503050406030204" pitchFamily="18" charset="0"/>
                <a:ea typeface="Cambria" panose="02040503050406030204" pitchFamily="18" charset="0"/>
              </a:rPr>
              <a:t>Privacy:</a:t>
            </a:r>
            <a:r>
              <a:rPr lang="en-US" b="0" i="0" dirty="0">
                <a:solidFill>
                  <a:schemeClr val="bg1">
                    <a:lumMod val="50000"/>
                  </a:schemeClr>
                </a:solidFill>
                <a:effectLst/>
                <a:latin typeface="Cambria" panose="02040503050406030204" pitchFamily="18" charset="0"/>
                <a:ea typeface="Cambria" panose="02040503050406030204" pitchFamily="18" charset="0"/>
              </a:rPr>
              <a:t> Prioritize user data protection, implementing stringent measures to safeguard sensitive information.</a:t>
            </a:r>
          </a:p>
          <a:p>
            <a:pPr algn="l">
              <a:buFont typeface="Arial" panose="020B0604020202020204" pitchFamily="34" charset="0"/>
              <a:buChar char="•"/>
            </a:pPr>
            <a:r>
              <a:rPr lang="en-US" b="1" i="0" dirty="0">
                <a:solidFill>
                  <a:schemeClr val="bg1">
                    <a:lumMod val="50000"/>
                  </a:schemeClr>
                </a:solidFill>
                <a:effectLst/>
                <a:latin typeface="Cambria" panose="02040503050406030204" pitchFamily="18" charset="0"/>
                <a:ea typeface="Cambria" panose="02040503050406030204" pitchFamily="18" charset="0"/>
              </a:rPr>
              <a:t>Fairness:</a:t>
            </a:r>
            <a:r>
              <a:rPr lang="en-US" b="0" i="0" dirty="0">
                <a:solidFill>
                  <a:schemeClr val="bg1">
                    <a:lumMod val="50000"/>
                  </a:schemeClr>
                </a:solidFill>
                <a:effectLst/>
                <a:latin typeface="Cambria" panose="02040503050406030204" pitchFamily="18" charset="0"/>
                <a:ea typeface="Cambria" panose="02040503050406030204" pitchFamily="18" charset="0"/>
              </a:rPr>
              <a:t> Mitigate biases in AI algorithms to ensure equal treatment for all users, regardless of demographics.</a:t>
            </a:r>
          </a:p>
          <a:p>
            <a:pPr algn="l">
              <a:buFont typeface="Arial" panose="020B0604020202020204" pitchFamily="34" charset="0"/>
              <a:buChar char="•"/>
            </a:pPr>
            <a:r>
              <a:rPr lang="en-US" b="1" i="0" dirty="0">
                <a:solidFill>
                  <a:schemeClr val="bg1">
                    <a:lumMod val="50000"/>
                  </a:schemeClr>
                </a:solidFill>
                <a:effectLst/>
                <a:latin typeface="Cambria" panose="02040503050406030204" pitchFamily="18" charset="0"/>
                <a:ea typeface="Cambria" panose="02040503050406030204" pitchFamily="18" charset="0"/>
              </a:rPr>
              <a:t>Accountability:</a:t>
            </a:r>
            <a:r>
              <a:rPr lang="en-US" b="0" i="0" dirty="0">
                <a:solidFill>
                  <a:schemeClr val="bg1">
                    <a:lumMod val="50000"/>
                  </a:schemeClr>
                </a:solidFill>
                <a:effectLst/>
                <a:latin typeface="Cambria" panose="02040503050406030204" pitchFamily="18" charset="0"/>
                <a:ea typeface="Cambria" panose="02040503050406030204" pitchFamily="18" charset="0"/>
              </a:rPr>
              <a:t> Establish clear accountability structures for the outcomes of AI decisions, fostering responsible development and usage.</a:t>
            </a:r>
          </a:p>
          <a:p>
            <a:pPr algn="l">
              <a:buFont typeface="Arial" panose="020B0604020202020204" pitchFamily="34" charset="0"/>
              <a:buChar char="•"/>
            </a:pPr>
            <a:r>
              <a:rPr lang="en-US" b="1" i="0" dirty="0">
                <a:solidFill>
                  <a:schemeClr val="bg1">
                    <a:lumMod val="50000"/>
                  </a:schemeClr>
                </a:solidFill>
                <a:effectLst/>
                <a:latin typeface="Cambria" panose="02040503050406030204" pitchFamily="18" charset="0"/>
                <a:ea typeface="Cambria" panose="02040503050406030204" pitchFamily="18" charset="0"/>
              </a:rPr>
              <a:t>Security:</a:t>
            </a:r>
            <a:r>
              <a:rPr lang="en-US" b="0" i="0" dirty="0">
                <a:solidFill>
                  <a:schemeClr val="bg1">
                    <a:lumMod val="50000"/>
                  </a:schemeClr>
                </a:solidFill>
                <a:effectLst/>
                <a:latin typeface="Cambria" panose="02040503050406030204" pitchFamily="18" charset="0"/>
                <a:ea typeface="Cambria" panose="02040503050406030204" pitchFamily="18" charset="0"/>
              </a:rPr>
              <a:t> Implement robust cybersecurity protocols to protect AI systems from unauthorized access and cyber threats.</a:t>
            </a:r>
          </a:p>
          <a:p>
            <a:pPr algn="l"/>
            <a:endParaRPr lang="en-US" dirty="0">
              <a:solidFill>
                <a:schemeClr val="bg1">
                  <a:lumMod val="50000"/>
                </a:schemeClr>
              </a:solidFill>
              <a:latin typeface="Cambria" panose="02040503050406030204" pitchFamily="18" charset="0"/>
              <a:ea typeface="Cambria" panose="02040503050406030204" pitchFamily="18" charset="0"/>
            </a:endParaRPr>
          </a:p>
          <a:p>
            <a:endParaRPr lang="en-IN" dirty="0">
              <a:solidFill>
                <a:schemeClr val="bg1">
                  <a:lumMod val="50000"/>
                </a:schemeClr>
              </a:solidFill>
              <a:latin typeface="Cambria" panose="02040503050406030204" pitchFamily="18" charset="0"/>
              <a:ea typeface="Cambria" panose="02040503050406030204" pitchFamily="18" charset="0"/>
            </a:endParaRPr>
          </a:p>
        </p:txBody>
      </p:sp>
      <p:pic>
        <p:nvPicPr>
          <p:cNvPr id="2050" name="Picture 2" descr="See the source image">
            <a:extLst>
              <a:ext uri="{FF2B5EF4-FFF2-40B4-BE49-F238E27FC236}">
                <a16:creationId xmlns:a16="http://schemas.microsoft.com/office/drawing/2014/main" id="{38883348-C558-FC41-77FB-CFA65388C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23" y="1000728"/>
            <a:ext cx="4691605" cy="485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899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3000"/>
            <a:lum/>
            <a:extLst>
              <a:ext uri="{837473B0-CC2E-450A-ABE3-18F120FF3D39}">
                <a1611:picAttrSrcUrl xmlns:a1611="http://schemas.microsoft.com/office/drawing/2016/11/main" r:id="rId3"/>
              </a:ext>
            </a:extLst>
          </a:blip>
          <a:srcRect/>
          <a:stretch>
            <a:fillRect t="-17000" b="-17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1544A3-1700-59E7-9BDB-28535A9CF866}"/>
              </a:ext>
            </a:extLst>
          </p:cNvPr>
          <p:cNvSpPr/>
          <p:nvPr/>
        </p:nvSpPr>
        <p:spPr>
          <a:xfrm>
            <a:off x="1042117" y="82620"/>
            <a:ext cx="10107767" cy="923330"/>
          </a:xfrm>
          <a:prstGeom prst="rect">
            <a:avLst/>
          </a:prstGeom>
          <a:noFill/>
        </p:spPr>
        <p:txBody>
          <a:bodyPr wrap="none" lIns="91440" tIns="45720" rIns="91440" bIns="45720">
            <a:spAutoFit/>
          </a:bodyPr>
          <a:lstStyle/>
          <a:p>
            <a:pPr algn="ctr"/>
            <a:r>
              <a:rPr lang="en-US" sz="5400" b="1" dirty="0">
                <a:ln w="0"/>
              </a:rPr>
              <a:t>Privacy-Preserving AI Technologies</a:t>
            </a:r>
            <a:endParaRPr lang="en-US" sz="5400" b="1" cap="none" spc="0" dirty="0">
              <a:ln w="0"/>
              <a:effectLst/>
            </a:endParaRPr>
          </a:p>
        </p:txBody>
      </p:sp>
      <p:sp>
        <p:nvSpPr>
          <p:cNvPr id="3" name="TextBox 2">
            <a:extLst>
              <a:ext uri="{FF2B5EF4-FFF2-40B4-BE49-F238E27FC236}">
                <a16:creationId xmlns:a16="http://schemas.microsoft.com/office/drawing/2014/main" id="{A5DB21E6-C1F6-F792-9D56-BC7C9C60C3EA}"/>
              </a:ext>
            </a:extLst>
          </p:cNvPr>
          <p:cNvSpPr txBox="1"/>
          <p:nvPr/>
        </p:nvSpPr>
        <p:spPr>
          <a:xfrm>
            <a:off x="729343" y="1469571"/>
            <a:ext cx="10733314" cy="4801314"/>
          </a:xfrm>
          <a:prstGeom prst="rect">
            <a:avLst/>
          </a:prstGeom>
          <a:noFill/>
        </p:spPr>
        <p:txBody>
          <a:bodyPr wrap="square" rtlCol="0">
            <a:spAutoFit/>
          </a:bodyPr>
          <a:lstStyle/>
          <a:p>
            <a:pPr algn="l"/>
            <a:r>
              <a:rPr lang="en-US" sz="2400" b="1" i="0" dirty="0">
                <a:effectLst/>
                <a:latin typeface="Cambria" panose="02040503050406030204" pitchFamily="18" charset="0"/>
                <a:ea typeface="Cambria" panose="02040503050406030204" pitchFamily="18" charset="0"/>
              </a:rPr>
              <a:t>Privacy-Preserving Techniques:</a:t>
            </a:r>
          </a:p>
          <a:p>
            <a:pPr algn="l"/>
            <a:endParaRPr lang="en-US" b="0" i="0" dirty="0">
              <a:effectLs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Federated Learning:</a:t>
            </a:r>
            <a:r>
              <a:rPr lang="en-US" b="0" i="0" dirty="0">
                <a:effectLst/>
                <a:latin typeface="Cambria" panose="02040503050406030204" pitchFamily="18" charset="0"/>
                <a:ea typeface="Cambria" panose="02040503050406030204" pitchFamily="18" charset="0"/>
              </a:rPr>
              <a:t> This technique allows AI models to be trained across multiple devices or servers holding local data samples without exchanging them, ensuring user privacy is maintained.</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Homomorphic Encryption:</a:t>
            </a:r>
            <a:r>
              <a:rPr lang="en-US" b="0" i="0" dirty="0">
                <a:effectLst/>
                <a:latin typeface="Cambria" panose="02040503050406030204" pitchFamily="18" charset="0"/>
                <a:ea typeface="Cambria" panose="02040503050406030204" pitchFamily="18" charset="0"/>
              </a:rPr>
              <a:t> Homomorphic encryption enables computations on encrypted data, allowing AI algorithms to process sensitive information without decrypting it, thus safeguarding user privacy.</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Differential Privacy:</a:t>
            </a:r>
            <a:r>
              <a:rPr lang="en-US" b="0" i="0" dirty="0">
                <a:effectLst/>
                <a:latin typeface="Cambria" panose="02040503050406030204" pitchFamily="18" charset="0"/>
                <a:ea typeface="Cambria" panose="02040503050406030204" pitchFamily="18" charset="0"/>
              </a:rPr>
              <a:t> Differential privacy adds noise to individual data points, ensuring that the presence or absence of specific data doesn't impact the overall analysis, thereby protecting individual user privacy.</a:t>
            </a:r>
          </a:p>
          <a:p>
            <a:endParaRPr lang="en-IN" dirty="0">
              <a:latin typeface="Cambria" panose="02040503050406030204" pitchFamily="18" charset="0"/>
              <a:ea typeface="Cambria" panose="02040503050406030204" pitchFamily="18" charset="0"/>
            </a:endParaRPr>
          </a:p>
          <a:p>
            <a:pPr algn="l"/>
            <a:r>
              <a:rPr lang="en-US" sz="2400" b="1" i="0" dirty="0">
                <a:effectLst/>
                <a:latin typeface="Cambria" panose="02040503050406030204" pitchFamily="18" charset="0"/>
                <a:ea typeface="Cambria" panose="02040503050406030204" pitchFamily="18" charset="0"/>
              </a:rPr>
              <a:t>How These Technologies Protect User Privacy:</a:t>
            </a:r>
          </a:p>
          <a:p>
            <a:pPr algn="l"/>
            <a:endParaRPr lang="en-US" sz="2400" b="0" i="0" dirty="0">
              <a:effectLst/>
              <a:latin typeface="Cambria" panose="02040503050406030204" pitchFamily="18" charset="0"/>
              <a:ea typeface="Cambria" panose="02040503050406030204" pitchFamily="18" charset="0"/>
            </a:endParaRP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Data Localization</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End-to-End Encryption</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Anonymization</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Controlled Access</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Secure Computation</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01192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extLst>
              <a:ext uri="{837473B0-CC2E-450A-ABE3-18F120FF3D39}">
                <a1611:picAttrSrcUrl xmlns:a1611="http://schemas.microsoft.com/office/drawing/2016/11/main" r:id="rId3"/>
              </a:ext>
            </a:extLst>
          </a:blip>
          <a:srcRect/>
          <a:stretch>
            <a:fillRect t="-16000" b="-16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2E2D48-A4CF-3D8C-F3EC-78F7AA788993}"/>
              </a:ext>
            </a:extLst>
          </p:cNvPr>
          <p:cNvSpPr/>
          <p:nvPr/>
        </p:nvSpPr>
        <p:spPr>
          <a:xfrm>
            <a:off x="275225" y="0"/>
            <a:ext cx="11916775" cy="1754326"/>
          </a:xfrm>
          <a:prstGeom prst="rect">
            <a:avLst/>
          </a:prstGeom>
          <a:noFill/>
        </p:spPr>
        <p:txBody>
          <a:bodyPr wrap="square" lIns="91440" tIns="45720" rIns="91440" bIns="45720">
            <a:spAutoFit/>
          </a:bodyPr>
          <a:lstStyle/>
          <a:p>
            <a:pPr algn="ctr"/>
            <a:r>
              <a:rPr lang="en-US" sz="5400" b="1" i="0" dirty="0">
                <a:effectLst/>
                <a:latin typeface="Söhne"/>
              </a:rPr>
              <a:t>Case Study: Facebook Cambridge Analytica Scandal</a:t>
            </a:r>
            <a:endParaRPr lang="en-US" sz="5400" b="0" cap="none" spc="0" dirty="0">
              <a:ln w="0"/>
              <a:gradFill>
                <a:gsLst>
                  <a:gs pos="21000">
                    <a:srgbClr val="53575C"/>
                  </a:gs>
                  <a:gs pos="88000">
                    <a:srgbClr val="C5C7CA"/>
                  </a:gs>
                </a:gsLst>
                <a:lin ang="5400000"/>
              </a:gradFill>
              <a:effectLst/>
            </a:endParaRPr>
          </a:p>
        </p:txBody>
      </p:sp>
      <p:sp>
        <p:nvSpPr>
          <p:cNvPr id="7" name="TextBox 6">
            <a:extLst>
              <a:ext uri="{FF2B5EF4-FFF2-40B4-BE49-F238E27FC236}">
                <a16:creationId xmlns:a16="http://schemas.microsoft.com/office/drawing/2014/main" id="{3369F267-CA38-2AA2-DC7F-9B09686B4C98}"/>
              </a:ext>
            </a:extLst>
          </p:cNvPr>
          <p:cNvSpPr txBox="1"/>
          <p:nvPr/>
        </p:nvSpPr>
        <p:spPr>
          <a:xfrm>
            <a:off x="772886" y="2100943"/>
            <a:ext cx="10874828" cy="3970318"/>
          </a:xfrm>
          <a:prstGeom prst="rect">
            <a:avLst/>
          </a:prstGeom>
          <a:noFill/>
        </p:spPr>
        <p:txBody>
          <a:bodyPr wrap="square" rtlCol="0">
            <a:spAutoFit/>
          </a:bodyPr>
          <a:lstStyle/>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Event:</a:t>
            </a:r>
            <a:r>
              <a:rPr lang="en-US" b="0" i="0" dirty="0">
                <a:effectLst/>
                <a:latin typeface="Cambria" panose="02040503050406030204" pitchFamily="18" charset="0"/>
                <a:ea typeface="Cambria" panose="02040503050406030204" pitchFamily="18" charset="0"/>
              </a:rPr>
              <a:t> Facebook Cambridge Analytica scandal in 2018 revealed a massive data breach, compromising privacy on social media platforms.</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Data Harvesting:</a:t>
            </a:r>
            <a:r>
              <a:rPr lang="en-US" b="0" i="0" dirty="0">
                <a:effectLst/>
                <a:latin typeface="Cambria" panose="02040503050406030204" pitchFamily="18" charset="0"/>
                <a:ea typeface="Cambria" panose="02040503050406030204" pitchFamily="18" charset="0"/>
              </a:rPr>
              <a:t> Approximately 87 million Facebook users' data collected without explicit consent, sourced through a quiz app and their friends' data.</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Misuse:</a:t>
            </a:r>
            <a:r>
              <a:rPr lang="en-US" b="0" i="0" dirty="0">
                <a:effectLst/>
                <a:latin typeface="Cambria" panose="02040503050406030204" pitchFamily="18" charset="0"/>
                <a:ea typeface="Cambria" panose="02040503050406030204" pitchFamily="18" charset="0"/>
              </a:rPr>
              <a:t> Data misused for political purposes, influencing opinions and voting behavior in events like the 2016 U.S. presidential election and the Brexit referendum.</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Lessons Learned:</a:t>
            </a:r>
            <a:endParaRPr lang="en-US" b="0" i="0" dirty="0">
              <a:effectLst/>
              <a:latin typeface="Cambria" panose="02040503050406030204" pitchFamily="18" charset="0"/>
              <a:ea typeface="Cambria" panose="02040503050406030204" pitchFamily="18" charset="0"/>
            </a:endParaRPr>
          </a:p>
          <a:p>
            <a:pPr marL="742950" lvl="1" indent="-285750"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Transparency:</a:t>
            </a:r>
            <a:r>
              <a:rPr lang="en-US" b="0" i="0" dirty="0">
                <a:effectLst/>
                <a:latin typeface="Cambria" panose="02040503050406030204" pitchFamily="18" charset="0"/>
                <a:ea typeface="Cambria" panose="02040503050406030204" pitchFamily="18" charset="0"/>
              </a:rPr>
              <a:t> Need for transparent data practices, ensuring users know how their data is used.</a:t>
            </a:r>
          </a:p>
          <a:p>
            <a:pPr marL="742950" lvl="1" indent="-285750"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Informed Consent:</a:t>
            </a:r>
            <a:r>
              <a:rPr lang="en-US" b="0" i="0" dirty="0">
                <a:effectLst/>
                <a:latin typeface="Cambria" panose="02040503050406030204" pitchFamily="18" charset="0"/>
                <a:ea typeface="Cambria" panose="02040503050406030204" pitchFamily="18" charset="0"/>
              </a:rPr>
              <a:t> Emphasis on obtaining informed user consent before accessing or sharing data.</a:t>
            </a:r>
          </a:p>
          <a:p>
            <a:pPr marL="742950" lvl="1" indent="-285750"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Third-Party App Permissions:</a:t>
            </a:r>
            <a:r>
              <a:rPr lang="en-US" b="0" i="0" dirty="0">
                <a:effectLst/>
                <a:latin typeface="Cambria" panose="02040503050406030204" pitchFamily="18" charset="0"/>
                <a:ea typeface="Cambria" panose="02040503050406030204" pitchFamily="18" charset="0"/>
              </a:rPr>
              <a:t> Reevaluation of lax policies, tightening regulations to enhance user data protection.</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Impact:</a:t>
            </a:r>
            <a:r>
              <a:rPr lang="en-US" b="0" i="0" dirty="0">
                <a:effectLst/>
                <a:latin typeface="Cambria" panose="02040503050406030204" pitchFamily="18" charset="0"/>
                <a:ea typeface="Cambria" panose="02040503050406030204" pitchFamily="18" charset="0"/>
              </a:rPr>
              <a:t> Led to increased vigilance among companies, initiating regular privacy audits and ethical oversight to prevent unauthorized access and data misuse.</a:t>
            </a:r>
          </a:p>
          <a:p>
            <a:pPr algn="l">
              <a:buFont typeface="Arial" panose="020B0604020202020204" pitchFamily="34" charset="0"/>
              <a:buChar char="•"/>
            </a:pPr>
            <a:r>
              <a:rPr lang="en-US" b="1" i="0" dirty="0">
                <a:effectLst/>
                <a:latin typeface="Cambria" panose="02040503050406030204" pitchFamily="18" charset="0"/>
                <a:ea typeface="Cambria" panose="02040503050406030204" pitchFamily="18" charset="0"/>
              </a:rPr>
              <a:t>Importance:</a:t>
            </a:r>
            <a:r>
              <a:rPr lang="en-US" b="0" i="0" dirty="0">
                <a:effectLst/>
                <a:latin typeface="Cambria" panose="02040503050406030204" pitchFamily="18" charset="0"/>
                <a:ea typeface="Cambria" panose="02040503050406030204" pitchFamily="18" charset="0"/>
              </a:rPr>
              <a:t> Highlighted the crucial need to safeguard user trust and privacy rights in the digital age.</a:t>
            </a:r>
          </a:p>
        </p:txBody>
      </p:sp>
    </p:spTree>
    <p:extLst>
      <p:ext uri="{BB962C8B-B14F-4D97-AF65-F5344CB8AC3E}">
        <p14:creationId xmlns:p14="http://schemas.microsoft.com/office/powerpoint/2010/main" val="523046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786CCB-C24D-357A-8DCF-CD6B5AE16BB2}"/>
              </a:ext>
            </a:extLst>
          </p:cNvPr>
          <p:cNvSpPr/>
          <p:nvPr/>
        </p:nvSpPr>
        <p:spPr>
          <a:xfrm>
            <a:off x="1255508" y="420078"/>
            <a:ext cx="9680984" cy="923330"/>
          </a:xfrm>
          <a:prstGeom prst="rect">
            <a:avLst/>
          </a:prstGeom>
          <a:noFill/>
        </p:spPr>
        <p:txBody>
          <a:bodyPr wrap="none" lIns="91440" tIns="45720" rIns="91440" bIns="45720">
            <a:spAutoFit/>
          </a:bodyPr>
          <a:lstStyle/>
          <a:p>
            <a:pPr algn="ctr"/>
            <a:r>
              <a:rPr lang="en-IN" sz="5400" b="1" i="0" dirty="0">
                <a:solidFill>
                  <a:schemeClr val="bg1">
                    <a:lumMod val="50000"/>
                  </a:schemeClr>
                </a:solidFill>
                <a:effectLst/>
                <a:latin typeface="Söhne"/>
              </a:rPr>
              <a:t>Balancing Innovation and Privacy</a:t>
            </a:r>
            <a:endParaRPr lang="en-US" sz="5400" b="0" cap="none" spc="0" dirty="0">
              <a:ln w="0"/>
              <a:solidFill>
                <a:schemeClr val="bg1">
                  <a:lumMod val="50000"/>
                </a:schemeClr>
              </a:solidFill>
              <a:effectLst/>
            </a:endParaRPr>
          </a:p>
        </p:txBody>
      </p:sp>
      <p:sp>
        <p:nvSpPr>
          <p:cNvPr id="3" name="TextBox 2">
            <a:extLst>
              <a:ext uri="{FF2B5EF4-FFF2-40B4-BE49-F238E27FC236}">
                <a16:creationId xmlns:a16="http://schemas.microsoft.com/office/drawing/2014/main" id="{1B86A0C6-5939-FE08-73F1-7A2C3DBCA242}"/>
              </a:ext>
            </a:extLst>
          </p:cNvPr>
          <p:cNvSpPr txBox="1"/>
          <p:nvPr/>
        </p:nvSpPr>
        <p:spPr>
          <a:xfrm>
            <a:off x="762000" y="1992085"/>
            <a:ext cx="10668000" cy="3785652"/>
          </a:xfrm>
          <a:prstGeom prst="rect">
            <a:avLst/>
          </a:prstGeom>
          <a:noFill/>
        </p:spPr>
        <p:txBody>
          <a:bodyPr wrap="square" rtlCol="0">
            <a:spAutoFit/>
          </a:bodyPr>
          <a:lstStyle/>
          <a:p>
            <a:pPr algn="l">
              <a:buFont typeface="Arial" panose="020B0604020202020204" pitchFamily="34" charset="0"/>
              <a:buChar char="•"/>
            </a:pPr>
            <a:r>
              <a:rPr lang="en-US" sz="2000" b="1" i="0" dirty="0">
                <a:solidFill>
                  <a:schemeClr val="bg1">
                    <a:lumMod val="50000"/>
                  </a:schemeClr>
                </a:solidFill>
                <a:effectLst/>
                <a:latin typeface="Cambria" panose="02040503050406030204" pitchFamily="18" charset="0"/>
                <a:ea typeface="Cambria" panose="02040503050406030204" pitchFamily="18" charset="0"/>
              </a:rPr>
              <a:t>Ethical Development:</a:t>
            </a:r>
            <a:r>
              <a:rPr lang="en-US" sz="2000" b="0" i="0" dirty="0">
                <a:solidFill>
                  <a:schemeClr val="bg1">
                    <a:lumMod val="50000"/>
                  </a:schemeClr>
                </a:solidFill>
                <a:effectLst/>
                <a:latin typeface="Cambria" panose="02040503050406030204" pitchFamily="18" charset="0"/>
                <a:ea typeface="Cambria" panose="02040503050406030204" pitchFamily="18" charset="0"/>
              </a:rPr>
              <a:t> It's crucial to develop AI technologies ethically, ensuring that innovation aligns with user privacy rights. Ethical considerations should be integrated into the core of AI development processes.</a:t>
            </a:r>
          </a:p>
          <a:p>
            <a:pPr algn="l">
              <a:buFont typeface="Arial" panose="020B0604020202020204" pitchFamily="34" charset="0"/>
              <a:buChar char="•"/>
            </a:pPr>
            <a:r>
              <a:rPr lang="en-US" sz="2000" b="1" i="0" dirty="0">
                <a:solidFill>
                  <a:schemeClr val="bg1">
                    <a:lumMod val="50000"/>
                  </a:schemeClr>
                </a:solidFill>
                <a:effectLst/>
                <a:latin typeface="Cambria" panose="02040503050406030204" pitchFamily="18" charset="0"/>
                <a:ea typeface="Cambria" panose="02040503050406030204" pitchFamily="18" charset="0"/>
              </a:rPr>
              <a:t>Transparency:</a:t>
            </a:r>
            <a:r>
              <a:rPr lang="en-US" sz="2000" b="0" i="0" dirty="0">
                <a:solidFill>
                  <a:schemeClr val="bg1">
                    <a:lumMod val="50000"/>
                  </a:schemeClr>
                </a:solidFill>
                <a:effectLst/>
                <a:latin typeface="Cambria" panose="02040503050406030204" pitchFamily="18" charset="0"/>
                <a:ea typeface="Cambria" panose="02040503050406030204" pitchFamily="18" charset="0"/>
              </a:rPr>
              <a:t> Companies must be transparent about their data usage practices. Users should have clear insights into how their information is collected, processed, and utilized by AI systems. Transparency builds trust and informed user consent.</a:t>
            </a:r>
          </a:p>
          <a:p>
            <a:pPr algn="l">
              <a:buFont typeface="Arial" panose="020B0604020202020204" pitchFamily="34" charset="0"/>
              <a:buChar char="•"/>
            </a:pPr>
            <a:r>
              <a:rPr lang="en-US" sz="2000" b="1" i="0" dirty="0">
                <a:solidFill>
                  <a:schemeClr val="bg1">
                    <a:lumMod val="50000"/>
                  </a:schemeClr>
                </a:solidFill>
                <a:effectLst/>
                <a:latin typeface="Cambria" panose="02040503050406030204" pitchFamily="18" charset="0"/>
                <a:ea typeface="Cambria" panose="02040503050406030204" pitchFamily="18" charset="0"/>
              </a:rPr>
              <a:t>Regulatory Frameworks:</a:t>
            </a:r>
            <a:r>
              <a:rPr lang="en-US" sz="2000" b="0" i="0" dirty="0">
                <a:solidFill>
                  <a:schemeClr val="bg1">
                    <a:lumMod val="50000"/>
                  </a:schemeClr>
                </a:solidFill>
                <a:effectLst/>
                <a:latin typeface="Cambria" panose="02040503050406030204" pitchFamily="18" charset="0"/>
                <a:ea typeface="Cambria" panose="02040503050406030204" pitchFamily="18" charset="0"/>
              </a:rPr>
              <a:t> Governments play a pivotal role in creating and enforcing robust privacy regulations. Clear and comprehensive regulations set standards for AI applications, ensuring the protection of user privacy while promoting innovation.</a:t>
            </a:r>
          </a:p>
          <a:p>
            <a:pPr algn="l">
              <a:buFont typeface="Arial" panose="020B0604020202020204" pitchFamily="34" charset="0"/>
              <a:buChar char="•"/>
            </a:pPr>
            <a:r>
              <a:rPr lang="en-US" sz="2000" b="1" i="0" dirty="0">
                <a:solidFill>
                  <a:schemeClr val="bg1">
                    <a:lumMod val="50000"/>
                  </a:schemeClr>
                </a:solidFill>
                <a:effectLst/>
                <a:latin typeface="Cambria" panose="02040503050406030204" pitchFamily="18" charset="0"/>
                <a:ea typeface="Cambria" panose="02040503050406030204" pitchFamily="18" charset="0"/>
              </a:rPr>
              <a:t>User Education:</a:t>
            </a:r>
            <a:r>
              <a:rPr lang="en-US" sz="2000" b="0" i="0" dirty="0">
                <a:solidFill>
                  <a:schemeClr val="bg1">
                    <a:lumMod val="50000"/>
                  </a:schemeClr>
                </a:solidFill>
                <a:effectLst/>
                <a:latin typeface="Cambria" panose="02040503050406030204" pitchFamily="18" charset="0"/>
                <a:ea typeface="Cambria" panose="02040503050406030204" pitchFamily="18" charset="0"/>
              </a:rPr>
              <a:t> Individuals need to be aware of their privacy rights in the digital landscape. User education is vital; people should make informed decisions about the technologies they use and understand the implications of sharing their data. Informed users are empowered users.</a:t>
            </a:r>
          </a:p>
        </p:txBody>
      </p:sp>
    </p:spTree>
    <p:extLst>
      <p:ext uri="{BB962C8B-B14F-4D97-AF65-F5344CB8AC3E}">
        <p14:creationId xmlns:p14="http://schemas.microsoft.com/office/powerpoint/2010/main" val="42596819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1296</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Rounded MT Bold</vt:lpstr>
      <vt:lpstr>Calibri</vt:lpstr>
      <vt:lpstr>Calibri Light</vt:lpstr>
      <vt:lpstr>Cambria</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kaurtarunpreet2@gmail.com</dc:creator>
  <cp:lastModifiedBy>kaurtarunpreet2@gmail.com</cp:lastModifiedBy>
  <cp:revision>2</cp:revision>
  <dcterms:created xsi:type="dcterms:W3CDTF">2023-10-02T02:22:32Z</dcterms:created>
  <dcterms:modified xsi:type="dcterms:W3CDTF">2023-10-03T14:59:15Z</dcterms:modified>
</cp:coreProperties>
</file>