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8" r:id="rId2"/>
    <p:sldId id="259" r:id="rId3"/>
    <p:sldId id="260" r:id="rId4"/>
    <p:sldId id="261" r:id="rId5"/>
    <p:sldId id="262" r:id="rId6"/>
    <p:sldId id="263" r:id="rId7"/>
    <p:sldId id="278" r:id="rId8"/>
    <p:sldId id="264" r:id="rId9"/>
    <p:sldId id="265" r:id="rId10"/>
    <p:sldId id="267" r:id="rId11"/>
    <p:sldId id="269" r:id="rId12"/>
    <p:sldId id="268" r:id="rId13"/>
    <p:sldId id="270" r:id="rId14"/>
    <p:sldId id="271" r:id="rId15"/>
    <p:sldId id="272" r:id="rId16"/>
    <p:sldId id="273" r:id="rId17"/>
    <p:sldId id="274" r:id="rId18"/>
    <p:sldId id="276"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6B42D-B87C-479C-B126-879A63B821D6}" v="278" dt="2023-10-17T14:13:39.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2447376044b870ca" providerId="Windows Live" clId="Web-{3F0EBB94-D1B9-4F05-BCAD-D368EC572381}"/>
    <pc:docChg chg="modSld addMainMaster delMainMaster">
      <pc:chgData name="Guest User" userId="2447376044b870ca" providerId="Windows Live" clId="Web-{3F0EBB94-D1B9-4F05-BCAD-D368EC572381}" dt="2023-09-06T11:39:18.487" v="64"/>
      <pc:docMkLst>
        <pc:docMk/>
      </pc:docMkLst>
      <pc:sldChg chg="addSp delSp modSp mod modClrScheme chgLayout">
        <pc:chgData name="Guest User" userId="2447376044b870ca" providerId="Windows Live" clId="Web-{3F0EBB94-D1B9-4F05-BCAD-D368EC572381}" dt="2023-09-06T11:39:18.487" v="64"/>
        <pc:sldMkLst>
          <pc:docMk/>
          <pc:sldMk cId="109857222" sldId="256"/>
        </pc:sldMkLst>
        <pc:spChg chg="add del mod">
          <ac:chgData name="Guest User" userId="2447376044b870ca" providerId="Windows Live" clId="Web-{3F0EBB94-D1B9-4F05-BCAD-D368EC572381}" dt="2023-09-06T11:33:56.963" v="49"/>
          <ac:spMkLst>
            <pc:docMk/>
            <pc:sldMk cId="109857222" sldId="256"/>
            <ac:spMk id="2" creationId="{0A979624-A5BA-602D-C214-564E1A78AC5E}"/>
          </ac:spMkLst>
        </pc:spChg>
        <pc:spChg chg="mod">
          <ac:chgData name="Guest User" userId="2447376044b870ca" providerId="Windows Live" clId="Web-{3F0EBB94-D1B9-4F05-BCAD-D368EC572381}" dt="2023-09-06T11:19:23.035" v="2" actId="20577"/>
          <ac:spMkLst>
            <pc:docMk/>
            <pc:sldMk cId="109857222" sldId="256"/>
            <ac:spMk id="4" creationId="{315F2B02-E63E-F288-D537-ABFF9C3D560A}"/>
          </ac:spMkLst>
        </pc:spChg>
        <pc:spChg chg="add del mod topLvl">
          <ac:chgData name="Guest User" userId="2447376044b870ca" providerId="Windows Live" clId="Web-{3F0EBB94-D1B9-4F05-BCAD-D368EC572381}" dt="2023-09-06T11:33:59.260" v="50"/>
          <ac:spMkLst>
            <pc:docMk/>
            <pc:sldMk cId="109857222" sldId="256"/>
            <ac:spMk id="6" creationId="{384C5EC2-6BE9-ABD3-9811-B034797DA326}"/>
          </ac:spMkLst>
        </pc:spChg>
        <pc:spChg chg="add del mod topLvl">
          <ac:chgData name="Guest User" userId="2447376044b870ca" providerId="Windows Live" clId="Web-{3F0EBB94-D1B9-4F05-BCAD-D368EC572381}" dt="2023-09-06T11:34:00.963" v="51"/>
          <ac:spMkLst>
            <pc:docMk/>
            <pc:sldMk cId="109857222" sldId="256"/>
            <ac:spMk id="7" creationId="{A421D5ED-58C1-9CE4-241D-C8D80440D61A}"/>
          </ac:spMkLst>
        </pc:spChg>
        <pc:spChg chg="add mod">
          <ac:chgData name="Guest User" userId="2447376044b870ca" providerId="Windows Live" clId="Web-{3F0EBB94-D1B9-4F05-BCAD-D368EC572381}" dt="2023-09-06T11:36:50.967" v="60" actId="1076"/>
          <ac:spMkLst>
            <pc:docMk/>
            <pc:sldMk cId="109857222" sldId="256"/>
            <ac:spMk id="9" creationId="{65AAC48F-3174-8134-D765-DE2C6DA1467C}"/>
          </ac:spMkLst>
        </pc:spChg>
        <pc:spChg chg="add mod">
          <ac:chgData name="Guest User" userId="2447376044b870ca" providerId="Windows Live" clId="Web-{3F0EBB94-D1B9-4F05-BCAD-D368EC572381}" dt="2023-09-06T11:39:18.487" v="64"/>
          <ac:spMkLst>
            <pc:docMk/>
            <pc:sldMk cId="109857222" sldId="256"/>
            <ac:spMk id="10" creationId="{A0D302F0-E519-ECD5-1D16-2F8201DB610A}"/>
          </ac:spMkLst>
        </pc:spChg>
        <pc:spChg chg="add mod">
          <ac:chgData name="Guest User" userId="2447376044b870ca" providerId="Windows Live" clId="Web-{3F0EBB94-D1B9-4F05-BCAD-D368EC572381}" dt="2023-09-06T11:36:45.592" v="59" actId="1076"/>
          <ac:spMkLst>
            <pc:docMk/>
            <pc:sldMk cId="109857222" sldId="256"/>
            <ac:spMk id="11" creationId="{95DD8851-4D86-F17F-E86B-AB060103B5E2}"/>
          </ac:spMkLst>
        </pc:spChg>
        <pc:spChg chg="del mod">
          <ac:chgData name="Guest User" userId="2447376044b870ca" providerId="Windows Live" clId="Web-{3F0EBB94-D1B9-4F05-BCAD-D368EC572381}" dt="2023-09-06T11:19:30.191" v="4"/>
          <ac:spMkLst>
            <pc:docMk/>
            <pc:sldMk cId="109857222" sldId="256"/>
            <ac:spMk id="22" creationId="{49798256-A166-211A-3247-0C42812C63EB}"/>
          </ac:spMkLst>
        </pc:spChg>
        <pc:grpChg chg="add del">
          <ac:chgData name="Guest User" userId="2447376044b870ca" providerId="Windows Live" clId="Web-{3F0EBB94-D1B9-4F05-BCAD-D368EC572381}" dt="2023-09-06T11:33:43.650" v="45"/>
          <ac:grpSpMkLst>
            <pc:docMk/>
            <pc:sldMk cId="109857222" sldId="256"/>
            <ac:grpSpMk id="8" creationId="{6EDD7FDD-7A19-7A5B-1C5A-C6CB6609CCDD}"/>
          </ac:grpSpMkLst>
        </pc:grpChg>
        <pc:grpChg chg="add">
          <ac:chgData name="Guest User" userId="2447376044b870ca" providerId="Windows Live" clId="Web-{3F0EBB94-D1B9-4F05-BCAD-D368EC572381}" dt="2023-09-06T11:37:19.296" v="61"/>
          <ac:grpSpMkLst>
            <pc:docMk/>
            <pc:sldMk cId="109857222" sldId="256"/>
            <ac:grpSpMk id="12" creationId="{3EF7596B-CDB2-65AE-762E-0742F4AABAFF}"/>
          </ac:grpSpMkLst>
        </pc:grpChg>
        <pc:picChg chg="add del mod">
          <ac:chgData name="Guest User" userId="2447376044b870ca" providerId="Windows Live" clId="Web-{3F0EBB94-D1B9-4F05-BCAD-D368EC572381}" dt="2023-09-06T11:22:50.321" v="12"/>
          <ac:picMkLst>
            <pc:docMk/>
            <pc:sldMk cId="109857222" sldId="256"/>
            <ac:picMk id="3" creationId="{14C61E56-4E37-1A5F-E985-192788E27C80}"/>
          </ac:picMkLst>
        </pc:picChg>
        <pc:picChg chg="add del mod">
          <ac:chgData name="Guest User" userId="2447376044b870ca" providerId="Windows Live" clId="Web-{3F0EBB94-D1B9-4F05-BCAD-D368EC572381}" dt="2023-09-06T11:22:47.102" v="11"/>
          <ac:picMkLst>
            <pc:docMk/>
            <pc:sldMk cId="109857222" sldId="256"/>
            <ac:picMk id="5" creationId="{3DA817BA-FB2E-3F0F-C5E6-EDF4FD6D4DFC}"/>
          </ac:picMkLst>
        </pc:picChg>
        <pc:picChg chg="del">
          <ac:chgData name="Guest User" userId="2447376044b870ca" providerId="Windows Live" clId="Web-{3F0EBB94-D1B9-4F05-BCAD-D368EC572381}" dt="2023-09-06T11:19:39.895" v="5"/>
          <ac:picMkLst>
            <pc:docMk/>
            <pc:sldMk cId="109857222" sldId="256"/>
            <ac:picMk id="23" creationId="{64CBBB7F-C145-0CFB-E426-8D35CFAFBA3C}"/>
          </ac:picMkLst>
        </pc:picChg>
      </pc:sldChg>
      <pc:sldChg chg="mod modClrScheme chgLayout">
        <pc:chgData name="Guest User" userId="2447376044b870ca" providerId="Windows Live" clId="Web-{3F0EBB94-D1B9-4F05-BCAD-D368EC572381}" dt="2023-09-06T11:18:53.956" v="0"/>
        <pc:sldMkLst>
          <pc:docMk/>
          <pc:sldMk cId="1299790209" sldId="257"/>
        </pc:sldMkLst>
      </pc:sldChg>
      <pc:sldChg chg="mod modClrScheme chgLayout">
        <pc:chgData name="Guest User" userId="2447376044b870ca" providerId="Windows Live" clId="Web-{3F0EBB94-D1B9-4F05-BCAD-D368EC572381}" dt="2023-09-06T11:18:53.956" v="0"/>
        <pc:sldMkLst>
          <pc:docMk/>
          <pc:sldMk cId="3501875862" sldId="258"/>
        </pc:sldMkLst>
      </pc:sldChg>
      <pc:sldChg chg="mod modClrScheme chgLayout">
        <pc:chgData name="Guest User" userId="2447376044b870ca" providerId="Windows Live" clId="Web-{3F0EBB94-D1B9-4F05-BCAD-D368EC572381}" dt="2023-09-06T11:18:53.956" v="0"/>
        <pc:sldMkLst>
          <pc:docMk/>
          <pc:sldMk cId="550812847" sldId="259"/>
        </pc:sldMkLst>
      </pc:sldChg>
      <pc:sldChg chg="mod modClrScheme chgLayout">
        <pc:chgData name="Guest User" userId="2447376044b870ca" providerId="Windows Live" clId="Web-{3F0EBB94-D1B9-4F05-BCAD-D368EC572381}" dt="2023-09-06T11:18:53.956" v="0"/>
        <pc:sldMkLst>
          <pc:docMk/>
          <pc:sldMk cId="3286193525" sldId="260"/>
        </pc:sldMkLst>
      </pc:sldChg>
      <pc:sldChg chg="mod modClrScheme chgLayout">
        <pc:chgData name="Guest User" userId="2447376044b870ca" providerId="Windows Live" clId="Web-{3F0EBB94-D1B9-4F05-BCAD-D368EC572381}" dt="2023-09-06T11:18:53.956" v="0"/>
        <pc:sldMkLst>
          <pc:docMk/>
          <pc:sldMk cId="2916200380" sldId="261"/>
        </pc:sldMkLst>
      </pc:sldChg>
      <pc:sldChg chg="mod modClrScheme chgLayout">
        <pc:chgData name="Guest User" userId="2447376044b870ca" providerId="Windows Live" clId="Web-{3F0EBB94-D1B9-4F05-BCAD-D368EC572381}" dt="2023-09-06T11:18:53.956" v="0"/>
        <pc:sldMkLst>
          <pc:docMk/>
          <pc:sldMk cId="1039724992" sldId="262"/>
        </pc:sldMkLst>
      </pc:sldChg>
      <pc:sldChg chg="mod modClrScheme chgLayout">
        <pc:chgData name="Guest User" userId="2447376044b870ca" providerId="Windows Live" clId="Web-{3F0EBB94-D1B9-4F05-BCAD-D368EC572381}" dt="2023-09-06T11:18:53.956" v="0"/>
        <pc:sldMkLst>
          <pc:docMk/>
          <pc:sldMk cId="470434764" sldId="263"/>
        </pc:sldMkLst>
      </pc:sldChg>
      <pc:sldChg chg="mod modClrScheme chgLayout">
        <pc:chgData name="Guest User" userId="2447376044b870ca" providerId="Windows Live" clId="Web-{3F0EBB94-D1B9-4F05-BCAD-D368EC572381}" dt="2023-09-06T11:18:53.956" v="0"/>
        <pc:sldMkLst>
          <pc:docMk/>
          <pc:sldMk cId="4098087206" sldId="264"/>
        </pc:sldMkLst>
      </pc:sldChg>
      <pc:sldChg chg="mod modClrScheme chgLayout">
        <pc:chgData name="Guest User" userId="2447376044b870ca" providerId="Windows Live" clId="Web-{3F0EBB94-D1B9-4F05-BCAD-D368EC572381}" dt="2023-09-06T11:18:53.956" v="0"/>
        <pc:sldMkLst>
          <pc:docMk/>
          <pc:sldMk cId="2614530756" sldId="265"/>
        </pc:sldMkLst>
      </pc:sldChg>
      <pc:sldChg chg="mod modClrScheme chgLayout">
        <pc:chgData name="Guest User" userId="2447376044b870ca" providerId="Windows Live" clId="Web-{3F0EBB94-D1B9-4F05-BCAD-D368EC572381}" dt="2023-09-06T11:18:53.956" v="0"/>
        <pc:sldMkLst>
          <pc:docMk/>
          <pc:sldMk cId="1515453208" sldId="266"/>
        </pc:sldMkLst>
      </pc:sldChg>
      <pc:sldChg chg="mod modClrScheme chgLayout">
        <pc:chgData name="Guest User" userId="2447376044b870ca" providerId="Windows Live" clId="Web-{3F0EBB94-D1B9-4F05-BCAD-D368EC572381}" dt="2023-09-06T11:18:53.956" v="0"/>
        <pc:sldMkLst>
          <pc:docMk/>
          <pc:sldMk cId="1604698593" sldId="267"/>
        </pc:sldMkLst>
      </pc:sldChg>
      <pc:sldChg chg="mod modClrScheme chgLayout">
        <pc:chgData name="Guest User" userId="2447376044b870ca" providerId="Windows Live" clId="Web-{3F0EBB94-D1B9-4F05-BCAD-D368EC572381}" dt="2023-09-06T11:18:53.956" v="0"/>
        <pc:sldMkLst>
          <pc:docMk/>
          <pc:sldMk cId="4185564661" sldId="268"/>
        </pc:sldMkLst>
      </pc:sldChg>
      <pc:sldChg chg="mod modClrScheme chgLayout">
        <pc:chgData name="Guest User" userId="2447376044b870ca" providerId="Windows Live" clId="Web-{3F0EBB94-D1B9-4F05-BCAD-D368EC572381}" dt="2023-09-06T11:18:53.956" v="0"/>
        <pc:sldMkLst>
          <pc:docMk/>
          <pc:sldMk cId="3556142296" sldId="269"/>
        </pc:sldMkLst>
      </pc:sldChg>
      <pc:sldChg chg="mod modClrScheme chgLayout">
        <pc:chgData name="Guest User" userId="2447376044b870ca" providerId="Windows Live" clId="Web-{3F0EBB94-D1B9-4F05-BCAD-D368EC572381}" dt="2023-09-06T11:18:53.956" v="0"/>
        <pc:sldMkLst>
          <pc:docMk/>
          <pc:sldMk cId="2097190276" sldId="270"/>
        </pc:sldMkLst>
      </pc:sldChg>
      <pc:sldChg chg="mod modClrScheme chgLayout">
        <pc:chgData name="Guest User" userId="2447376044b870ca" providerId="Windows Live" clId="Web-{3F0EBB94-D1B9-4F05-BCAD-D368EC572381}" dt="2023-09-06T11:18:53.956" v="0"/>
        <pc:sldMkLst>
          <pc:docMk/>
          <pc:sldMk cId="2735868519" sldId="271"/>
        </pc:sldMkLst>
      </pc:sldChg>
      <pc:sldChg chg="mod modClrScheme chgLayout">
        <pc:chgData name="Guest User" userId="2447376044b870ca" providerId="Windows Live" clId="Web-{3F0EBB94-D1B9-4F05-BCAD-D368EC572381}" dt="2023-09-06T11:18:53.956" v="0"/>
        <pc:sldMkLst>
          <pc:docMk/>
          <pc:sldMk cId="1661438635" sldId="272"/>
        </pc:sldMkLst>
      </pc:sldChg>
      <pc:sldChg chg="mod modClrScheme chgLayout">
        <pc:chgData name="Guest User" userId="2447376044b870ca" providerId="Windows Live" clId="Web-{3F0EBB94-D1B9-4F05-BCAD-D368EC572381}" dt="2023-09-06T11:18:53.956" v="0"/>
        <pc:sldMkLst>
          <pc:docMk/>
          <pc:sldMk cId="1896084891" sldId="273"/>
        </pc:sldMkLst>
      </pc:sldChg>
      <pc:sldMasterChg chg="del delSldLayout">
        <pc:chgData name="Guest User" userId="2447376044b870ca" providerId="Windows Live" clId="Web-{3F0EBB94-D1B9-4F05-BCAD-D368EC572381}" dt="2023-09-06T11:18:53.956" v="0"/>
        <pc:sldMasterMkLst>
          <pc:docMk/>
          <pc:sldMasterMk cId="3270930781" sldId="2147483750"/>
        </pc:sldMasterMkLst>
        <pc:sldLayoutChg chg="del">
          <pc:chgData name="Guest User" userId="2447376044b870ca" providerId="Windows Live" clId="Web-{3F0EBB94-D1B9-4F05-BCAD-D368EC572381}" dt="2023-09-06T11:18:53.956" v="0"/>
          <pc:sldLayoutMkLst>
            <pc:docMk/>
            <pc:sldMasterMk cId="3270930781" sldId="2147483750"/>
            <pc:sldLayoutMk cId="1575581634" sldId="2147483751"/>
          </pc:sldLayoutMkLst>
        </pc:sldLayoutChg>
        <pc:sldLayoutChg chg="del">
          <pc:chgData name="Guest User" userId="2447376044b870ca" providerId="Windows Live" clId="Web-{3F0EBB94-D1B9-4F05-BCAD-D368EC572381}" dt="2023-09-06T11:18:53.956" v="0"/>
          <pc:sldLayoutMkLst>
            <pc:docMk/>
            <pc:sldMasterMk cId="3270930781" sldId="2147483750"/>
            <pc:sldLayoutMk cId="1429144863" sldId="2147483752"/>
          </pc:sldLayoutMkLst>
        </pc:sldLayoutChg>
        <pc:sldLayoutChg chg="del">
          <pc:chgData name="Guest User" userId="2447376044b870ca" providerId="Windows Live" clId="Web-{3F0EBB94-D1B9-4F05-BCAD-D368EC572381}" dt="2023-09-06T11:18:53.956" v="0"/>
          <pc:sldLayoutMkLst>
            <pc:docMk/>
            <pc:sldMasterMk cId="3270930781" sldId="2147483750"/>
            <pc:sldLayoutMk cId="492938684" sldId="2147483753"/>
          </pc:sldLayoutMkLst>
        </pc:sldLayoutChg>
        <pc:sldLayoutChg chg="del">
          <pc:chgData name="Guest User" userId="2447376044b870ca" providerId="Windows Live" clId="Web-{3F0EBB94-D1B9-4F05-BCAD-D368EC572381}" dt="2023-09-06T11:18:53.956" v="0"/>
          <pc:sldLayoutMkLst>
            <pc:docMk/>
            <pc:sldMasterMk cId="3270930781" sldId="2147483750"/>
            <pc:sldLayoutMk cId="435306133" sldId="2147483754"/>
          </pc:sldLayoutMkLst>
        </pc:sldLayoutChg>
        <pc:sldLayoutChg chg="del">
          <pc:chgData name="Guest User" userId="2447376044b870ca" providerId="Windows Live" clId="Web-{3F0EBB94-D1B9-4F05-BCAD-D368EC572381}" dt="2023-09-06T11:18:53.956" v="0"/>
          <pc:sldLayoutMkLst>
            <pc:docMk/>
            <pc:sldMasterMk cId="3270930781" sldId="2147483750"/>
            <pc:sldLayoutMk cId="4249050298" sldId="2147483755"/>
          </pc:sldLayoutMkLst>
        </pc:sldLayoutChg>
        <pc:sldLayoutChg chg="del">
          <pc:chgData name="Guest User" userId="2447376044b870ca" providerId="Windows Live" clId="Web-{3F0EBB94-D1B9-4F05-BCAD-D368EC572381}" dt="2023-09-06T11:18:53.956" v="0"/>
          <pc:sldLayoutMkLst>
            <pc:docMk/>
            <pc:sldMasterMk cId="3270930781" sldId="2147483750"/>
            <pc:sldLayoutMk cId="3244912690" sldId="2147483756"/>
          </pc:sldLayoutMkLst>
        </pc:sldLayoutChg>
        <pc:sldLayoutChg chg="del">
          <pc:chgData name="Guest User" userId="2447376044b870ca" providerId="Windows Live" clId="Web-{3F0EBB94-D1B9-4F05-BCAD-D368EC572381}" dt="2023-09-06T11:18:53.956" v="0"/>
          <pc:sldLayoutMkLst>
            <pc:docMk/>
            <pc:sldMasterMk cId="3270930781" sldId="2147483750"/>
            <pc:sldLayoutMk cId="3139873282" sldId="2147483757"/>
          </pc:sldLayoutMkLst>
        </pc:sldLayoutChg>
        <pc:sldLayoutChg chg="del">
          <pc:chgData name="Guest User" userId="2447376044b870ca" providerId="Windows Live" clId="Web-{3F0EBB94-D1B9-4F05-BCAD-D368EC572381}" dt="2023-09-06T11:18:53.956" v="0"/>
          <pc:sldLayoutMkLst>
            <pc:docMk/>
            <pc:sldMasterMk cId="3270930781" sldId="2147483750"/>
            <pc:sldLayoutMk cId="454054530" sldId="2147483758"/>
          </pc:sldLayoutMkLst>
        </pc:sldLayoutChg>
        <pc:sldLayoutChg chg="del">
          <pc:chgData name="Guest User" userId="2447376044b870ca" providerId="Windows Live" clId="Web-{3F0EBB94-D1B9-4F05-BCAD-D368EC572381}" dt="2023-09-06T11:18:53.956" v="0"/>
          <pc:sldLayoutMkLst>
            <pc:docMk/>
            <pc:sldMasterMk cId="3270930781" sldId="2147483750"/>
            <pc:sldLayoutMk cId="3750766216" sldId="2147483759"/>
          </pc:sldLayoutMkLst>
        </pc:sldLayoutChg>
        <pc:sldLayoutChg chg="del">
          <pc:chgData name="Guest User" userId="2447376044b870ca" providerId="Windows Live" clId="Web-{3F0EBB94-D1B9-4F05-BCAD-D368EC572381}" dt="2023-09-06T11:18:53.956" v="0"/>
          <pc:sldLayoutMkLst>
            <pc:docMk/>
            <pc:sldMasterMk cId="3270930781" sldId="2147483750"/>
            <pc:sldLayoutMk cId="501531591" sldId="2147483760"/>
          </pc:sldLayoutMkLst>
        </pc:sldLayoutChg>
        <pc:sldLayoutChg chg="del">
          <pc:chgData name="Guest User" userId="2447376044b870ca" providerId="Windows Live" clId="Web-{3F0EBB94-D1B9-4F05-BCAD-D368EC572381}" dt="2023-09-06T11:18:53.956" v="0"/>
          <pc:sldLayoutMkLst>
            <pc:docMk/>
            <pc:sldMasterMk cId="3270930781" sldId="2147483750"/>
            <pc:sldLayoutMk cId="651425292" sldId="2147483761"/>
          </pc:sldLayoutMkLst>
        </pc:sldLayoutChg>
      </pc:sldMasterChg>
      <pc:sldMasterChg chg="add addSldLayout modSldLayout">
        <pc:chgData name="Guest User" userId="2447376044b870ca" providerId="Windows Live" clId="Web-{3F0EBB94-D1B9-4F05-BCAD-D368EC572381}" dt="2023-09-06T11:18:53.956" v="0"/>
        <pc:sldMasterMkLst>
          <pc:docMk/>
          <pc:sldMasterMk cId="848161947" sldId="2147483762"/>
        </pc:sldMasterMkLst>
        <pc:sldLayoutChg chg="add mod replId">
          <pc:chgData name="Guest User" userId="2447376044b870ca" providerId="Windows Live" clId="Web-{3F0EBB94-D1B9-4F05-BCAD-D368EC572381}" dt="2023-09-06T11:18:53.956" v="0"/>
          <pc:sldLayoutMkLst>
            <pc:docMk/>
            <pc:sldMasterMk cId="848161947" sldId="2147483762"/>
            <pc:sldLayoutMk cId="3592228757" sldId="2147483763"/>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971270014" sldId="2147483764"/>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3943574863" sldId="2147483765"/>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3984475672" sldId="2147483766"/>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3542922062" sldId="2147483767"/>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3969706386" sldId="2147483768"/>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2577316644" sldId="2147483769"/>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3229934145" sldId="2147483770"/>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4213063626" sldId="2147483771"/>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592097648" sldId="2147483772"/>
          </pc:sldLayoutMkLst>
        </pc:sldLayoutChg>
        <pc:sldLayoutChg chg="add mod replId">
          <pc:chgData name="Guest User" userId="2447376044b870ca" providerId="Windows Live" clId="Web-{3F0EBB94-D1B9-4F05-BCAD-D368EC572381}" dt="2023-09-06T11:18:53.956" v="0"/>
          <pc:sldLayoutMkLst>
            <pc:docMk/>
            <pc:sldMasterMk cId="848161947" sldId="2147483762"/>
            <pc:sldLayoutMk cId="3482156076" sldId="2147483773"/>
          </pc:sldLayoutMkLst>
        </pc:sldLayoutChg>
      </pc:sldMasterChg>
    </pc:docChg>
  </pc:docChgLst>
  <pc:docChgLst>
    <pc:chgData name="Tarunpreet Kaur" userId="2447376044b870ca" providerId="Windows Live" clId="Web-{4E21ECB6-31BD-42E5-8DC3-5CE90264F48E}"/>
    <pc:docChg chg="modSld">
      <pc:chgData name="Tarunpreet Kaur" userId="2447376044b870ca" providerId="Windows Live" clId="Web-{4E21ECB6-31BD-42E5-8DC3-5CE90264F48E}" dt="2023-10-16T13:27:28.705" v="56" actId="1076"/>
      <pc:docMkLst>
        <pc:docMk/>
      </pc:docMkLst>
      <pc:sldChg chg="addSp delSp modSp mod setBg">
        <pc:chgData name="Tarunpreet Kaur" userId="2447376044b870ca" providerId="Windows Live" clId="Web-{4E21ECB6-31BD-42E5-8DC3-5CE90264F48E}" dt="2023-10-16T13:27:28.705" v="56" actId="1076"/>
        <pc:sldMkLst>
          <pc:docMk/>
          <pc:sldMk cId="550812847" sldId="259"/>
        </pc:sldMkLst>
        <pc:spChg chg="mod">
          <ac:chgData name="Tarunpreet Kaur" userId="2447376044b870ca" providerId="Windows Live" clId="Web-{4E21ECB6-31BD-42E5-8DC3-5CE90264F48E}" dt="2023-10-16T13:26:40.719" v="55" actId="20577"/>
          <ac:spMkLst>
            <pc:docMk/>
            <pc:sldMk cId="550812847" sldId="259"/>
            <ac:spMk id="2" creationId="{5F184AE1-69FD-67C7-E7AE-C7E3B525E0CD}"/>
          </ac:spMkLst>
        </pc:spChg>
        <pc:spChg chg="add del">
          <ac:chgData name="Tarunpreet Kaur" userId="2447376044b870ca" providerId="Windows Live" clId="Web-{4E21ECB6-31BD-42E5-8DC3-5CE90264F48E}" dt="2023-10-16T13:22:18.198" v="3"/>
          <ac:spMkLst>
            <pc:docMk/>
            <pc:sldMk cId="550812847" sldId="259"/>
            <ac:spMk id="9" creationId="{03E8462A-FEBA-4848-81CC-3F8DA3E477BE}"/>
          </ac:spMkLst>
        </pc:spChg>
        <pc:spChg chg="add del">
          <ac:chgData name="Tarunpreet Kaur" userId="2447376044b870ca" providerId="Windows Live" clId="Web-{4E21ECB6-31BD-42E5-8DC3-5CE90264F48E}" dt="2023-10-16T13:22:18.198" v="3"/>
          <ac:spMkLst>
            <pc:docMk/>
            <pc:sldMk cId="550812847" sldId="259"/>
            <ac:spMk id="22" creationId="{7941F9B1-B01B-4A84-89D9-B169AEB4E456}"/>
          </ac:spMkLst>
        </pc:spChg>
        <pc:spChg chg="add">
          <ac:chgData name="Tarunpreet Kaur" userId="2447376044b870ca" providerId="Windows Live" clId="Web-{4E21ECB6-31BD-42E5-8DC3-5CE90264F48E}" dt="2023-10-16T13:22:18.229" v="4"/>
          <ac:spMkLst>
            <pc:docMk/>
            <pc:sldMk cId="550812847" sldId="259"/>
            <ac:spMk id="24" creationId="{03E8462A-FEBA-4848-81CC-3F8DA3E477BE}"/>
          </ac:spMkLst>
        </pc:spChg>
        <pc:spChg chg="add">
          <ac:chgData name="Tarunpreet Kaur" userId="2447376044b870ca" providerId="Windows Live" clId="Web-{4E21ECB6-31BD-42E5-8DC3-5CE90264F48E}" dt="2023-10-16T13:22:18.229" v="4"/>
          <ac:spMkLst>
            <pc:docMk/>
            <pc:sldMk cId="550812847" sldId="259"/>
            <ac:spMk id="26" creationId="{7941F9B1-B01B-4A84-89D9-B169AEB4E456}"/>
          </ac:spMkLst>
        </pc:spChg>
        <pc:grpChg chg="add del">
          <ac:chgData name="Tarunpreet Kaur" userId="2447376044b870ca" providerId="Windows Live" clId="Web-{4E21ECB6-31BD-42E5-8DC3-5CE90264F48E}" dt="2023-10-16T13:22:18.198" v="3"/>
          <ac:grpSpMkLst>
            <pc:docMk/>
            <pc:sldMk cId="550812847" sldId="259"/>
            <ac:grpSpMk id="11" creationId="{2109F83F-40FE-4DB3-84CC-09FB3340D06D}"/>
          </ac:grpSpMkLst>
        </pc:grpChg>
        <pc:grpChg chg="add">
          <ac:chgData name="Tarunpreet Kaur" userId="2447376044b870ca" providerId="Windows Live" clId="Web-{4E21ECB6-31BD-42E5-8DC3-5CE90264F48E}" dt="2023-10-16T13:22:18.229" v="4"/>
          <ac:grpSpMkLst>
            <pc:docMk/>
            <pc:sldMk cId="550812847" sldId="259"/>
            <ac:grpSpMk id="25" creationId="{2109F83F-40FE-4DB3-84CC-09FB3340D06D}"/>
          </ac:grpSpMkLst>
        </pc:grpChg>
        <pc:graphicFrameChg chg="add del mod modGraphic">
          <ac:chgData name="Tarunpreet Kaur" userId="2447376044b870ca" providerId="Windows Live" clId="Web-{4E21ECB6-31BD-42E5-8DC3-5CE90264F48E}" dt="2023-10-16T13:27:28.705" v="56" actId="1076"/>
          <ac:graphicFrameMkLst>
            <pc:docMk/>
            <pc:sldMk cId="550812847" sldId="259"/>
            <ac:graphicFrameMk id="3" creationId="{DA71E1AB-14DB-7ADF-C186-8429C278370B}"/>
          </ac:graphicFrameMkLst>
        </pc:graphicFrameChg>
      </pc:sldChg>
    </pc:docChg>
  </pc:docChgLst>
  <pc:docChgLst>
    <pc:chgData name="Guest User" providerId="Windows Live" clId="Web-{742DCABA-6EE4-4561-9E01-C7FA3CDD51E8}"/>
    <pc:docChg chg="modSld addMainMaster delMainMaster modMainMaster">
      <pc:chgData name="Guest User" userId="" providerId="Windows Live" clId="Web-{742DCABA-6EE4-4561-9E01-C7FA3CDD51E8}" dt="2023-09-04T17:50:46.806" v="16"/>
      <pc:docMkLst>
        <pc:docMk/>
      </pc:docMkLst>
      <pc:sldChg chg="modSp mod modClrScheme chgLayout">
        <pc:chgData name="Guest User" userId="" providerId="Windows Live" clId="Web-{742DCABA-6EE4-4561-9E01-C7FA3CDD51E8}" dt="2023-09-04T17:50:46.806" v="16"/>
        <pc:sldMkLst>
          <pc:docMk/>
          <pc:sldMk cId="109857222" sldId="256"/>
        </pc:sldMkLst>
        <pc:spChg chg="mod">
          <ac:chgData name="Guest User" userId="" providerId="Windows Live" clId="Web-{742DCABA-6EE4-4561-9E01-C7FA3CDD51E8}" dt="2023-09-04T17:50:29.056" v="14" actId="1076"/>
          <ac:spMkLst>
            <pc:docMk/>
            <pc:sldMk cId="109857222" sldId="256"/>
            <ac:spMk id="22" creationId="{49798256-A166-211A-3247-0C42812C63EB}"/>
          </ac:spMkLst>
        </pc:spChg>
      </pc:sldChg>
      <pc:sldChg chg="mod modClrScheme chgLayout">
        <pc:chgData name="Guest User" userId="" providerId="Windows Live" clId="Web-{742DCABA-6EE4-4561-9E01-C7FA3CDD51E8}" dt="2023-09-04T17:50:46.806" v="16"/>
        <pc:sldMkLst>
          <pc:docMk/>
          <pc:sldMk cId="1299790209" sldId="257"/>
        </pc:sldMkLst>
      </pc:sldChg>
      <pc:sldChg chg="mod modClrScheme chgLayout">
        <pc:chgData name="Guest User" userId="" providerId="Windows Live" clId="Web-{742DCABA-6EE4-4561-9E01-C7FA3CDD51E8}" dt="2023-09-04T17:50:46.806" v="16"/>
        <pc:sldMkLst>
          <pc:docMk/>
          <pc:sldMk cId="3501875862" sldId="258"/>
        </pc:sldMkLst>
      </pc:sldChg>
      <pc:sldChg chg="mod modClrScheme chgLayout">
        <pc:chgData name="Guest User" userId="" providerId="Windows Live" clId="Web-{742DCABA-6EE4-4561-9E01-C7FA3CDD51E8}" dt="2023-09-04T17:50:46.806" v="16"/>
        <pc:sldMkLst>
          <pc:docMk/>
          <pc:sldMk cId="550812847" sldId="259"/>
        </pc:sldMkLst>
      </pc:sldChg>
      <pc:sldChg chg="mod modClrScheme chgLayout">
        <pc:chgData name="Guest User" userId="" providerId="Windows Live" clId="Web-{742DCABA-6EE4-4561-9E01-C7FA3CDD51E8}" dt="2023-09-04T17:50:46.806" v="16"/>
        <pc:sldMkLst>
          <pc:docMk/>
          <pc:sldMk cId="3286193525" sldId="260"/>
        </pc:sldMkLst>
      </pc:sldChg>
      <pc:sldChg chg="mod modClrScheme chgLayout">
        <pc:chgData name="Guest User" userId="" providerId="Windows Live" clId="Web-{742DCABA-6EE4-4561-9E01-C7FA3CDD51E8}" dt="2023-09-04T17:50:46.806" v="16"/>
        <pc:sldMkLst>
          <pc:docMk/>
          <pc:sldMk cId="2916200380" sldId="261"/>
        </pc:sldMkLst>
      </pc:sldChg>
      <pc:sldChg chg="mod modClrScheme chgLayout">
        <pc:chgData name="Guest User" userId="" providerId="Windows Live" clId="Web-{742DCABA-6EE4-4561-9E01-C7FA3CDD51E8}" dt="2023-09-04T17:50:46.806" v="16"/>
        <pc:sldMkLst>
          <pc:docMk/>
          <pc:sldMk cId="1039724992" sldId="262"/>
        </pc:sldMkLst>
      </pc:sldChg>
      <pc:sldChg chg="mod modClrScheme chgLayout">
        <pc:chgData name="Guest User" userId="" providerId="Windows Live" clId="Web-{742DCABA-6EE4-4561-9E01-C7FA3CDD51E8}" dt="2023-09-04T17:50:46.806" v="16"/>
        <pc:sldMkLst>
          <pc:docMk/>
          <pc:sldMk cId="470434764" sldId="263"/>
        </pc:sldMkLst>
      </pc:sldChg>
      <pc:sldChg chg="mod modClrScheme chgLayout">
        <pc:chgData name="Guest User" userId="" providerId="Windows Live" clId="Web-{742DCABA-6EE4-4561-9E01-C7FA3CDD51E8}" dt="2023-09-04T17:50:46.806" v="16"/>
        <pc:sldMkLst>
          <pc:docMk/>
          <pc:sldMk cId="4098087206" sldId="264"/>
        </pc:sldMkLst>
      </pc:sldChg>
      <pc:sldChg chg="mod modClrScheme chgLayout">
        <pc:chgData name="Guest User" userId="" providerId="Windows Live" clId="Web-{742DCABA-6EE4-4561-9E01-C7FA3CDD51E8}" dt="2023-09-04T17:50:46.806" v="16"/>
        <pc:sldMkLst>
          <pc:docMk/>
          <pc:sldMk cId="2614530756" sldId="265"/>
        </pc:sldMkLst>
      </pc:sldChg>
      <pc:sldChg chg="mod modClrScheme chgLayout">
        <pc:chgData name="Guest User" userId="" providerId="Windows Live" clId="Web-{742DCABA-6EE4-4561-9E01-C7FA3CDD51E8}" dt="2023-09-04T17:50:46.806" v="16"/>
        <pc:sldMkLst>
          <pc:docMk/>
          <pc:sldMk cId="1515453208" sldId="266"/>
        </pc:sldMkLst>
      </pc:sldChg>
      <pc:sldChg chg="mod modClrScheme chgLayout">
        <pc:chgData name="Guest User" userId="" providerId="Windows Live" clId="Web-{742DCABA-6EE4-4561-9E01-C7FA3CDD51E8}" dt="2023-09-04T17:50:46.806" v="16"/>
        <pc:sldMkLst>
          <pc:docMk/>
          <pc:sldMk cId="1604698593" sldId="267"/>
        </pc:sldMkLst>
      </pc:sldChg>
      <pc:sldChg chg="mod modClrScheme chgLayout">
        <pc:chgData name="Guest User" userId="" providerId="Windows Live" clId="Web-{742DCABA-6EE4-4561-9E01-C7FA3CDD51E8}" dt="2023-09-04T17:50:46.806" v="16"/>
        <pc:sldMkLst>
          <pc:docMk/>
          <pc:sldMk cId="4185564661" sldId="268"/>
        </pc:sldMkLst>
      </pc:sldChg>
      <pc:sldChg chg="mod modClrScheme chgLayout">
        <pc:chgData name="Guest User" userId="" providerId="Windows Live" clId="Web-{742DCABA-6EE4-4561-9E01-C7FA3CDD51E8}" dt="2023-09-04T17:50:46.806" v="16"/>
        <pc:sldMkLst>
          <pc:docMk/>
          <pc:sldMk cId="3556142296" sldId="269"/>
        </pc:sldMkLst>
      </pc:sldChg>
      <pc:sldChg chg="mod modClrScheme chgLayout">
        <pc:chgData name="Guest User" userId="" providerId="Windows Live" clId="Web-{742DCABA-6EE4-4561-9E01-C7FA3CDD51E8}" dt="2023-09-04T17:50:46.806" v="16"/>
        <pc:sldMkLst>
          <pc:docMk/>
          <pc:sldMk cId="2097190276" sldId="270"/>
        </pc:sldMkLst>
      </pc:sldChg>
      <pc:sldChg chg="mod modClrScheme chgLayout">
        <pc:chgData name="Guest User" userId="" providerId="Windows Live" clId="Web-{742DCABA-6EE4-4561-9E01-C7FA3CDD51E8}" dt="2023-09-04T17:50:46.806" v="16"/>
        <pc:sldMkLst>
          <pc:docMk/>
          <pc:sldMk cId="2735868519" sldId="271"/>
        </pc:sldMkLst>
      </pc:sldChg>
      <pc:sldChg chg="mod modClrScheme chgLayout">
        <pc:chgData name="Guest User" userId="" providerId="Windows Live" clId="Web-{742DCABA-6EE4-4561-9E01-C7FA3CDD51E8}" dt="2023-09-04T17:50:46.806" v="16"/>
        <pc:sldMkLst>
          <pc:docMk/>
          <pc:sldMk cId="1661438635" sldId="272"/>
        </pc:sldMkLst>
      </pc:sldChg>
      <pc:sldChg chg="mod modClrScheme chgLayout">
        <pc:chgData name="Guest User" userId="" providerId="Windows Live" clId="Web-{742DCABA-6EE4-4561-9E01-C7FA3CDD51E8}" dt="2023-09-04T17:50:46.806" v="16"/>
        <pc:sldMkLst>
          <pc:docMk/>
          <pc:sldMk cId="1896084891" sldId="273"/>
        </pc:sldMkLst>
      </pc:sldChg>
      <pc:sldMasterChg chg="del delSldLayout">
        <pc:chgData name="Guest User" userId="" providerId="Windows Live" clId="Web-{742DCABA-6EE4-4561-9E01-C7FA3CDD51E8}" dt="2023-09-04T17:44:15.248" v="6"/>
        <pc:sldMasterMkLst>
          <pc:docMk/>
          <pc:sldMasterMk cId="3395752412" sldId="2147483690"/>
        </pc:sldMasterMkLst>
        <pc:sldLayoutChg chg="del">
          <pc:chgData name="Guest User" userId="" providerId="Windows Live" clId="Web-{742DCABA-6EE4-4561-9E01-C7FA3CDD51E8}" dt="2023-09-04T17:44:15.248" v="6"/>
          <pc:sldLayoutMkLst>
            <pc:docMk/>
            <pc:sldMasterMk cId="3395752412" sldId="2147483690"/>
            <pc:sldLayoutMk cId="1534991358" sldId="2147483691"/>
          </pc:sldLayoutMkLst>
        </pc:sldLayoutChg>
        <pc:sldLayoutChg chg="del">
          <pc:chgData name="Guest User" userId="" providerId="Windows Live" clId="Web-{742DCABA-6EE4-4561-9E01-C7FA3CDD51E8}" dt="2023-09-04T17:44:15.248" v="6"/>
          <pc:sldLayoutMkLst>
            <pc:docMk/>
            <pc:sldMasterMk cId="3395752412" sldId="2147483690"/>
            <pc:sldLayoutMk cId="3623801938" sldId="2147483692"/>
          </pc:sldLayoutMkLst>
        </pc:sldLayoutChg>
        <pc:sldLayoutChg chg="del">
          <pc:chgData name="Guest User" userId="" providerId="Windows Live" clId="Web-{742DCABA-6EE4-4561-9E01-C7FA3CDD51E8}" dt="2023-09-04T17:44:15.248" v="6"/>
          <pc:sldLayoutMkLst>
            <pc:docMk/>
            <pc:sldMasterMk cId="3395752412" sldId="2147483690"/>
            <pc:sldLayoutMk cId="1471364781" sldId="2147483693"/>
          </pc:sldLayoutMkLst>
        </pc:sldLayoutChg>
        <pc:sldLayoutChg chg="del">
          <pc:chgData name="Guest User" userId="" providerId="Windows Live" clId="Web-{742DCABA-6EE4-4561-9E01-C7FA3CDD51E8}" dt="2023-09-04T17:44:15.248" v="6"/>
          <pc:sldLayoutMkLst>
            <pc:docMk/>
            <pc:sldMasterMk cId="3395752412" sldId="2147483690"/>
            <pc:sldLayoutMk cId="2971107534" sldId="2147483694"/>
          </pc:sldLayoutMkLst>
        </pc:sldLayoutChg>
        <pc:sldLayoutChg chg="del">
          <pc:chgData name="Guest User" userId="" providerId="Windows Live" clId="Web-{742DCABA-6EE4-4561-9E01-C7FA3CDD51E8}" dt="2023-09-04T17:44:15.248" v="6"/>
          <pc:sldLayoutMkLst>
            <pc:docMk/>
            <pc:sldMasterMk cId="3395752412" sldId="2147483690"/>
            <pc:sldLayoutMk cId="2471233357" sldId="2147483695"/>
          </pc:sldLayoutMkLst>
        </pc:sldLayoutChg>
        <pc:sldLayoutChg chg="del">
          <pc:chgData name="Guest User" userId="" providerId="Windows Live" clId="Web-{742DCABA-6EE4-4561-9E01-C7FA3CDD51E8}" dt="2023-09-04T17:44:15.248" v="6"/>
          <pc:sldLayoutMkLst>
            <pc:docMk/>
            <pc:sldMasterMk cId="3395752412" sldId="2147483690"/>
            <pc:sldLayoutMk cId="3999331747" sldId="2147483696"/>
          </pc:sldLayoutMkLst>
        </pc:sldLayoutChg>
        <pc:sldLayoutChg chg="del">
          <pc:chgData name="Guest User" userId="" providerId="Windows Live" clId="Web-{742DCABA-6EE4-4561-9E01-C7FA3CDD51E8}" dt="2023-09-04T17:44:15.248" v="6"/>
          <pc:sldLayoutMkLst>
            <pc:docMk/>
            <pc:sldMasterMk cId="3395752412" sldId="2147483690"/>
            <pc:sldLayoutMk cId="849385834" sldId="2147483697"/>
          </pc:sldLayoutMkLst>
        </pc:sldLayoutChg>
        <pc:sldLayoutChg chg="del">
          <pc:chgData name="Guest User" userId="" providerId="Windows Live" clId="Web-{742DCABA-6EE4-4561-9E01-C7FA3CDD51E8}" dt="2023-09-04T17:44:15.248" v="6"/>
          <pc:sldLayoutMkLst>
            <pc:docMk/>
            <pc:sldMasterMk cId="3395752412" sldId="2147483690"/>
            <pc:sldLayoutMk cId="3590141729" sldId="2147483698"/>
          </pc:sldLayoutMkLst>
        </pc:sldLayoutChg>
        <pc:sldLayoutChg chg="del">
          <pc:chgData name="Guest User" userId="" providerId="Windows Live" clId="Web-{742DCABA-6EE4-4561-9E01-C7FA3CDD51E8}" dt="2023-09-04T17:44:15.248" v="6"/>
          <pc:sldLayoutMkLst>
            <pc:docMk/>
            <pc:sldMasterMk cId="3395752412" sldId="2147483690"/>
            <pc:sldLayoutMk cId="2518396661" sldId="2147483699"/>
          </pc:sldLayoutMkLst>
        </pc:sldLayoutChg>
        <pc:sldLayoutChg chg="del">
          <pc:chgData name="Guest User" userId="" providerId="Windows Live" clId="Web-{742DCABA-6EE4-4561-9E01-C7FA3CDD51E8}" dt="2023-09-04T17:44:15.248" v="6"/>
          <pc:sldLayoutMkLst>
            <pc:docMk/>
            <pc:sldMasterMk cId="3395752412" sldId="2147483690"/>
            <pc:sldLayoutMk cId="1834889028" sldId="2147483700"/>
          </pc:sldLayoutMkLst>
        </pc:sldLayoutChg>
        <pc:sldLayoutChg chg="del">
          <pc:chgData name="Guest User" userId="" providerId="Windows Live" clId="Web-{742DCABA-6EE4-4561-9E01-C7FA3CDD51E8}" dt="2023-09-04T17:44:15.248" v="6"/>
          <pc:sldLayoutMkLst>
            <pc:docMk/>
            <pc:sldMasterMk cId="3395752412" sldId="2147483690"/>
            <pc:sldLayoutMk cId="717026667" sldId="2147483701"/>
          </pc:sldLayoutMkLst>
        </pc:sldLayoutChg>
        <pc:sldLayoutChg chg="del">
          <pc:chgData name="Guest User" userId="" providerId="Windows Live" clId="Web-{742DCABA-6EE4-4561-9E01-C7FA3CDD51E8}" dt="2023-09-04T17:44:15.248" v="6"/>
          <pc:sldLayoutMkLst>
            <pc:docMk/>
            <pc:sldMasterMk cId="3395752412" sldId="2147483690"/>
            <pc:sldLayoutMk cId="3789848304" sldId="2147483702"/>
          </pc:sldLayoutMkLst>
        </pc:sldLayoutChg>
        <pc:sldLayoutChg chg="del">
          <pc:chgData name="Guest User" userId="" providerId="Windows Live" clId="Web-{742DCABA-6EE4-4561-9E01-C7FA3CDD51E8}" dt="2023-09-04T17:44:15.248" v="6"/>
          <pc:sldLayoutMkLst>
            <pc:docMk/>
            <pc:sldMasterMk cId="3395752412" sldId="2147483690"/>
            <pc:sldLayoutMk cId="3138070066" sldId="2147483703"/>
          </pc:sldLayoutMkLst>
        </pc:sldLayoutChg>
        <pc:sldLayoutChg chg="del">
          <pc:chgData name="Guest User" userId="" providerId="Windows Live" clId="Web-{742DCABA-6EE4-4561-9E01-C7FA3CDD51E8}" dt="2023-09-04T17:44:15.248" v="6"/>
          <pc:sldLayoutMkLst>
            <pc:docMk/>
            <pc:sldMasterMk cId="3395752412" sldId="2147483690"/>
            <pc:sldLayoutMk cId="40659672" sldId="2147483704"/>
          </pc:sldLayoutMkLst>
        </pc:sldLayoutChg>
        <pc:sldLayoutChg chg="del">
          <pc:chgData name="Guest User" userId="" providerId="Windows Live" clId="Web-{742DCABA-6EE4-4561-9E01-C7FA3CDD51E8}" dt="2023-09-04T17:44:15.248" v="6"/>
          <pc:sldLayoutMkLst>
            <pc:docMk/>
            <pc:sldMasterMk cId="3395752412" sldId="2147483690"/>
            <pc:sldLayoutMk cId="1749447020" sldId="2147483705"/>
          </pc:sldLayoutMkLst>
        </pc:sldLayoutChg>
        <pc:sldLayoutChg chg="del">
          <pc:chgData name="Guest User" userId="" providerId="Windows Live" clId="Web-{742DCABA-6EE4-4561-9E01-C7FA3CDD51E8}" dt="2023-09-04T17:44:15.248" v="6"/>
          <pc:sldLayoutMkLst>
            <pc:docMk/>
            <pc:sldMasterMk cId="3395752412" sldId="2147483690"/>
            <pc:sldLayoutMk cId="1395619932" sldId="2147483706"/>
          </pc:sldLayoutMkLst>
        </pc:sldLayoutChg>
        <pc:sldLayoutChg chg="del">
          <pc:chgData name="Guest User" userId="" providerId="Windows Live" clId="Web-{742DCABA-6EE4-4561-9E01-C7FA3CDD51E8}" dt="2023-09-04T17:44:15.248" v="6"/>
          <pc:sldLayoutMkLst>
            <pc:docMk/>
            <pc:sldMasterMk cId="3395752412" sldId="2147483690"/>
            <pc:sldLayoutMk cId="4264612390" sldId="2147483707"/>
          </pc:sldLayoutMkLst>
        </pc:sldLayoutChg>
      </pc:sldMasterChg>
      <pc:sldMasterChg chg="add del addSldLayout delSldLayout modSldLayout">
        <pc:chgData name="Guest User" userId="" providerId="Windows Live" clId="Web-{742DCABA-6EE4-4561-9E01-C7FA3CDD51E8}" dt="2023-09-04T17:44:21.779" v="7"/>
        <pc:sldMasterMkLst>
          <pc:docMk/>
          <pc:sldMasterMk cId="2231300560" sldId="2147483708"/>
        </pc:sldMasterMkLst>
        <pc:sldLayoutChg chg="add del mod replId">
          <pc:chgData name="Guest User" userId="" providerId="Windows Live" clId="Web-{742DCABA-6EE4-4561-9E01-C7FA3CDD51E8}" dt="2023-09-04T17:44:21.779" v="7"/>
          <pc:sldLayoutMkLst>
            <pc:docMk/>
            <pc:sldMasterMk cId="2231300560" sldId="2147483708"/>
            <pc:sldLayoutMk cId="68297442" sldId="2147483709"/>
          </pc:sldLayoutMkLst>
        </pc:sldLayoutChg>
        <pc:sldLayoutChg chg="add del mod replId">
          <pc:chgData name="Guest User" userId="" providerId="Windows Live" clId="Web-{742DCABA-6EE4-4561-9E01-C7FA3CDD51E8}" dt="2023-09-04T17:44:21.779" v="7"/>
          <pc:sldLayoutMkLst>
            <pc:docMk/>
            <pc:sldMasterMk cId="2231300560" sldId="2147483708"/>
            <pc:sldLayoutMk cId="3072267736" sldId="2147483710"/>
          </pc:sldLayoutMkLst>
        </pc:sldLayoutChg>
        <pc:sldLayoutChg chg="add del mod replId">
          <pc:chgData name="Guest User" userId="" providerId="Windows Live" clId="Web-{742DCABA-6EE4-4561-9E01-C7FA3CDD51E8}" dt="2023-09-04T17:44:21.779" v="7"/>
          <pc:sldLayoutMkLst>
            <pc:docMk/>
            <pc:sldMasterMk cId="2231300560" sldId="2147483708"/>
            <pc:sldLayoutMk cId="949713004" sldId="2147483711"/>
          </pc:sldLayoutMkLst>
        </pc:sldLayoutChg>
        <pc:sldLayoutChg chg="add del mod replId">
          <pc:chgData name="Guest User" userId="" providerId="Windows Live" clId="Web-{742DCABA-6EE4-4561-9E01-C7FA3CDD51E8}" dt="2023-09-04T17:44:21.779" v="7"/>
          <pc:sldLayoutMkLst>
            <pc:docMk/>
            <pc:sldMasterMk cId="2231300560" sldId="2147483708"/>
            <pc:sldLayoutMk cId="4259829428" sldId="2147483712"/>
          </pc:sldLayoutMkLst>
        </pc:sldLayoutChg>
        <pc:sldLayoutChg chg="add del mod replId">
          <pc:chgData name="Guest User" userId="" providerId="Windows Live" clId="Web-{742DCABA-6EE4-4561-9E01-C7FA3CDD51E8}" dt="2023-09-04T17:44:21.779" v="7"/>
          <pc:sldLayoutMkLst>
            <pc:docMk/>
            <pc:sldMasterMk cId="2231300560" sldId="2147483708"/>
            <pc:sldLayoutMk cId="1829261085" sldId="2147483713"/>
          </pc:sldLayoutMkLst>
        </pc:sldLayoutChg>
        <pc:sldLayoutChg chg="add del mod replId">
          <pc:chgData name="Guest User" userId="" providerId="Windows Live" clId="Web-{742DCABA-6EE4-4561-9E01-C7FA3CDD51E8}" dt="2023-09-04T17:44:21.779" v="7"/>
          <pc:sldLayoutMkLst>
            <pc:docMk/>
            <pc:sldMasterMk cId="2231300560" sldId="2147483708"/>
            <pc:sldLayoutMk cId="828508298" sldId="2147483714"/>
          </pc:sldLayoutMkLst>
        </pc:sldLayoutChg>
        <pc:sldLayoutChg chg="add del mod replId">
          <pc:chgData name="Guest User" userId="" providerId="Windows Live" clId="Web-{742DCABA-6EE4-4561-9E01-C7FA3CDD51E8}" dt="2023-09-04T17:44:21.779" v="7"/>
          <pc:sldLayoutMkLst>
            <pc:docMk/>
            <pc:sldMasterMk cId="2231300560" sldId="2147483708"/>
            <pc:sldLayoutMk cId="1809154525" sldId="2147483715"/>
          </pc:sldLayoutMkLst>
        </pc:sldLayoutChg>
        <pc:sldLayoutChg chg="add del mod replId">
          <pc:chgData name="Guest User" userId="" providerId="Windows Live" clId="Web-{742DCABA-6EE4-4561-9E01-C7FA3CDD51E8}" dt="2023-09-04T17:44:21.779" v="7"/>
          <pc:sldLayoutMkLst>
            <pc:docMk/>
            <pc:sldMasterMk cId="2231300560" sldId="2147483708"/>
            <pc:sldLayoutMk cId="3607464021" sldId="2147483716"/>
          </pc:sldLayoutMkLst>
        </pc:sldLayoutChg>
        <pc:sldLayoutChg chg="add del mod replId">
          <pc:chgData name="Guest User" userId="" providerId="Windows Live" clId="Web-{742DCABA-6EE4-4561-9E01-C7FA3CDD51E8}" dt="2023-09-04T17:44:21.779" v="7"/>
          <pc:sldLayoutMkLst>
            <pc:docMk/>
            <pc:sldMasterMk cId="2231300560" sldId="2147483708"/>
            <pc:sldLayoutMk cId="906470777" sldId="2147483717"/>
          </pc:sldLayoutMkLst>
        </pc:sldLayoutChg>
        <pc:sldLayoutChg chg="add del mod replId">
          <pc:chgData name="Guest User" userId="" providerId="Windows Live" clId="Web-{742DCABA-6EE4-4561-9E01-C7FA3CDD51E8}" dt="2023-09-04T17:44:21.779" v="7"/>
          <pc:sldLayoutMkLst>
            <pc:docMk/>
            <pc:sldMasterMk cId="2231300560" sldId="2147483708"/>
            <pc:sldLayoutMk cId="3125742055" sldId="2147483718"/>
          </pc:sldLayoutMkLst>
        </pc:sldLayoutChg>
        <pc:sldLayoutChg chg="add del mod replId">
          <pc:chgData name="Guest User" userId="" providerId="Windows Live" clId="Web-{742DCABA-6EE4-4561-9E01-C7FA3CDD51E8}" dt="2023-09-04T17:44:21.779" v="7"/>
          <pc:sldLayoutMkLst>
            <pc:docMk/>
            <pc:sldMasterMk cId="2231300560" sldId="2147483708"/>
            <pc:sldLayoutMk cId="3914404101" sldId="2147483719"/>
          </pc:sldLayoutMkLst>
        </pc:sldLayoutChg>
      </pc:sldMasterChg>
      <pc:sldMasterChg chg="add del addSldLayout delSldLayout modSldLayout">
        <pc:chgData name="Guest User" userId="" providerId="Windows Live" clId="Web-{742DCABA-6EE4-4561-9E01-C7FA3CDD51E8}" dt="2023-09-04T17:50:00.430" v="13"/>
        <pc:sldMasterMkLst>
          <pc:docMk/>
          <pc:sldMasterMk cId="1408419022" sldId="2147483720"/>
        </pc:sldMasterMkLst>
        <pc:sldLayoutChg chg="add del mod replId">
          <pc:chgData name="Guest User" userId="" providerId="Windows Live" clId="Web-{742DCABA-6EE4-4561-9E01-C7FA3CDD51E8}" dt="2023-09-04T17:50:00.430" v="13"/>
          <pc:sldLayoutMkLst>
            <pc:docMk/>
            <pc:sldMasterMk cId="1408419022" sldId="2147483720"/>
            <pc:sldLayoutMk cId="1555590722" sldId="2147483721"/>
          </pc:sldLayoutMkLst>
        </pc:sldLayoutChg>
        <pc:sldLayoutChg chg="add del mod replId">
          <pc:chgData name="Guest User" userId="" providerId="Windows Live" clId="Web-{742DCABA-6EE4-4561-9E01-C7FA3CDD51E8}" dt="2023-09-04T17:50:00.430" v="13"/>
          <pc:sldLayoutMkLst>
            <pc:docMk/>
            <pc:sldMasterMk cId="1408419022" sldId="2147483720"/>
            <pc:sldLayoutMk cId="2313469807" sldId="2147483722"/>
          </pc:sldLayoutMkLst>
        </pc:sldLayoutChg>
        <pc:sldLayoutChg chg="add del mod replId">
          <pc:chgData name="Guest User" userId="" providerId="Windows Live" clId="Web-{742DCABA-6EE4-4561-9E01-C7FA3CDD51E8}" dt="2023-09-04T17:50:00.430" v="13"/>
          <pc:sldLayoutMkLst>
            <pc:docMk/>
            <pc:sldMasterMk cId="1408419022" sldId="2147483720"/>
            <pc:sldLayoutMk cId="3957113604" sldId="2147483723"/>
          </pc:sldLayoutMkLst>
        </pc:sldLayoutChg>
        <pc:sldLayoutChg chg="add del mod replId">
          <pc:chgData name="Guest User" userId="" providerId="Windows Live" clId="Web-{742DCABA-6EE4-4561-9E01-C7FA3CDD51E8}" dt="2023-09-04T17:50:00.430" v="13"/>
          <pc:sldLayoutMkLst>
            <pc:docMk/>
            <pc:sldMasterMk cId="1408419022" sldId="2147483720"/>
            <pc:sldLayoutMk cId="3976581837" sldId="2147483724"/>
          </pc:sldLayoutMkLst>
        </pc:sldLayoutChg>
        <pc:sldLayoutChg chg="add del mod replId">
          <pc:chgData name="Guest User" userId="" providerId="Windows Live" clId="Web-{742DCABA-6EE4-4561-9E01-C7FA3CDD51E8}" dt="2023-09-04T17:50:00.430" v="13"/>
          <pc:sldLayoutMkLst>
            <pc:docMk/>
            <pc:sldMasterMk cId="1408419022" sldId="2147483720"/>
            <pc:sldLayoutMk cId="1339136654" sldId="2147483725"/>
          </pc:sldLayoutMkLst>
        </pc:sldLayoutChg>
        <pc:sldLayoutChg chg="add del mod replId">
          <pc:chgData name="Guest User" userId="" providerId="Windows Live" clId="Web-{742DCABA-6EE4-4561-9E01-C7FA3CDD51E8}" dt="2023-09-04T17:50:00.430" v="13"/>
          <pc:sldLayoutMkLst>
            <pc:docMk/>
            <pc:sldMasterMk cId="1408419022" sldId="2147483720"/>
            <pc:sldLayoutMk cId="2280980063" sldId="2147483726"/>
          </pc:sldLayoutMkLst>
        </pc:sldLayoutChg>
        <pc:sldLayoutChg chg="add del mod replId">
          <pc:chgData name="Guest User" userId="" providerId="Windows Live" clId="Web-{742DCABA-6EE4-4561-9E01-C7FA3CDD51E8}" dt="2023-09-04T17:50:00.430" v="13"/>
          <pc:sldLayoutMkLst>
            <pc:docMk/>
            <pc:sldMasterMk cId="1408419022" sldId="2147483720"/>
            <pc:sldLayoutMk cId="2737259856" sldId="2147483727"/>
          </pc:sldLayoutMkLst>
        </pc:sldLayoutChg>
        <pc:sldLayoutChg chg="add del mod replId">
          <pc:chgData name="Guest User" userId="" providerId="Windows Live" clId="Web-{742DCABA-6EE4-4561-9E01-C7FA3CDD51E8}" dt="2023-09-04T17:50:00.430" v="13"/>
          <pc:sldLayoutMkLst>
            <pc:docMk/>
            <pc:sldMasterMk cId="1408419022" sldId="2147483720"/>
            <pc:sldLayoutMk cId="186112721" sldId="2147483728"/>
          </pc:sldLayoutMkLst>
        </pc:sldLayoutChg>
        <pc:sldLayoutChg chg="add del mod replId">
          <pc:chgData name="Guest User" userId="" providerId="Windows Live" clId="Web-{742DCABA-6EE4-4561-9E01-C7FA3CDD51E8}" dt="2023-09-04T17:50:00.430" v="13"/>
          <pc:sldLayoutMkLst>
            <pc:docMk/>
            <pc:sldMasterMk cId="1408419022" sldId="2147483720"/>
            <pc:sldLayoutMk cId="390771210" sldId="2147483729"/>
          </pc:sldLayoutMkLst>
        </pc:sldLayoutChg>
        <pc:sldLayoutChg chg="add del mod replId">
          <pc:chgData name="Guest User" userId="" providerId="Windows Live" clId="Web-{742DCABA-6EE4-4561-9E01-C7FA3CDD51E8}" dt="2023-09-04T17:50:00.430" v="13"/>
          <pc:sldLayoutMkLst>
            <pc:docMk/>
            <pc:sldMasterMk cId="1408419022" sldId="2147483720"/>
            <pc:sldLayoutMk cId="3820541752" sldId="2147483730"/>
          </pc:sldLayoutMkLst>
        </pc:sldLayoutChg>
        <pc:sldLayoutChg chg="add del mod replId">
          <pc:chgData name="Guest User" userId="" providerId="Windows Live" clId="Web-{742DCABA-6EE4-4561-9E01-C7FA3CDD51E8}" dt="2023-09-04T17:50:00.430" v="13"/>
          <pc:sldLayoutMkLst>
            <pc:docMk/>
            <pc:sldMasterMk cId="1408419022" sldId="2147483720"/>
            <pc:sldLayoutMk cId="885736369" sldId="2147483731"/>
          </pc:sldLayoutMkLst>
        </pc:sldLayoutChg>
        <pc:sldLayoutChg chg="add del mod replId">
          <pc:chgData name="Guest User" userId="" providerId="Windows Live" clId="Web-{742DCABA-6EE4-4561-9E01-C7FA3CDD51E8}" dt="2023-09-04T17:50:00.430" v="13"/>
          <pc:sldLayoutMkLst>
            <pc:docMk/>
            <pc:sldMasterMk cId="1408419022" sldId="2147483720"/>
            <pc:sldLayoutMk cId="748909030" sldId="2147483732"/>
          </pc:sldLayoutMkLst>
        </pc:sldLayoutChg>
        <pc:sldLayoutChg chg="add del mod replId">
          <pc:chgData name="Guest User" userId="" providerId="Windows Live" clId="Web-{742DCABA-6EE4-4561-9E01-C7FA3CDD51E8}" dt="2023-09-04T17:50:00.430" v="13"/>
          <pc:sldLayoutMkLst>
            <pc:docMk/>
            <pc:sldMasterMk cId="1408419022" sldId="2147483720"/>
            <pc:sldLayoutMk cId="3086097910" sldId="2147483733"/>
          </pc:sldLayoutMkLst>
        </pc:sldLayoutChg>
        <pc:sldLayoutChg chg="add del mod replId">
          <pc:chgData name="Guest User" userId="" providerId="Windows Live" clId="Web-{742DCABA-6EE4-4561-9E01-C7FA3CDD51E8}" dt="2023-09-04T17:50:00.430" v="13"/>
          <pc:sldLayoutMkLst>
            <pc:docMk/>
            <pc:sldMasterMk cId="1408419022" sldId="2147483720"/>
            <pc:sldLayoutMk cId="816137756" sldId="2147483734"/>
          </pc:sldLayoutMkLst>
        </pc:sldLayoutChg>
        <pc:sldLayoutChg chg="add del mod replId">
          <pc:chgData name="Guest User" userId="" providerId="Windows Live" clId="Web-{742DCABA-6EE4-4561-9E01-C7FA3CDD51E8}" dt="2023-09-04T17:50:00.430" v="13"/>
          <pc:sldLayoutMkLst>
            <pc:docMk/>
            <pc:sldMasterMk cId="1408419022" sldId="2147483720"/>
            <pc:sldLayoutMk cId="1744647572" sldId="2147483735"/>
          </pc:sldLayoutMkLst>
        </pc:sldLayoutChg>
        <pc:sldLayoutChg chg="add del mod replId">
          <pc:chgData name="Guest User" userId="" providerId="Windows Live" clId="Web-{742DCABA-6EE4-4561-9E01-C7FA3CDD51E8}" dt="2023-09-04T17:50:00.430" v="13"/>
          <pc:sldLayoutMkLst>
            <pc:docMk/>
            <pc:sldMasterMk cId="1408419022" sldId="2147483720"/>
            <pc:sldLayoutMk cId="2299739683" sldId="2147483736"/>
          </pc:sldLayoutMkLst>
        </pc:sldLayoutChg>
        <pc:sldLayoutChg chg="add del mod replId">
          <pc:chgData name="Guest User" userId="" providerId="Windows Live" clId="Web-{742DCABA-6EE4-4561-9E01-C7FA3CDD51E8}" dt="2023-09-04T17:50:00.430" v="13"/>
          <pc:sldLayoutMkLst>
            <pc:docMk/>
            <pc:sldMasterMk cId="1408419022" sldId="2147483720"/>
            <pc:sldLayoutMk cId="17535029" sldId="2147483737"/>
          </pc:sldLayoutMkLst>
        </pc:sldLayoutChg>
      </pc:sldMasterChg>
      <pc:sldMasterChg chg="add del addSldLayout delSldLayout modSldLayout">
        <pc:chgData name="Guest User" userId="" providerId="Windows Live" clId="Web-{742DCABA-6EE4-4561-9E01-C7FA3CDD51E8}" dt="2023-09-04T17:50:37.712" v="15"/>
        <pc:sldMasterMkLst>
          <pc:docMk/>
          <pc:sldMasterMk cId="3504489669" sldId="2147483738"/>
        </pc:sldMasterMkLst>
        <pc:sldLayoutChg chg="add del mod replId">
          <pc:chgData name="Guest User" userId="" providerId="Windows Live" clId="Web-{742DCABA-6EE4-4561-9E01-C7FA3CDD51E8}" dt="2023-09-04T17:50:37.712" v="15"/>
          <pc:sldLayoutMkLst>
            <pc:docMk/>
            <pc:sldMasterMk cId="3504489669" sldId="2147483738"/>
            <pc:sldLayoutMk cId="3486593328" sldId="2147483739"/>
          </pc:sldLayoutMkLst>
        </pc:sldLayoutChg>
        <pc:sldLayoutChg chg="add del mod replId">
          <pc:chgData name="Guest User" userId="" providerId="Windows Live" clId="Web-{742DCABA-6EE4-4561-9E01-C7FA3CDD51E8}" dt="2023-09-04T17:50:37.712" v="15"/>
          <pc:sldLayoutMkLst>
            <pc:docMk/>
            <pc:sldMasterMk cId="3504489669" sldId="2147483738"/>
            <pc:sldLayoutMk cId="1852644005" sldId="2147483740"/>
          </pc:sldLayoutMkLst>
        </pc:sldLayoutChg>
        <pc:sldLayoutChg chg="add del mod replId">
          <pc:chgData name="Guest User" userId="" providerId="Windows Live" clId="Web-{742DCABA-6EE4-4561-9E01-C7FA3CDD51E8}" dt="2023-09-04T17:50:37.712" v="15"/>
          <pc:sldLayoutMkLst>
            <pc:docMk/>
            <pc:sldMasterMk cId="3504489669" sldId="2147483738"/>
            <pc:sldLayoutMk cId="257653818" sldId="2147483741"/>
          </pc:sldLayoutMkLst>
        </pc:sldLayoutChg>
        <pc:sldLayoutChg chg="add del mod replId">
          <pc:chgData name="Guest User" userId="" providerId="Windows Live" clId="Web-{742DCABA-6EE4-4561-9E01-C7FA3CDD51E8}" dt="2023-09-04T17:50:37.712" v="15"/>
          <pc:sldLayoutMkLst>
            <pc:docMk/>
            <pc:sldMasterMk cId="3504489669" sldId="2147483738"/>
            <pc:sldLayoutMk cId="1609222667" sldId="2147483742"/>
          </pc:sldLayoutMkLst>
        </pc:sldLayoutChg>
        <pc:sldLayoutChg chg="add del mod replId">
          <pc:chgData name="Guest User" userId="" providerId="Windows Live" clId="Web-{742DCABA-6EE4-4561-9E01-C7FA3CDD51E8}" dt="2023-09-04T17:50:37.712" v="15"/>
          <pc:sldLayoutMkLst>
            <pc:docMk/>
            <pc:sldMasterMk cId="3504489669" sldId="2147483738"/>
            <pc:sldLayoutMk cId="3885349290" sldId="2147483743"/>
          </pc:sldLayoutMkLst>
        </pc:sldLayoutChg>
        <pc:sldLayoutChg chg="add del mod replId">
          <pc:chgData name="Guest User" userId="" providerId="Windows Live" clId="Web-{742DCABA-6EE4-4561-9E01-C7FA3CDD51E8}" dt="2023-09-04T17:50:37.712" v="15"/>
          <pc:sldLayoutMkLst>
            <pc:docMk/>
            <pc:sldMasterMk cId="3504489669" sldId="2147483738"/>
            <pc:sldLayoutMk cId="4123912837" sldId="2147483744"/>
          </pc:sldLayoutMkLst>
        </pc:sldLayoutChg>
        <pc:sldLayoutChg chg="add del mod replId">
          <pc:chgData name="Guest User" userId="" providerId="Windows Live" clId="Web-{742DCABA-6EE4-4561-9E01-C7FA3CDD51E8}" dt="2023-09-04T17:50:37.712" v="15"/>
          <pc:sldLayoutMkLst>
            <pc:docMk/>
            <pc:sldMasterMk cId="3504489669" sldId="2147483738"/>
            <pc:sldLayoutMk cId="2524046535" sldId="2147483745"/>
          </pc:sldLayoutMkLst>
        </pc:sldLayoutChg>
        <pc:sldLayoutChg chg="add del mod replId">
          <pc:chgData name="Guest User" userId="" providerId="Windows Live" clId="Web-{742DCABA-6EE4-4561-9E01-C7FA3CDD51E8}" dt="2023-09-04T17:50:37.712" v="15"/>
          <pc:sldLayoutMkLst>
            <pc:docMk/>
            <pc:sldMasterMk cId="3504489669" sldId="2147483738"/>
            <pc:sldLayoutMk cId="3722740417" sldId="2147483746"/>
          </pc:sldLayoutMkLst>
        </pc:sldLayoutChg>
        <pc:sldLayoutChg chg="add del mod replId">
          <pc:chgData name="Guest User" userId="" providerId="Windows Live" clId="Web-{742DCABA-6EE4-4561-9E01-C7FA3CDD51E8}" dt="2023-09-04T17:50:37.712" v="15"/>
          <pc:sldLayoutMkLst>
            <pc:docMk/>
            <pc:sldMasterMk cId="3504489669" sldId="2147483738"/>
            <pc:sldLayoutMk cId="2009953005" sldId="2147483747"/>
          </pc:sldLayoutMkLst>
        </pc:sldLayoutChg>
        <pc:sldLayoutChg chg="add del mod replId">
          <pc:chgData name="Guest User" userId="" providerId="Windows Live" clId="Web-{742DCABA-6EE4-4561-9E01-C7FA3CDD51E8}" dt="2023-09-04T17:50:37.712" v="15"/>
          <pc:sldLayoutMkLst>
            <pc:docMk/>
            <pc:sldMasterMk cId="3504489669" sldId="2147483738"/>
            <pc:sldLayoutMk cId="23843380" sldId="2147483748"/>
          </pc:sldLayoutMkLst>
        </pc:sldLayoutChg>
        <pc:sldLayoutChg chg="add del mod replId">
          <pc:chgData name="Guest User" userId="" providerId="Windows Live" clId="Web-{742DCABA-6EE4-4561-9E01-C7FA3CDD51E8}" dt="2023-09-04T17:50:37.712" v="15"/>
          <pc:sldLayoutMkLst>
            <pc:docMk/>
            <pc:sldMasterMk cId="3504489669" sldId="2147483738"/>
            <pc:sldLayoutMk cId="2190880316" sldId="2147483749"/>
          </pc:sldLayoutMkLst>
        </pc:sldLayoutChg>
      </pc:sldMasterChg>
      <pc:sldMasterChg chg="add mod setBg addSldLayout modSldLayout">
        <pc:chgData name="Guest User" userId="" providerId="Windows Live" clId="Web-{742DCABA-6EE4-4561-9E01-C7FA3CDD51E8}" dt="2023-09-04T17:50:46.806" v="16"/>
        <pc:sldMasterMkLst>
          <pc:docMk/>
          <pc:sldMasterMk cId="3270930781" sldId="2147483750"/>
        </pc:sldMasterMkLst>
        <pc:sldLayoutChg chg="add mod replId">
          <pc:chgData name="Guest User" userId="" providerId="Windows Live" clId="Web-{742DCABA-6EE4-4561-9E01-C7FA3CDD51E8}" dt="2023-09-04T17:50:46.806" v="16"/>
          <pc:sldLayoutMkLst>
            <pc:docMk/>
            <pc:sldMasterMk cId="3270930781" sldId="2147483750"/>
            <pc:sldLayoutMk cId="1575581634" sldId="2147483751"/>
          </pc:sldLayoutMkLst>
        </pc:sldLayoutChg>
        <pc:sldLayoutChg chg="add mod replId">
          <pc:chgData name="Guest User" userId="" providerId="Windows Live" clId="Web-{742DCABA-6EE4-4561-9E01-C7FA3CDD51E8}" dt="2023-09-04T17:50:46.806" v="16"/>
          <pc:sldLayoutMkLst>
            <pc:docMk/>
            <pc:sldMasterMk cId="3270930781" sldId="2147483750"/>
            <pc:sldLayoutMk cId="1429144863" sldId="2147483752"/>
          </pc:sldLayoutMkLst>
        </pc:sldLayoutChg>
        <pc:sldLayoutChg chg="add mod replId">
          <pc:chgData name="Guest User" userId="" providerId="Windows Live" clId="Web-{742DCABA-6EE4-4561-9E01-C7FA3CDD51E8}" dt="2023-09-04T17:50:46.806" v="16"/>
          <pc:sldLayoutMkLst>
            <pc:docMk/>
            <pc:sldMasterMk cId="3270930781" sldId="2147483750"/>
            <pc:sldLayoutMk cId="492938684" sldId="2147483753"/>
          </pc:sldLayoutMkLst>
        </pc:sldLayoutChg>
        <pc:sldLayoutChg chg="add mod replId">
          <pc:chgData name="Guest User" userId="" providerId="Windows Live" clId="Web-{742DCABA-6EE4-4561-9E01-C7FA3CDD51E8}" dt="2023-09-04T17:50:46.806" v="16"/>
          <pc:sldLayoutMkLst>
            <pc:docMk/>
            <pc:sldMasterMk cId="3270930781" sldId="2147483750"/>
            <pc:sldLayoutMk cId="435306133" sldId="2147483754"/>
          </pc:sldLayoutMkLst>
        </pc:sldLayoutChg>
        <pc:sldLayoutChg chg="add mod replId">
          <pc:chgData name="Guest User" userId="" providerId="Windows Live" clId="Web-{742DCABA-6EE4-4561-9E01-C7FA3CDD51E8}" dt="2023-09-04T17:50:46.806" v="16"/>
          <pc:sldLayoutMkLst>
            <pc:docMk/>
            <pc:sldMasterMk cId="3270930781" sldId="2147483750"/>
            <pc:sldLayoutMk cId="4249050298" sldId="2147483755"/>
          </pc:sldLayoutMkLst>
        </pc:sldLayoutChg>
        <pc:sldLayoutChg chg="add mod replId">
          <pc:chgData name="Guest User" userId="" providerId="Windows Live" clId="Web-{742DCABA-6EE4-4561-9E01-C7FA3CDD51E8}" dt="2023-09-04T17:50:46.806" v="16"/>
          <pc:sldLayoutMkLst>
            <pc:docMk/>
            <pc:sldMasterMk cId="3270930781" sldId="2147483750"/>
            <pc:sldLayoutMk cId="3244912690" sldId="2147483756"/>
          </pc:sldLayoutMkLst>
        </pc:sldLayoutChg>
        <pc:sldLayoutChg chg="add mod replId">
          <pc:chgData name="Guest User" userId="" providerId="Windows Live" clId="Web-{742DCABA-6EE4-4561-9E01-C7FA3CDD51E8}" dt="2023-09-04T17:50:46.806" v="16"/>
          <pc:sldLayoutMkLst>
            <pc:docMk/>
            <pc:sldMasterMk cId="3270930781" sldId="2147483750"/>
            <pc:sldLayoutMk cId="3139873282" sldId="2147483757"/>
          </pc:sldLayoutMkLst>
        </pc:sldLayoutChg>
        <pc:sldLayoutChg chg="add mod replId">
          <pc:chgData name="Guest User" userId="" providerId="Windows Live" clId="Web-{742DCABA-6EE4-4561-9E01-C7FA3CDD51E8}" dt="2023-09-04T17:50:46.806" v="16"/>
          <pc:sldLayoutMkLst>
            <pc:docMk/>
            <pc:sldMasterMk cId="3270930781" sldId="2147483750"/>
            <pc:sldLayoutMk cId="454054530" sldId="2147483758"/>
          </pc:sldLayoutMkLst>
        </pc:sldLayoutChg>
        <pc:sldLayoutChg chg="add mod replId">
          <pc:chgData name="Guest User" userId="" providerId="Windows Live" clId="Web-{742DCABA-6EE4-4561-9E01-C7FA3CDD51E8}" dt="2023-09-04T17:50:46.806" v="16"/>
          <pc:sldLayoutMkLst>
            <pc:docMk/>
            <pc:sldMasterMk cId="3270930781" sldId="2147483750"/>
            <pc:sldLayoutMk cId="3750766216" sldId="2147483759"/>
          </pc:sldLayoutMkLst>
        </pc:sldLayoutChg>
        <pc:sldLayoutChg chg="add mod replId">
          <pc:chgData name="Guest User" userId="" providerId="Windows Live" clId="Web-{742DCABA-6EE4-4561-9E01-C7FA3CDD51E8}" dt="2023-09-04T17:50:46.806" v="16"/>
          <pc:sldLayoutMkLst>
            <pc:docMk/>
            <pc:sldMasterMk cId="3270930781" sldId="2147483750"/>
            <pc:sldLayoutMk cId="501531591" sldId="2147483760"/>
          </pc:sldLayoutMkLst>
        </pc:sldLayoutChg>
        <pc:sldLayoutChg chg="add mod replId">
          <pc:chgData name="Guest User" userId="" providerId="Windows Live" clId="Web-{742DCABA-6EE4-4561-9E01-C7FA3CDD51E8}" dt="2023-09-04T17:50:46.806" v="16"/>
          <pc:sldLayoutMkLst>
            <pc:docMk/>
            <pc:sldMasterMk cId="3270930781" sldId="2147483750"/>
            <pc:sldLayoutMk cId="651425292" sldId="2147483761"/>
          </pc:sldLayoutMkLst>
        </pc:sldLayoutChg>
      </pc:sldMasterChg>
    </pc:docChg>
  </pc:docChgLst>
  <pc:docChgLst>
    <pc:chgData name="Guest User" userId="2447376044b870ca" providerId="Windows Live" clId="Web-{66E1A83A-42A8-4AE7-8FD4-D16DADEEE91E}"/>
    <pc:docChg chg="modSld">
      <pc:chgData name="Guest User" userId="2447376044b870ca" providerId="Windows Live" clId="Web-{66E1A83A-42A8-4AE7-8FD4-D16DADEEE91E}" dt="2023-09-09T15:55:11.624" v="38" actId="20577"/>
      <pc:docMkLst>
        <pc:docMk/>
      </pc:docMkLst>
      <pc:sldChg chg="modSp">
        <pc:chgData name="Guest User" userId="2447376044b870ca" providerId="Windows Live" clId="Web-{66E1A83A-42A8-4AE7-8FD4-D16DADEEE91E}" dt="2023-09-09T15:55:11.624" v="38" actId="20577"/>
        <pc:sldMkLst>
          <pc:docMk/>
          <pc:sldMk cId="4185564661" sldId="268"/>
        </pc:sldMkLst>
        <pc:spChg chg="mod">
          <ac:chgData name="Guest User" userId="2447376044b870ca" providerId="Windows Live" clId="Web-{66E1A83A-42A8-4AE7-8FD4-D16DADEEE91E}" dt="2023-09-09T15:55:11.624" v="38" actId="20577"/>
          <ac:spMkLst>
            <pc:docMk/>
            <pc:sldMk cId="4185564661" sldId="268"/>
            <ac:spMk id="2" creationId="{D76EF331-EE8D-5AF5-248A-AA2F13800351}"/>
          </ac:spMkLst>
        </pc:spChg>
      </pc:sldChg>
      <pc:sldChg chg="addSp delSp modSp mod setBg setClrOvrMap">
        <pc:chgData name="Guest User" userId="2447376044b870ca" providerId="Windows Live" clId="Web-{66E1A83A-42A8-4AE7-8FD4-D16DADEEE91E}" dt="2023-09-09T15:54:59.921" v="37" actId="14100"/>
        <pc:sldMkLst>
          <pc:docMk/>
          <pc:sldMk cId="3556142296" sldId="269"/>
        </pc:sldMkLst>
        <pc:spChg chg="mod">
          <ac:chgData name="Guest User" userId="2447376044b870ca" providerId="Windows Live" clId="Web-{66E1A83A-42A8-4AE7-8FD4-D16DADEEE91E}" dt="2023-09-09T15:54:46.311" v="35" actId="1076"/>
          <ac:spMkLst>
            <pc:docMk/>
            <pc:sldMk cId="3556142296" sldId="269"/>
            <ac:spMk id="2" creationId="{F6750007-4838-542C-A51E-252A5066D7B6}"/>
          </ac:spMkLst>
        </pc:spChg>
        <pc:spChg chg="mod">
          <ac:chgData name="Guest User" userId="2447376044b870ca" providerId="Windows Live" clId="Web-{66E1A83A-42A8-4AE7-8FD4-D16DADEEE91E}" dt="2023-09-09T15:54:59.921" v="37" actId="14100"/>
          <ac:spMkLst>
            <pc:docMk/>
            <pc:sldMk cId="3556142296" sldId="269"/>
            <ac:spMk id="3" creationId="{C1158A29-376B-8917-4D0E-2637FA1F7009}"/>
          </ac:spMkLst>
        </pc:spChg>
        <pc:spChg chg="add del">
          <ac:chgData name="Guest User" userId="2447376044b870ca" providerId="Windows Live" clId="Web-{66E1A83A-42A8-4AE7-8FD4-D16DADEEE91E}" dt="2023-09-09T15:54:04.451" v="28"/>
          <ac:spMkLst>
            <pc:docMk/>
            <pc:sldMk cId="3556142296" sldId="269"/>
            <ac:spMk id="25" creationId="{3F088236-D655-4F88-B238-E16762358025}"/>
          </ac:spMkLst>
        </pc:spChg>
        <pc:spChg chg="add del">
          <ac:chgData name="Guest User" userId="2447376044b870ca" providerId="Windows Live" clId="Web-{66E1A83A-42A8-4AE7-8FD4-D16DADEEE91E}" dt="2023-09-09T15:54:04.451" v="28"/>
          <ac:spMkLst>
            <pc:docMk/>
            <pc:sldMk cId="3556142296" sldId="269"/>
            <ac:spMk id="27" creationId="{3DAC0C92-199E-475C-9390-119A9B027276}"/>
          </ac:spMkLst>
        </pc:spChg>
        <pc:spChg chg="add del">
          <ac:chgData name="Guest User" userId="2447376044b870ca" providerId="Windows Live" clId="Web-{66E1A83A-42A8-4AE7-8FD4-D16DADEEE91E}" dt="2023-09-09T15:54:04.451" v="28"/>
          <ac:spMkLst>
            <pc:docMk/>
            <pc:sldMk cId="3556142296" sldId="269"/>
            <ac:spMk id="29" creationId="{C4CFB339-0ED8-4FE2-9EF1-6D1375B8499B}"/>
          </ac:spMkLst>
        </pc:spChg>
        <pc:spChg chg="add del">
          <ac:chgData name="Guest User" userId="2447376044b870ca" providerId="Windows Live" clId="Web-{66E1A83A-42A8-4AE7-8FD4-D16DADEEE91E}" dt="2023-09-09T15:54:04.451" v="28"/>
          <ac:spMkLst>
            <pc:docMk/>
            <pc:sldMk cId="3556142296" sldId="269"/>
            <ac:spMk id="31" creationId="{31896C80-2069-4431-9C19-83B913734490}"/>
          </ac:spMkLst>
        </pc:spChg>
        <pc:spChg chg="add del">
          <ac:chgData name="Guest User" userId="2447376044b870ca" providerId="Windows Live" clId="Web-{66E1A83A-42A8-4AE7-8FD4-D16DADEEE91E}" dt="2023-09-09T15:54:04.451" v="28"/>
          <ac:spMkLst>
            <pc:docMk/>
            <pc:sldMk cId="3556142296" sldId="269"/>
            <ac:spMk id="33" creationId="{BF120A21-0841-4823-B0C4-28AEBCEF9B78}"/>
          </ac:spMkLst>
        </pc:spChg>
        <pc:spChg chg="add del">
          <ac:chgData name="Guest User" userId="2447376044b870ca" providerId="Windows Live" clId="Web-{66E1A83A-42A8-4AE7-8FD4-D16DADEEE91E}" dt="2023-09-09T15:54:04.451" v="28"/>
          <ac:spMkLst>
            <pc:docMk/>
            <pc:sldMk cId="3556142296" sldId="269"/>
            <ac:spMk id="35" creationId="{DBB05BAE-BBD3-4289-899F-A6851503C6B0}"/>
          </ac:spMkLst>
        </pc:spChg>
        <pc:spChg chg="add del">
          <ac:chgData name="Guest User" userId="2447376044b870ca" providerId="Windows Live" clId="Web-{66E1A83A-42A8-4AE7-8FD4-D16DADEEE91E}" dt="2023-09-09T15:54:04.451" v="28"/>
          <ac:spMkLst>
            <pc:docMk/>
            <pc:sldMk cId="3556142296" sldId="269"/>
            <ac:spMk id="37" creationId="{9874D11C-36F5-4BBE-A490-019A54E953B0}"/>
          </ac:spMkLst>
        </pc:spChg>
        <pc:spChg chg="add">
          <ac:chgData name="Guest User" userId="2447376044b870ca" providerId="Windows Live" clId="Web-{66E1A83A-42A8-4AE7-8FD4-D16DADEEE91E}" dt="2023-09-09T15:54:04.451" v="28"/>
          <ac:spMkLst>
            <pc:docMk/>
            <pc:sldMk cId="3556142296" sldId="269"/>
            <ac:spMk id="54" creationId="{D94A7024-D948-494D-8920-BBA2DA07D15B}"/>
          </ac:spMkLst>
        </pc:spChg>
        <pc:grpChg chg="add del">
          <ac:chgData name="Guest User" userId="2447376044b870ca" providerId="Windows Live" clId="Web-{66E1A83A-42A8-4AE7-8FD4-D16DADEEE91E}" dt="2023-09-09T15:54:04.451" v="28"/>
          <ac:grpSpMkLst>
            <pc:docMk/>
            <pc:sldMk cId="3556142296" sldId="269"/>
            <ac:grpSpMk id="9" creationId="{10BE40E3-5550-4CDD-B4FD-387C33EBF157}"/>
          </ac:grpSpMkLst>
        </pc:grpChg>
        <pc:grpChg chg="add">
          <ac:chgData name="Guest User" userId="2447376044b870ca" providerId="Windows Live" clId="Web-{66E1A83A-42A8-4AE7-8FD4-D16DADEEE91E}" dt="2023-09-09T15:54:04.451" v="28"/>
          <ac:grpSpMkLst>
            <pc:docMk/>
            <pc:sldMk cId="3556142296" sldId="269"/>
            <ac:grpSpMk id="42" creationId="{10BE40E3-5550-4CDD-B4FD-387C33EBF157}"/>
          </ac:grpSpMkLst>
        </pc:grpChg>
        <pc:picChg chg="add mod">
          <ac:chgData name="Guest User" userId="2447376044b870ca" providerId="Windows Live" clId="Web-{66E1A83A-42A8-4AE7-8FD4-D16DADEEE91E}" dt="2023-09-09T15:54:04.451" v="28"/>
          <ac:picMkLst>
            <pc:docMk/>
            <pc:sldMk cId="3556142296" sldId="269"/>
            <ac:picMk id="5" creationId="{D215B4BE-F98F-898E-DFAD-90A7237F3B1F}"/>
          </ac:picMkLst>
        </pc:picChg>
        <pc:cxnChg chg="add del">
          <ac:chgData name="Guest User" userId="2447376044b870ca" providerId="Windows Live" clId="Web-{66E1A83A-42A8-4AE7-8FD4-D16DADEEE91E}" dt="2023-09-09T15:54:04.451" v="28"/>
          <ac:cxnSpMkLst>
            <pc:docMk/>
            <pc:sldMk cId="3556142296" sldId="269"/>
            <ac:cxnSpMk id="21" creationId="{64FA5DFF-7FE6-4855-84E6-DFA78EE978BD}"/>
          </ac:cxnSpMkLst>
        </pc:cxnChg>
        <pc:cxnChg chg="add del">
          <ac:chgData name="Guest User" userId="2447376044b870ca" providerId="Windows Live" clId="Web-{66E1A83A-42A8-4AE7-8FD4-D16DADEEE91E}" dt="2023-09-09T15:54:04.451" v="28"/>
          <ac:cxnSpMkLst>
            <pc:docMk/>
            <pc:sldMk cId="3556142296" sldId="269"/>
            <ac:cxnSpMk id="23" creationId="{2AFD8CBA-54A3-4363-991B-B9C631BBFA74}"/>
          </ac:cxnSpMkLst>
        </pc:cxnChg>
      </pc:sldChg>
    </pc:docChg>
  </pc:docChgLst>
  <pc:docChgLst>
    <pc:chgData name="Tarunpreet Kaur" userId="2447376044b870ca" providerId="Windows Live" clId="Web-{7B3FDF91-4DBF-4E61-8A54-D4B3AFF3B10B}"/>
    <pc:docChg chg="modSld">
      <pc:chgData name="Tarunpreet Kaur" userId="2447376044b870ca" providerId="Windows Live" clId="Web-{7B3FDF91-4DBF-4E61-8A54-D4B3AFF3B10B}" dt="2023-10-17T12:42:18.680" v="3" actId="14100"/>
      <pc:docMkLst>
        <pc:docMk/>
      </pc:docMkLst>
      <pc:sldChg chg="modSp">
        <pc:chgData name="Tarunpreet Kaur" userId="2447376044b870ca" providerId="Windows Live" clId="Web-{7B3FDF91-4DBF-4E61-8A54-D4B3AFF3B10B}" dt="2023-10-17T12:42:18.680" v="3" actId="14100"/>
        <pc:sldMkLst>
          <pc:docMk/>
          <pc:sldMk cId="2916200380" sldId="261"/>
        </pc:sldMkLst>
        <pc:spChg chg="mod">
          <ac:chgData name="Tarunpreet Kaur" userId="2447376044b870ca" providerId="Windows Live" clId="Web-{7B3FDF91-4DBF-4E61-8A54-D4B3AFF3B10B}" dt="2023-10-17T12:42:18.680" v="3" actId="14100"/>
          <ac:spMkLst>
            <pc:docMk/>
            <pc:sldMk cId="2916200380" sldId="261"/>
            <ac:spMk id="2" creationId="{74F354D2-4C13-EB2E-B3CD-121567CC07C5}"/>
          </ac:spMkLst>
        </pc:spChg>
      </pc:sldChg>
    </pc:docChg>
  </pc:docChgLst>
  <pc:docChgLst>
    <pc:chgData name="Guest User" userId="2447376044b870ca" providerId="Windows Live" clId="Web-{CAE192C8-A5F6-4E03-9768-FE31DE95B051}"/>
    <pc:docChg chg="addSld modSld">
      <pc:chgData name="Guest User" userId="2447376044b870ca" providerId="Windows Live" clId="Web-{CAE192C8-A5F6-4E03-9768-FE31DE95B051}" dt="2023-09-16T15:53:14.507" v="230"/>
      <pc:docMkLst>
        <pc:docMk/>
      </pc:docMkLst>
      <pc:sldChg chg="addSp delSp modSp mod setBg">
        <pc:chgData name="Guest User" userId="2447376044b870ca" providerId="Windows Live" clId="Web-{CAE192C8-A5F6-4E03-9768-FE31DE95B051}" dt="2023-09-16T15:36:04.675" v="89" actId="20577"/>
        <pc:sldMkLst>
          <pc:docMk/>
          <pc:sldMk cId="4185564661" sldId="268"/>
        </pc:sldMkLst>
        <pc:spChg chg="ord">
          <ac:chgData name="Guest User" userId="2447376044b870ca" providerId="Windows Live" clId="Web-{CAE192C8-A5F6-4E03-9768-FE31DE95B051}" dt="2023-09-16T15:32:20.383" v="61"/>
          <ac:spMkLst>
            <pc:docMk/>
            <pc:sldMk cId="4185564661" sldId="268"/>
            <ac:spMk id="2" creationId="{D76EF331-EE8D-5AF5-248A-AA2F13800351}"/>
          </ac:spMkLst>
        </pc:spChg>
        <pc:spChg chg="add mod">
          <ac:chgData name="Guest User" userId="2447376044b870ca" providerId="Windows Live" clId="Web-{CAE192C8-A5F6-4E03-9768-FE31DE95B051}" dt="2023-09-16T15:35:16.376" v="82" actId="1076"/>
          <ac:spMkLst>
            <pc:docMk/>
            <pc:sldMk cId="4185564661" sldId="268"/>
            <ac:spMk id="3" creationId="{03B599DB-F661-A1F4-BC19-09FC07047F15}"/>
          </ac:spMkLst>
        </pc:spChg>
        <pc:spChg chg="add del mod">
          <ac:chgData name="Guest User" userId="2447376044b870ca" providerId="Windows Live" clId="Web-{CAE192C8-A5F6-4E03-9768-FE31DE95B051}" dt="2023-09-16T15:36:04.675" v="89" actId="20577"/>
          <ac:spMkLst>
            <pc:docMk/>
            <pc:sldMk cId="4185564661" sldId="268"/>
            <ac:spMk id="4" creationId="{A1C7F712-ACB1-9295-0EFB-018534E4E453}"/>
          </ac:spMkLst>
        </pc:spChg>
        <pc:spChg chg="add del">
          <ac:chgData name="Guest User" userId="2447376044b870ca" providerId="Windows Live" clId="Web-{CAE192C8-A5F6-4E03-9768-FE31DE95B051}" dt="2023-09-16T15:32:20.351" v="60"/>
          <ac:spMkLst>
            <pc:docMk/>
            <pc:sldMk cId="4185564661" sldId="268"/>
            <ac:spMk id="26" creationId="{3F088236-D655-4F88-B238-E16762358025}"/>
          </ac:spMkLst>
        </pc:spChg>
        <pc:spChg chg="add del">
          <ac:chgData name="Guest User" userId="2447376044b870ca" providerId="Windows Live" clId="Web-{CAE192C8-A5F6-4E03-9768-FE31DE95B051}" dt="2023-09-16T15:32:20.351" v="60"/>
          <ac:spMkLst>
            <pc:docMk/>
            <pc:sldMk cId="4185564661" sldId="268"/>
            <ac:spMk id="28" creationId="{3DAC0C92-199E-475C-9390-119A9B027276}"/>
          </ac:spMkLst>
        </pc:spChg>
        <pc:spChg chg="add del">
          <ac:chgData name="Guest User" userId="2447376044b870ca" providerId="Windows Live" clId="Web-{CAE192C8-A5F6-4E03-9768-FE31DE95B051}" dt="2023-09-16T15:32:20.351" v="60"/>
          <ac:spMkLst>
            <pc:docMk/>
            <pc:sldMk cId="4185564661" sldId="268"/>
            <ac:spMk id="30" creationId="{C4CFB339-0ED8-4FE2-9EF1-6D1375B8499B}"/>
          </ac:spMkLst>
        </pc:spChg>
        <pc:spChg chg="add del">
          <ac:chgData name="Guest User" userId="2447376044b870ca" providerId="Windows Live" clId="Web-{CAE192C8-A5F6-4E03-9768-FE31DE95B051}" dt="2023-09-16T15:32:20.351" v="60"/>
          <ac:spMkLst>
            <pc:docMk/>
            <pc:sldMk cId="4185564661" sldId="268"/>
            <ac:spMk id="32" creationId="{31896C80-2069-4431-9C19-83B913734490}"/>
          </ac:spMkLst>
        </pc:spChg>
        <pc:spChg chg="add del">
          <ac:chgData name="Guest User" userId="2447376044b870ca" providerId="Windows Live" clId="Web-{CAE192C8-A5F6-4E03-9768-FE31DE95B051}" dt="2023-09-16T15:32:20.351" v="60"/>
          <ac:spMkLst>
            <pc:docMk/>
            <pc:sldMk cId="4185564661" sldId="268"/>
            <ac:spMk id="34" creationId="{BF120A21-0841-4823-B0C4-28AEBCEF9B78}"/>
          </ac:spMkLst>
        </pc:spChg>
        <pc:spChg chg="add del">
          <ac:chgData name="Guest User" userId="2447376044b870ca" providerId="Windows Live" clId="Web-{CAE192C8-A5F6-4E03-9768-FE31DE95B051}" dt="2023-09-16T15:32:20.351" v="60"/>
          <ac:spMkLst>
            <pc:docMk/>
            <pc:sldMk cId="4185564661" sldId="268"/>
            <ac:spMk id="36" creationId="{DBB05BAE-BBD3-4289-899F-A6851503C6B0}"/>
          </ac:spMkLst>
        </pc:spChg>
        <pc:spChg chg="add del">
          <ac:chgData name="Guest User" userId="2447376044b870ca" providerId="Windows Live" clId="Web-{CAE192C8-A5F6-4E03-9768-FE31DE95B051}" dt="2023-09-16T15:32:20.351" v="60"/>
          <ac:spMkLst>
            <pc:docMk/>
            <pc:sldMk cId="4185564661" sldId="268"/>
            <ac:spMk id="38" creationId="{9874D11C-36F5-4BBE-A490-019A54E953B0}"/>
          </ac:spMkLst>
        </pc:spChg>
        <pc:spChg chg="add">
          <ac:chgData name="Guest User" userId="2447376044b870ca" providerId="Windows Live" clId="Web-{CAE192C8-A5F6-4E03-9768-FE31DE95B051}" dt="2023-09-16T15:32:20.383" v="61"/>
          <ac:spMkLst>
            <pc:docMk/>
            <pc:sldMk cId="4185564661" sldId="268"/>
            <ac:spMk id="42" creationId="{3BCB5F6A-9EB0-40B0-9D13-3023E9A20508}"/>
          </ac:spMkLst>
        </pc:spChg>
        <pc:grpChg chg="add del">
          <ac:chgData name="Guest User" userId="2447376044b870ca" providerId="Windows Live" clId="Web-{CAE192C8-A5F6-4E03-9768-FE31DE95B051}" dt="2023-09-16T15:32:20.351" v="60"/>
          <ac:grpSpMkLst>
            <pc:docMk/>
            <pc:sldMk cId="4185564661" sldId="268"/>
            <ac:grpSpMk id="10" creationId="{10BE40E3-5550-4CDD-B4FD-387C33EBF157}"/>
          </ac:grpSpMkLst>
        </pc:grpChg>
        <pc:grpChg chg="add">
          <ac:chgData name="Guest User" userId="2447376044b870ca" providerId="Windows Live" clId="Web-{CAE192C8-A5F6-4E03-9768-FE31DE95B051}" dt="2023-09-16T15:32:20.383" v="61"/>
          <ac:grpSpMkLst>
            <pc:docMk/>
            <pc:sldMk cId="4185564661" sldId="268"/>
            <ac:grpSpMk id="40" creationId="{10BE40E3-5550-4CDD-B4FD-387C33EBF157}"/>
          </ac:grpSpMkLst>
        </pc:grpChg>
        <pc:graphicFrameChg chg="add del">
          <ac:chgData name="Guest User" userId="2447376044b870ca" providerId="Windows Live" clId="Web-{CAE192C8-A5F6-4E03-9768-FE31DE95B051}" dt="2023-09-16T15:33:29.341" v="69"/>
          <ac:graphicFrameMkLst>
            <pc:docMk/>
            <pc:sldMk cId="4185564661" sldId="268"/>
            <ac:graphicFrameMk id="44" creationId="{505BF020-324C-9F6D-7629-3EC685EDF41B}"/>
          </ac:graphicFrameMkLst>
        </pc:graphicFrameChg>
        <pc:graphicFrameChg chg="add del">
          <ac:chgData name="Guest User" userId="2447376044b870ca" providerId="Windows Live" clId="Web-{CAE192C8-A5F6-4E03-9768-FE31DE95B051}" dt="2023-09-16T15:33:32.638" v="71"/>
          <ac:graphicFrameMkLst>
            <pc:docMk/>
            <pc:sldMk cId="4185564661" sldId="268"/>
            <ac:graphicFrameMk id="46" creationId="{AFF4ADFD-BB13-6027-A9AC-40E843D7809E}"/>
          </ac:graphicFrameMkLst>
        </pc:graphicFrameChg>
        <pc:graphicFrameChg chg="add del">
          <ac:chgData name="Guest User" userId="2447376044b870ca" providerId="Windows Live" clId="Web-{CAE192C8-A5F6-4E03-9768-FE31DE95B051}" dt="2023-09-16T15:33:41.451" v="73"/>
          <ac:graphicFrameMkLst>
            <pc:docMk/>
            <pc:sldMk cId="4185564661" sldId="268"/>
            <ac:graphicFrameMk id="48" creationId="{5C13F0A1-C07E-F906-A75A-90B7EA1375B5}"/>
          </ac:graphicFrameMkLst>
        </pc:graphicFrameChg>
        <pc:picChg chg="add del">
          <ac:chgData name="Guest User" userId="2447376044b870ca" providerId="Windows Live" clId="Web-{CAE192C8-A5F6-4E03-9768-FE31DE95B051}" dt="2023-09-16T15:32:20.351" v="60"/>
          <ac:picMkLst>
            <pc:docMk/>
            <pc:sldMk cId="4185564661" sldId="268"/>
            <ac:picMk id="6" creationId="{7B07197A-89C3-C1E9-DDDD-CB93A073610A}"/>
          </ac:picMkLst>
        </pc:picChg>
        <pc:picChg chg="add">
          <ac:chgData name="Guest User" userId="2447376044b870ca" providerId="Windows Live" clId="Web-{CAE192C8-A5F6-4E03-9768-FE31DE95B051}" dt="2023-09-16T15:32:20.383" v="61"/>
          <ac:picMkLst>
            <pc:docMk/>
            <pc:sldMk cId="4185564661" sldId="268"/>
            <ac:picMk id="41" creationId="{6F69E70E-DB98-9D6C-0546-78077EABD90F}"/>
          </ac:picMkLst>
        </pc:picChg>
        <pc:cxnChg chg="add del">
          <ac:chgData name="Guest User" userId="2447376044b870ca" providerId="Windows Live" clId="Web-{CAE192C8-A5F6-4E03-9768-FE31DE95B051}" dt="2023-09-16T15:32:20.351" v="60"/>
          <ac:cxnSpMkLst>
            <pc:docMk/>
            <pc:sldMk cId="4185564661" sldId="268"/>
            <ac:cxnSpMk id="22" creationId="{64FA5DFF-7FE6-4855-84E6-DFA78EE978BD}"/>
          </ac:cxnSpMkLst>
        </pc:cxnChg>
        <pc:cxnChg chg="add del">
          <ac:chgData name="Guest User" userId="2447376044b870ca" providerId="Windows Live" clId="Web-{CAE192C8-A5F6-4E03-9768-FE31DE95B051}" dt="2023-09-16T15:32:20.351" v="60"/>
          <ac:cxnSpMkLst>
            <pc:docMk/>
            <pc:sldMk cId="4185564661" sldId="268"/>
            <ac:cxnSpMk id="24" creationId="{2AFD8CBA-54A3-4363-991B-B9C631BBFA74}"/>
          </ac:cxnSpMkLst>
        </pc:cxnChg>
      </pc:sldChg>
      <pc:sldChg chg="addSp delSp modSp mod setBg">
        <pc:chgData name="Guest User" userId="2447376044b870ca" providerId="Windows Live" clId="Web-{CAE192C8-A5F6-4E03-9768-FE31DE95B051}" dt="2023-09-16T15:44:45.271" v="154" actId="20577"/>
        <pc:sldMkLst>
          <pc:docMk/>
          <pc:sldMk cId="2097190276" sldId="270"/>
        </pc:sldMkLst>
        <pc:spChg chg="add mod">
          <ac:chgData name="Guest User" userId="2447376044b870ca" providerId="Windows Live" clId="Web-{CAE192C8-A5F6-4E03-9768-FE31DE95B051}" dt="2023-09-16T15:44:45.271" v="154" actId="20577"/>
          <ac:spMkLst>
            <pc:docMk/>
            <pc:sldMk cId="2097190276" sldId="270"/>
            <ac:spMk id="2" creationId="{F5A40321-0387-BAEB-6915-4BD541CFF1C1}"/>
          </ac:spMkLst>
        </pc:spChg>
        <pc:spChg chg="add del">
          <ac:chgData name="Guest User" userId="2447376044b870ca" providerId="Windows Live" clId="Web-{CAE192C8-A5F6-4E03-9768-FE31DE95B051}" dt="2023-09-16T15:37:57.210" v="105"/>
          <ac:spMkLst>
            <pc:docMk/>
            <pc:sldMk cId="2097190276" sldId="270"/>
            <ac:spMk id="20" creationId="{3BCB5F6A-9EB0-40B0-9D13-3023E9A20508}"/>
          </ac:spMkLst>
        </pc:spChg>
        <pc:spChg chg="add">
          <ac:chgData name="Guest User" userId="2447376044b870ca" providerId="Windows Live" clId="Web-{CAE192C8-A5F6-4E03-9768-FE31DE95B051}" dt="2023-09-16T15:37:57.257" v="106"/>
          <ac:spMkLst>
            <pc:docMk/>
            <pc:sldMk cId="2097190276" sldId="270"/>
            <ac:spMk id="24" creationId="{3F088236-D655-4F88-B238-E16762358025}"/>
          </ac:spMkLst>
        </pc:spChg>
        <pc:spChg chg="add">
          <ac:chgData name="Guest User" userId="2447376044b870ca" providerId="Windows Live" clId="Web-{CAE192C8-A5F6-4E03-9768-FE31DE95B051}" dt="2023-09-16T15:37:57.257" v="106"/>
          <ac:spMkLst>
            <pc:docMk/>
            <pc:sldMk cId="2097190276" sldId="270"/>
            <ac:spMk id="26" creationId="{3DAC0C92-199E-475C-9390-119A9B027276}"/>
          </ac:spMkLst>
        </pc:spChg>
        <pc:spChg chg="add">
          <ac:chgData name="Guest User" userId="2447376044b870ca" providerId="Windows Live" clId="Web-{CAE192C8-A5F6-4E03-9768-FE31DE95B051}" dt="2023-09-16T15:37:57.257" v="106"/>
          <ac:spMkLst>
            <pc:docMk/>
            <pc:sldMk cId="2097190276" sldId="270"/>
            <ac:spMk id="28" creationId="{C4CFB339-0ED8-4FE2-9EF1-6D1375B8499B}"/>
          </ac:spMkLst>
        </pc:spChg>
        <pc:spChg chg="add">
          <ac:chgData name="Guest User" userId="2447376044b870ca" providerId="Windows Live" clId="Web-{CAE192C8-A5F6-4E03-9768-FE31DE95B051}" dt="2023-09-16T15:37:57.257" v="106"/>
          <ac:spMkLst>
            <pc:docMk/>
            <pc:sldMk cId="2097190276" sldId="270"/>
            <ac:spMk id="30" creationId="{31896C80-2069-4431-9C19-83B913734490}"/>
          </ac:spMkLst>
        </pc:spChg>
        <pc:spChg chg="add">
          <ac:chgData name="Guest User" userId="2447376044b870ca" providerId="Windows Live" clId="Web-{CAE192C8-A5F6-4E03-9768-FE31DE95B051}" dt="2023-09-16T15:37:57.257" v="106"/>
          <ac:spMkLst>
            <pc:docMk/>
            <pc:sldMk cId="2097190276" sldId="270"/>
            <ac:spMk id="32" creationId="{BF120A21-0841-4823-B0C4-28AEBCEF9B78}"/>
          </ac:spMkLst>
        </pc:spChg>
        <pc:spChg chg="add">
          <ac:chgData name="Guest User" userId="2447376044b870ca" providerId="Windows Live" clId="Web-{CAE192C8-A5F6-4E03-9768-FE31DE95B051}" dt="2023-09-16T15:37:57.257" v="106"/>
          <ac:spMkLst>
            <pc:docMk/>
            <pc:sldMk cId="2097190276" sldId="270"/>
            <ac:spMk id="34" creationId="{DBB05BAE-BBD3-4289-899F-A6851503C6B0}"/>
          </ac:spMkLst>
        </pc:spChg>
        <pc:spChg chg="add">
          <ac:chgData name="Guest User" userId="2447376044b870ca" providerId="Windows Live" clId="Web-{CAE192C8-A5F6-4E03-9768-FE31DE95B051}" dt="2023-09-16T15:37:57.257" v="106"/>
          <ac:spMkLst>
            <pc:docMk/>
            <pc:sldMk cId="2097190276" sldId="270"/>
            <ac:spMk id="36" creationId="{9874D11C-36F5-4BBE-A490-019A54E953B0}"/>
          </ac:spMkLst>
        </pc:spChg>
        <pc:grpChg chg="add del">
          <ac:chgData name="Guest User" userId="2447376044b870ca" providerId="Windows Live" clId="Web-{CAE192C8-A5F6-4E03-9768-FE31DE95B051}" dt="2023-09-16T15:37:57.210" v="105"/>
          <ac:grpSpMkLst>
            <pc:docMk/>
            <pc:sldMk cId="2097190276" sldId="270"/>
            <ac:grpSpMk id="8" creationId="{10BE40E3-5550-4CDD-B4FD-387C33EBF157}"/>
          </ac:grpSpMkLst>
        </pc:grpChg>
        <pc:grpChg chg="add">
          <ac:chgData name="Guest User" userId="2447376044b870ca" providerId="Windows Live" clId="Web-{CAE192C8-A5F6-4E03-9768-FE31DE95B051}" dt="2023-09-16T15:37:57.257" v="106"/>
          <ac:grpSpMkLst>
            <pc:docMk/>
            <pc:sldMk cId="2097190276" sldId="270"/>
            <ac:grpSpMk id="23" creationId="{10BE40E3-5550-4CDD-B4FD-387C33EBF157}"/>
          </ac:grpSpMkLst>
        </pc:grpChg>
        <pc:picChg chg="add del">
          <ac:chgData name="Guest User" userId="2447376044b870ca" providerId="Windows Live" clId="Web-{CAE192C8-A5F6-4E03-9768-FE31DE95B051}" dt="2023-09-16T15:37:57.210" v="105"/>
          <ac:picMkLst>
            <pc:docMk/>
            <pc:sldMk cId="2097190276" sldId="270"/>
            <ac:picMk id="4" creationId="{EB8FC6F5-8D28-B128-2068-61B08D6D8812}"/>
          </ac:picMkLst>
        </pc:picChg>
        <pc:picChg chg="add">
          <ac:chgData name="Guest User" userId="2447376044b870ca" providerId="Windows Live" clId="Web-{CAE192C8-A5F6-4E03-9768-FE31DE95B051}" dt="2023-09-16T15:37:57.257" v="106"/>
          <ac:picMkLst>
            <pc:docMk/>
            <pc:sldMk cId="2097190276" sldId="270"/>
            <ac:picMk id="25" creationId="{A5443C0B-1477-EC2C-4F7C-A334760594CF}"/>
          </ac:picMkLst>
        </pc:picChg>
        <pc:cxnChg chg="add">
          <ac:chgData name="Guest User" userId="2447376044b870ca" providerId="Windows Live" clId="Web-{CAE192C8-A5F6-4E03-9768-FE31DE95B051}" dt="2023-09-16T15:37:57.257" v="106"/>
          <ac:cxnSpMkLst>
            <pc:docMk/>
            <pc:sldMk cId="2097190276" sldId="270"/>
            <ac:cxnSpMk id="22" creationId="{2AFD8CBA-54A3-4363-991B-B9C631BBFA74}"/>
          </ac:cxnSpMkLst>
        </pc:cxnChg>
        <pc:cxnChg chg="add">
          <ac:chgData name="Guest User" userId="2447376044b870ca" providerId="Windows Live" clId="Web-{CAE192C8-A5F6-4E03-9768-FE31DE95B051}" dt="2023-09-16T15:37:57.257" v="106"/>
          <ac:cxnSpMkLst>
            <pc:docMk/>
            <pc:sldMk cId="2097190276" sldId="270"/>
            <ac:cxnSpMk id="27" creationId="{64FA5DFF-7FE6-4855-84E6-DFA78EE978BD}"/>
          </ac:cxnSpMkLst>
        </pc:cxnChg>
      </pc:sldChg>
      <pc:sldChg chg="addSp modSp mod setBg setClrOvrMap">
        <pc:chgData name="Guest User" userId="2447376044b870ca" providerId="Windows Live" clId="Web-{CAE192C8-A5F6-4E03-9768-FE31DE95B051}" dt="2023-09-16T15:42:45.516" v="152" actId="1076"/>
        <pc:sldMkLst>
          <pc:docMk/>
          <pc:sldMk cId="2735868519" sldId="271"/>
        </pc:sldMkLst>
        <pc:spChg chg="add mod">
          <ac:chgData name="Guest User" userId="2447376044b870ca" providerId="Windows Live" clId="Web-{CAE192C8-A5F6-4E03-9768-FE31DE95B051}" dt="2023-09-16T15:42:45.516" v="152" actId="1076"/>
          <ac:spMkLst>
            <pc:docMk/>
            <pc:sldMk cId="2735868519" sldId="271"/>
            <ac:spMk id="2" creationId="{6A7B704E-A8E2-D4AC-B9CD-DE20A15B5FB1}"/>
          </ac:spMkLst>
        </pc:spChg>
        <pc:spChg chg="add">
          <ac:chgData name="Guest User" userId="2447376044b870ca" providerId="Windows Live" clId="Web-{CAE192C8-A5F6-4E03-9768-FE31DE95B051}" dt="2023-09-16T15:41:50.186" v="141"/>
          <ac:spMkLst>
            <pc:docMk/>
            <pc:sldMk cId="2735868519" sldId="271"/>
            <ac:spMk id="19" creationId="{86C16C40-7C29-4ACC-B851-7E08E459B596}"/>
          </ac:spMkLst>
        </pc:spChg>
        <pc:grpChg chg="add">
          <ac:chgData name="Guest User" userId="2447376044b870ca" providerId="Windows Live" clId="Web-{CAE192C8-A5F6-4E03-9768-FE31DE95B051}" dt="2023-09-16T15:41:50.186" v="141"/>
          <ac:grpSpMkLst>
            <pc:docMk/>
            <pc:sldMk cId="2735868519" sldId="271"/>
            <ac:grpSpMk id="7" creationId="{09EA7EA7-74F5-4EE2-8E3D-1A10308259D7}"/>
          </ac:grpSpMkLst>
        </pc:grpChg>
        <pc:grpChg chg="add">
          <ac:chgData name="Guest User" userId="2447376044b870ca" providerId="Windows Live" clId="Web-{CAE192C8-A5F6-4E03-9768-FE31DE95B051}" dt="2023-09-16T15:41:50.186" v="141"/>
          <ac:grpSpMkLst>
            <pc:docMk/>
            <pc:sldMk cId="2735868519" sldId="271"/>
            <ac:grpSpMk id="21" creationId="{CDD733AE-DD5E-4C77-8BCD-72BF12A06BB1}"/>
          </ac:grpSpMkLst>
        </pc:grpChg>
      </pc:sldChg>
      <pc:sldChg chg="addSp delSp modSp mod setBg setClrOvrMap">
        <pc:chgData name="Guest User" userId="2447376044b870ca" providerId="Windows Live" clId="Web-{CAE192C8-A5F6-4E03-9768-FE31DE95B051}" dt="2023-09-16T15:49:30.265" v="199" actId="20577"/>
        <pc:sldMkLst>
          <pc:docMk/>
          <pc:sldMk cId="1661438635" sldId="272"/>
        </pc:sldMkLst>
        <pc:spChg chg="add mod ord">
          <ac:chgData name="Guest User" userId="2447376044b870ca" providerId="Windows Live" clId="Web-{CAE192C8-A5F6-4E03-9768-FE31DE95B051}" dt="2023-09-16T15:47:49.902" v="180"/>
          <ac:spMkLst>
            <pc:docMk/>
            <pc:sldMk cId="1661438635" sldId="272"/>
            <ac:spMk id="2" creationId="{99CE2658-3156-EBF6-316C-757749EBA2FF}"/>
          </ac:spMkLst>
        </pc:spChg>
        <pc:spChg chg="add mod">
          <ac:chgData name="Guest User" userId="2447376044b870ca" providerId="Windows Live" clId="Web-{CAE192C8-A5F6-4E03-9768-FE31DE95B051}" dt="2023-09-16T15:49:30.265" v="199" actId="20577"/>
          <ac:spMkLst>
            <pc:docMk/>
            <pc:sldMk cId="1661438635" sldId="272"/>
            <ac:spMk id="3" creationId="{FB54E0F4-7C09-DDDF-DC58-4E4EAA4CAD7A}"/>
          </ac:spMkLst>
        </pc:spChg>
        <pc:spChg chg="add del">
          <ac:chgData name="Guest User" userId="2447376044b870ca" providerId="Windows Live" clId="Web-{CAE192C8-A5F6-4E03-9768-FE31DE95B051}" dt="2023-09-16T15:46:50.916" v="175"/>
          <ac:spMkLst>
            <pc:docMk/>
            <pc:sldMk cId="1661438635" sldId="272"/>
            <ac:spMk id="21" creationId="{3BCB5F6A-9EB0-40B0-9D13-3023E9A20508}"/>
          </ac:spMkLst>
        </pc:spChg>
        <pc:spChg chg="add del">
          <ac:chgData name="Guest User" userId="2447376044b870ca" providerId="Windows Live" clId="Web-{CAE192C8-A5F6-4E03-9768-FE31DE95B051}" dt="2023-09-16T15:47:49.902" v="180"/>
          <ac:spMkLst>
            <pc:docMk/>
            <pc:sldMk cId="1661438635" sldId="272"/>
            <ac:spMk id="25" creationId="{EB6743CF-E74B-4A3C-A785-599069DB89DF}"/>
          </ac:spMkLst>
        </pc:spChg>
        <pc:spChg chg="add">
          <ac:chgData name="Guest User" userId="2447376044b870ca" providerId="Windows Live" clId="Web-{CAE192C8-A5F6-4E03-9768-FE31DE95B051}" dt="2023-09-16T15:47:49.902" v="180"/>
          <ac:spMkLst>
            <pc:docMk/>
            <pc:sldMk cId="1661438635" sldId="272"/>
            <ac:spMk id="42" creationId="{D94A7024-D948-494D-8920-BBA2DA07D15B}"/>
          </ac:spMkLst>
        </pc:spChg>
        <pc:grpChg chg="add del">
          <ac:chgData name="Guest User" userId="2447376044b870ca" providerId="Windows Live" clId="Web-{CAE192C8-A5F6-4E03-9768-FE31DE95B051}" dt="2023-09-16T15:46:50.916" v="175"/>
          <ac:grpSpMkLst>
            <pc:docMk/>
            <pc:sldMk cId="1661438635" sldId="272"/>
            <ac:grpSpMk id="9" creationId="{10BE40E3-5550-4CDD-B4FD-387C33EBF157}"/>
          </ac:grpSpMkLst>
        </pc:grpChg>
        <pc:grpChg chg="add del">
          <ac:chgData name="Guest User" userId="2447376044b870ca" providerId="Windows Live" clId="Web-{CAE192C8-A5F6-4E03-9768-FE31DE95B051}" dt="2023-09-16T15:47:49.902" v="180"/>
          <ac:grpSpMkLst>
            <pc:docMk/>
            <pc:sldMk cId="1661438635" sldId="272"/>
            <ac:grpSpMk id="23" creationId="{10BE40E3-5550-4CDD-B4FD-387C33EBF157}"/>
          </ac:grpSpMkLst>
        </pc:grpChg>
        <pc:grpChg chg="add">
          <ac:chgData name="Guest User" userId="2447376044b870ca" providerId="Windows Live" clId="Web-{CAE192C8-A5F6-4E03-9768-FE31DE95B051}" dt="2023-09-16T15:47:49.902" v="180"/>
          <ac:grpSpMkLst>
            <pc:docMk/>
            <pc:sldMk cId="1661438635" sldId="272"/>
            <ac:grpSpMk id="30" creationId="{10BE40E3-5550-4CDD-B4FD-387C33EBF157}"/>
          </ac:grpSpMkLst>
        </pc:grpChg>
        <pc:picChg chg="add del">
          <ac:chgData name="Guest User" userId="2447376044b870ca" providerId="Windows Live" clId="Web-{CAE192C8-A5F6-4E03-9768-FE31DE95B051}" dt="2023-09-16T15:46:50.916" v="175"/>
          <ac:picMkLst>
            <pc:docMk/>
            <pc:sldMk cId="1661438635" sldId="272"/>
            <ac:picMk id="5" creationId="{84DFAE86-AD1D-7A96-6555-FB71F87D304F}"/>
          </ac:picMkLst>
        </pc:picChg>
        <pc:picChg chg="add mod">
          <ac:chgData name="Guest User" userId="2447376044b870ca" providerId="Windows Live" clId="Web-{CAE192C8-A5F6-4E03-9768-FE31DE95B051}" dt="2023-09-16T15:47:49.902" v="180"/>
          <ac:picMkLst>
            <pc:docMk/>
            <pc:sldMk cId="1661438635" sldId="272"/>
            <ac:picMk id="24" creationId="{81460B98-F9CF-6415-D54C-8D00DB0C8BFF}"/>
          </ac:picMkLst>
        </pc:picChg>
      </pc:sldChg>
      <pc:sldChg chg="addSp modSp mod setBg">
        <pc:chgData name="Guest User" userId="2447376044b870ca" providerId="Windows Live" clId="Web-{CAE192C8-A5F6-4E03-9768-FE31DE95B051}" dt="2023-09-16T15:53:00.929" v="229" actId="20577"/>
        <pc:sldMkLst>
          <pc:docMk/>
          <pc:sldMk cId="1896084891" sldId="273"/>
        </pc:sldMkLst>
        <pc:spChg chg="add mod">
          <ac:chgData name="Guest User" userId="2447376044b870ca" providerId="Windows Live" clId="Web-{CAE192C8-A5F6-4E03-9768-FE31DE95B051}" dt="2023-09-16T15:53:00.929" v="229" actId="20577"/>
          <ac:spMkLst>
            <pc:docMk/>
            <pc:sldMk cId="1896084891" sldId="273"/>
            <ac:spMk id="2" creationId="{8455EB97-0920-BFC7-72EB-6F0D45331FA4}"/>
          </ac:spMkLst>
        </pc:spChg>
        <pc:spChg chg="add">
          <ac:chgData name="Guest User" userId="2447376044b870ca" providerId="Windows Live" clId="Web-{CAE192C8-A5F6-4E03-9768-FE31DE95B051}" dt="2023-09-16T15:50:44.814" v="211"/>
          <ac:spMkLst>
            <pc:docMk/>
            <pc:sldMk cId="1896084891" sldId="273"/>
            <ac:spMk id="20" creationId="{3BCB5F6A-9EB0-40B0-9D13-3023E9A20508}"/>
          </ac:spMkLst>
        </pc:spChg>
        <pc:grpChg chg="add">
          <ac:chgData name="Guest User" userId="2447376044b870ca" providerId="Windows Live" clId="Web-{CAE192C8-A5F6-4E03-9768-FE31DE95B051}" dt="2023-09-16T15:50:44.814" v="211"/>
          <ac:grpSpMkLst>
            <pc:docMk/>
            <pc:sldMk cId="1896084891" sldId="273"/>
            <ac:grpSpMk id="8" creationId="{10BE40E3-5550-4CDD-B4FD-387C33EBF157}"/>
          </ac:grpSpMkLst>
        </pc:grpChg>
        <pc:picChg chg="add">
          <ac:chgData name="Guest User" userId="2447376044b870ca" providerId="Windows Live" clId="Web-{CAE192C8-A5F6-4E03-9768-FE31DE95B051}" dt="2023-09-16T15:50:44.814" v="211"/>
          <ac:picMkLst>
            <pc:docMk/>
            <pc:sldMk cId="1896084891" sldId="273"/>
            <ac:picMk id="4" creationId="{E2F3D8FC-EFA6-E291-BCED-FEF008C9071F}"/>
          </ac:picMkLst>
        </pc:picChg>
      </pc:sldChg>
      <pc:sldChg chg="new">
        <pc:chgData name="Guest User" userId="2447376044b870ca" providerId="Windows Live" clId="Web-{CAE192C8-A5F6-4E03-9768-FE31DE95B051}" dt="2023-09-16T15:53:14.507" v="230"/>
        <pc:sldMkLst>
          <pc:docMk/>
          <pc:sldMk cId="772171108" sldId="274"/>
        </pc:sldMkLst>
      </pc:sldChg>
    </pc:docChg>
  </pc:docChgLst>
  <pc:docChgLst>
    <pc:chgData name="Guest User" providerId="Windows Live" clId="Web-{8FC1E4B7-59CC-48EF-8A34-DB0281058023}"/>
    <pc:docChg chg="addSld delSld modSld sldOrd">
      <pc:chgData name="Guest User" userId="" providerId="Windows Live" clId="Web-{8FC1E4B7-59CC-48EF-8A34-DB0281058023}" dt="2023-09-07T16:19:16.969" v="609"/>
      <pc:docMkLst>
        <pc:docMk/>
      </pc:docMkLst>
      <pc:sldChg chg="addSp delSp modSp add del ord">
        <pc:chgData name="Guest User" userId="" providerId="Windows Live" clId="Web-{8FC1E4B7-59CC-48EF-8A34-DB0281058023}" dt="2023-09-07T16:19:16.969" v="609"/>
        <pc:sldMkLst>
          <pc:docMk/>
          <pc:sldMk cId="550812847" sldId="259"/>
        </pc:sldMkLst>
        <pc:spChg chg="add mod">
          <ac:chgData name="Guest User" userId="" providerId="Windows Live" clId="Web-{8FC1E4B7-59CC-48EF-8A34-DB0281058023}" dt="2023-09-07T16:02:28.403" v="507" actId="20577"/>
          <ac:spMkLst>
            <pc:docMk/>
            <pc:sldMk cId="550812847" sldId="259"/>
            <ac:spMk id="2" creationId="{5F184AE1-69FD-67C7-E7AE-C7E3B525E0CD}"/>
          </ac:spMkLst>
        </pc:spChg>
        <pc:graphicFrameChg chg="add del mod modGraphic">
          <ac:chgData name="Guest User" userId="" providerId="Windows Live" clId="Web-{8FC1E4B7-59CC-48EF-8A34-DB0281058023}" dt="2023-09-07T16:19:16.969" v="609"/>
          <ac:graphicFrameMkLst>
            <pc:docMk/>
            <pc:sldMk cId="550812847" sldId="259"/>
            <ac:graphicFrameMk id="3" creationId="{DA71E1AB-14DB-7ADF-C186-8429C278370B}"/>
          </ac:graphicFrameMkLst>
        </pc:graphicFrameChg>
      </pc:sldChg>
      <pc:sldChg chg="ord">
        <pc:chgData name="Guest User" userId="" providerId="Windows Live" clId="Web-{8FC1E4B7-59CC-48EF-8A34-DB0281058023}" dt="2023-09-07T15:45:05.351" v="1"/>
        <pc:sldMkLst>
          <pc:docMk/>
          <pc:sldMk cId="3286193525" sldId="260"/>
        </pc:sldMkLst>
      </pc:sldChg>
      <pc:sldChg chg="ord">
        <pc:chgData name="Guest User" userId="" providerId="Windows Live" clId="Web-{8FC1E4B7-59CC-48EF-8A34-DB0281058023}" dt="2023-09-07T15:58:05.550" v="402"/>
        <pc:sldMkLst>
          <pc:docMk/>
          <pc:sldMk cId="4185564661" sldId="268"/>
        </pc:sldMkLst>
      </pc:sldChg>
    </pc:docChg>
  </pc:docChgLst>
  <pc:docChgLst>
    <pc:chgData name="Guest User" userId="2447376044b870ca" providerId="Windows Live" clId="Web-{492D4751-03E9-410B-AA24-168FE37A0AEE}"/>
    <pc:docChg chg="modSld">
      <pc:chgData name="Guest User" userId="2447376044b870ca" providerId="Windows Live" clId="Web-{492D4751-03E9-410B-AA24-168FE37A0AEE}" dt="2023-09-17T11:53:29.073" v="81" actId="1076"/>
      <pc:docMkLst>
        <pc:docMk/>
      </pc:docMkLst>
      <pc:sldChg chg="addSp modSp">
        <pc:chgData name="Guest User" userId="2447376044b870ca" providerId="Windows Live" clId="Web-{492D4751-03E9-410B-AA24-168FE37A0AEE}" dt="2023-09-17T11:53:29.073" v="81" actId="1076"/>
        <pc:sldMkLst>
          <pc:docMk/>
          <pc:sldMk cId="772171108" sldId="274"/>
        </pc:sldMkLst>
        <pc:spChg chg="add mod">
          <ac:chgData name="Guest User" userId="2447376044b870ca" providerId="Windows Live" clId="Web-{492D4751-03E9-410B-AA24-168FE37A0AEE}" dt="2023-09-17T11:47:19.434" v="14" actId="20577"/>
          <ac:spMkLst>
            <pc:docMk/>
            <pc:sldMk cId="772171108" sldId="274"/>
            <ac:spMk id="2" creationId="{55825EDC-58A2-0B8F-4443-0802D64F7D36}"/>
          </ac:spMkLst>
        </pc:spChg>
        <pc:spChg chg="add mod">
          <ac:chgData name="Guest User" userId="2447376044b870ca" providerId="Windows Live" clId="Web-{492D4751-03E9-410B-AA24-168FE37A0AEE}" dt="2023-09-17T11:53:29.073" v="81" actId="1076"/>
          <ac:spMkLst>
            <pc:docMk/>
            <pc:sldMk cId="772171108" sldId="274"/>
            <ac:spMk id="3" creationId="{EEEBB100-D9E4-AE97-95D2-BEE783262097}"/>
          </ac:spMkLst>
        </pc:spChg>
      </pc:sldChg>
    </pc:docChg>
  </pc:docChgLst>
  <pc:docChgLst>
    <pc:chgData name="Guest User" providerId="Windows Live" clId="Web-{D62563BA-BC1D-435A-9FBD-55A78E1929FF}"/>
    <pc:docChg chg="addSld modSld sldOrd">
      <pc:chgData name="Guest User" userId="" providerId="Windows Live" clId="Web-{D62563BA-BC1D-435A-9FBD-55A78E1929FF}" dt="2023-10-15T19:45:42.888" v="2112" actId="20577"/>
      <pc:docMkLst>
        <pc:docMk/>
      </pc:docMkLst>
      <pc:sldChg chg="addSp modSp">
        <pc:chgData name="Guest User" userId="" providerId="Windows Live" clId="Web-{D62563BA-BC1D-435A-9FBD-55A78E1929FF}" dt="2023-10-15T11:56:51.067" v="131" actId="1076"/>
        <pc:sldMkLst>
          <pc:docMk/>
          <pc:sldMk cId="3286193525" sldId="260"/>
        </pc:sldMkLst>
        <pc:spChg chg="add mod">
          <ac:chgData name="Guest User" userId="" providerId="Windows Live" clId="Web-{D62563BA-BC1D-435A-9FBD-55A78E1929FF}" dt="2023-10-15T11:56:51.067" v="131" actId="1076"/>
          <ac:spMkLst>
            <pc:docMk/>
            <pc:sldMk cId="3286193525" sldId="260"/>
            <ac:spMk id="2" creationId="{CAA50CC1-C175-6677-F966-93DF707806BF}"/>
          </ac:spMkLst>
        </pc:spChg>
      </pc:sldChg>
      <pc:sldChg chg="addSp modSp">
        <pc:chgData name="Guest User" userId="" providerId="Windows Live" clId="Web-{D62563BA-BC1D-435A-9FBD-55A78E1929FF}" dt="2023-10-15T19:36:50.690" v="1725" actId="20577"/>
        <pc:sldMkLst>
          <pc:docMk/>
          <pc:sldMk cId="2916200380" sldId="261"/>
        </pc:sldMkLst>
        <pc:spChg chg="add mod">
          <ac:chgData name="Guest User" userId="" providerId="Windows Live" clId="Web-{D62563BA-BC1D-435A-9FBD-55A78E1929FF}" dt="2023-10-15T19:36:50.690" v="1725" actId="20577"/>
          <ac:spMkLst>
            <pc:docMk/>
            <pc:sldMk cId="2916200380" sldId="261"/>
            <ac:spMk id="2" creationId="{74F354D2-4C13-EB2E-B3CD-121567CC07C5}"/>
          </ac:spMkLst>
        </pc:spChg>
      </pc:sldChg>
      <pc:sldChg chg="addSp modSp ord">
        <pc:chgData name="Guest User" userId="" providerId="Windows Live" clId="Web-{D62563BA-BC1D-435A-9FBD-55A78E1929FF}" dt="2023-10-15T19:07:57.466" v="632"/>
        <pc:sldMkLst>
          <pc:docMk/>
          <pc:sldMk cId="1039724992" sldId="262"/>
        </pc:sldMkLst>
        <pc:spChg chg="add mod">
          <ac:chgData name="Guest User" userId="" providerId="Windows Live" clId="Web-{D62563BA-BC1D-435A-9FBD-55A78E1929FF}" dt="2023-10-15T19:07:52.201" v="631" actId="20577"/>
          <ac:spMkLst>
            <pc:docMk/>
            <pc:sldMk cId="1039724992" sldId="262"/>
            <ac:spMk id="2" creationId="{A27DFEE7-C04E-78D9-D607-413A7A85A3EE}"/>
          </ac:spMkLst>
        </pc:spChg>
      </pc:sldChg>
      <pc:sldChg chg="addSp modSp">
        <pc:chgData name="Guest User" userId="" providerId="Windows Live" clId="Web-{D62563BA-BC1D-435A-9FBD-55A78E1929FF}" dt="2023-10-15T19:14:47.462" v="1008" actId="20577"/>
        <pc:sldMkLst>
          <pc:docMk/>
          <pc:sldMk cId="470434764" sldId="263"/>
        </pc:sldMkLst>
        <pc:spChg chg="add mod">
          <ac:chgData name="Guest User" userId="" providerId="Windows Live" clId="Web-{D62563BA-BC1D-435A-9FBD-55A78E1929FF}" dt="2023-10-15T19:14:47.462" v="1008" actId="20577"/>
          <ac:spMkLst>
            <pc:docMk/>
            <pc:sldMk cId="470434764" sldId="263"/>
            <ac:spMk id="2" creationId="{3A043878-5675-5F69-E1A8-224F02933BCB}"/>
          </ac:spMkLst>
        </pc:spChg>
      </pc:sldChg>
      <pc:sldChg chg="addSp modSp">
        <pc:chgData name="Guest User" userId="" providerId="Windows Live" clId="Web-{D62563BA-BC1D-435A-9FBD-55A78E1929FF}" dt="2023-10-15T19:32:51.107" v="1711" actId="20577"/>
        <pc:sldMkLst>
          <pc:docMk/>
          <pc:sldMk cId="4098087206" sldId="264"/>
        </pc:sldMkLst>
        <pc:spChg chg="add mod">
          <ac:chgData name="Guest User" userId="" providerId="Windows Live" clId="Web-{D62563BA-BC1D-435A-9FBD-55A78E1929FF}" dt="2023-10-15T19:32:51.107" v="1711" actId="20577"/>
          <ac:spMkLst>
            <pc:docMk/>
            <pc:sldMk cId="4098087206" sldId="264"/>
            <ac:spMk id="2" creationId="{1DB22E58-3131-2E37-C36E-931A5CC511F9}"/>
          </ac:spMkLst>
        </pc:spChg>
      </pc:sldChg>
      <pc:sldChg chg="addSp modSp">
        <pc:chgData name="Guest User" userId="" providerId="Windows Live" clId="Web-{D62563BA-BC1D-435A-9FBD-55A78E1929FF}" dt="2023-10-15T19:45:42.888" v="2112" actId="20577"/>
        <pc:sldMkLst>
          <pc:docMk/>
          <pc:sldMk cId="2614530756" sldId="265"/>
        </pc:sldMkLst>
        <pc:spChg chg="add mod">
          <ac:chgData name="Guest User" userId="" providerId="Windows Live" clId="Web-{D62563BA-BC1D-435A-9FBD-55A78E1929FF}" dt="2023-10-15T19:45:42.888" v="2112" actId="20577"/>
          <ac:spMkLst>
            <pc:docMk/>
            <pc:sldMk cId="2614530756" sldId="265"/>
            <ac:spMk id="2" creationId="{A63A94BF-03E3-ECE8-E2BC-D6E457A69F1D}"/>
          </ac:spMkLst>
        </pc:spChg>
      </pc:sldChg>
      <pc:sldChg chg="ord">
        <pc:chgData name="Guest User" userId="" providerId="Windows Live" clId="Web-{D62563BA-BC1D-435A-9FBD-55A78E1929FF}" dt="2023-10-15T11:41:10.448" v="0"/>
        <pc:sldMkLst>
          <pc:docMk/>
          <pc:sldMk cId="1896084891" sldId="273"/>
        </pc:sldMkLst>
      </pc:sldChg>
      <pc:sldChg chg="addSp modSp new">
        <pc:chgData name="Guest User" userId="" providerId="Windows Live" clId="Web-{D62563BA-BC1D-435A-9FBD-55A78E1929FF}" dt="2023-10-15T19:22:03.220" v="1341" actId="20577"/>
        <pc:sldMkLst>
          <pc:docMk/>
          <pc:sldMk cId="2957606006" sldId="278"/>
        </pc:sldMkLst>
        <pc:spChg chg="add mod">
          <ac:chgData name="Guest User" userId="" providerId="Windows Live" clId="Web-{D62563BA-BC1D-435A-9FBD-55A78E1929FF}" dt="2023-10-15T19:22:03.220" v="1341" actId="20577"/>
          <ac:spMkLst>
            <pc:docMk/>
            <pc:sldMk cId="2957606006" sldId="278"/>
            <ac:spMk id="2" creationId="{86629B22-D868-E9FA-6227-8B98A09B40BB}"/>
          </ac:spMkLst>
        </pc:spChg>
      </pc:sldChg>
    </pc:docChg>
  </pc:docChgLst>
  <pc:docChgLst>
    <pc:chgData name="Guest User" userId="2447376044b870ca" providerId="Windows Live" clId="Web-{2E805408-63CF-409B-9D68-68C54B7C499F}"/>
    <pc:docChg chg="addSld modSld addMainMaster delMainMaster">
      <pc:chgData name="Guest User" userId="2447376044b870ca" providerId="Windows Live" clId="Web-{2E805408-63CF-409B-9D68-68C54B7C499F}" dt="2023-08-31T15:18:59.685" v="114" actId="20577"/>
      <pc:docMkLst>
        <pc:docMk/>
      </pc:docMkLst>
      <pc:sldChg chg="addSp delSp modSp mod setBg modClrScheme setClrOvrMap delDesignElem chgLayout">
        <pc:chgData name="Guest User" userId="2447376044b870ca" providerId="Windows Live" clId="Web-{2E805408-63CF-409B-9D68-68C54B7C499F}" dt="2023-08-31T15:18:59.685" v="114" actId="20577"/>
        <pc:sldMkLst>
          <pc:docMk/>
          <pc:sldMk cId="109857222" sldId="256"/>
        </pc:sldMkLst>
        <pc:spChg chg="del mod ord">
          <ac:chgData name="Guest User" userId="2447376044b870ca" providerId="Windows Live" clId="Web-{2E805408-63CF-409B-9D68-68C54B7C499F}" dt="2023-08-31T15:11:40.533" v="25"/>
          <ac:spMkLst>
            <pc:docMk/>
            <pc:sldMk cId="109857222" sldId="256"/>
            <ac:spMk id="2" creationId="{00000000-0000-0000-0000-000000000000}"/>
          </ac:spMkLst>
        </pc:spChg>
        <pc:spChg chg="del mod ord">
          <ac:chgData name="Guest User" userId="2447376044b870ca" providerId="Windows Live" clId="Web-{2E805408-63CF-409B-9D68-68C54B7C499F}" dt="2023-08-31T15:11:40.533" v="25"/>
          <ac:spMkLst>
            <pc:docMk/>
            <pc:sldMk cId="109857222" sldId="256"/>
            <ac:spMk id="3" creationId="{00000000-0000-0000-0000-000000000000}"/>
          </ac:spMkLst>
        </pc:spChg>
        <pc:spChg chg="add mod">
          <ac:chgData name="Guest User" userId="2447376044b870ca" providerId="Windows Live" clId="Web-{2E805408-63CF-409B-9D68-68C54B7C499F}" dt="2023-08-31T15:14:11.615" v="52" actId="20577"/>
          <ac:spMkLst>
            <pc:docMk/>
            <pc:sldMk cId="109857222" sldId="256"/>
            <ac:spMk id="4" creationId="{315F2B02-E63E-F288-D537-ABFF9C3D560A}"/>
          </ac:spMkLst>
        </pc:spChg>
        <pc:spChg chg="add del">
          <ac:chgData name="Guest User" userId="2447376044b870ca" providerId="Windows Live" clId="Web-{2E805408-63CF-409B-9D68-68C54B7C499F}" dt="2023-08-31T15:10:56.141" v="21"/>
          <ac:spMkLst>
            <pc:docMk/>
            <pc:sldMk cId="109857222" sldId="256"/>
            <ac:spMk id="5" creationId="{E5A92FE9-DB05-4D0D-AF5A-BE8664B9FFB4}"/>
          </ac:spMkLst>
        </pc:spChg>
        <pc:spChg chg="add del">
          <ac:chgData name="Guest User" userId="2447376044b870ca" providerId="Windows Live" clId="Web-{2E805408-63CF-409B-9D68-68C54B7C499F}" dt="2023-08-31T15:08:47.716" v="18"/>
          <ac:spMkLst>
            <pc:docMk/>
            <pc:sldMk cId="109857222" sldId="256"/>
            <ac:spMk id="8" creationId="{A8DB9CD9-59B1-4D73-BC4C-98796A48EF9B}"/>
          </ac:spMkLst>
        </pc:spChg>
        <pc:spChg chg="add del">
          <ac:chgData name="Guest User" userId="2447376044b870ca" providerId="Windows Live" clId="Web-{2E805408-63CF-409B-9D68-68C54B7C499F}" dt="2023-08-31T15:08:47.716" v="18"/>
          <ac:spMkLst>
            <pc:docMk/>
            <pc:sldMk cId="109857222" sldId="256"/>
            <ac:spMk id="10" creationId="{8874A6A9-41FF-4E33-AFA8-F9F81436A59E}"/>
          </ac:spMkLst>
        </pc:spChg>
        <pc:spChg chg="add del">
          <ac:chgData name="Guest User" userId="2447376044b870ca" providerId="Windows Live" clId="Web-{2E805408-63CF-409B-9D68-68C54B7C499F}" dt="2023-08-31T15:11:00.563" v="23"/>
          <ac:spMkLst>
            <pc:docMk/>
            <pc:sldMk cId="109857222" sldId="256"/>
            <ac:spMk id="19" creationId="{9CD9ACDE-8038-488C-AB0C-5FD1A373C8CD}"/>
          </ac:spMkLst>
        </pc:spChg>
        <pc:spChg chg="add del">
          <ac:chgData name="Guest User" userId="2447376044b870ca" providerId="Windows Live" clId="Web-{2E805408-63CF-409B-9D68-68C54B7C499F}" dt="2023-08-31T15:11:00.563" v="23"/>
          <ac:spMkLst>
            <pc:docMk/>
            <pc:sldMk cId="109857222" sldId="256"/>
            <ac:spMk id="20" creationId="{DA6C2449-5F66-4753-AAA3-4AD81E57A0E5}"/>
          </ac:spMkLst>
        </pc:spChg>
        <pc:spChg chg="add mod">
          <ac:chgData name="Guest User" userId="2447376044b870ca" providerId="Windows Live" clId="Web-{2E805408-63CF-409B-9D68-68C54B7C499F}" dt="2023-08-31T15:18:59.685" v="114" actId="20577"/>
          <ac:spMkLst>
            <pc:docMk/>
            <pc:sldMk cId="109857222" sldId="256"/>
            <ac:spMk id="22" creationId="{49798256-A166-211A-3247-0C42812C63EB}"/>
          </ac:spMkLst>
        </pc:spChg>
        <pc:grpChg chg="add del">
          <ac:chgData name="Guest User" userId="2447376044b870ca" providerId="Windows Live" clId="Web-{2E805408-63CF-409B-9D68-68C54B7C499F}" dt="2023-08-31T15:10:56.141" v="21"/>
          <ac:grpSpMkLst>
            <pc:docMk/>
            <pc:sldMk cId="109857222" sldId="256"/>
            <ac:grpSpMk id="6" creationId="{53D9B26A-5143-49A7-BA98-D871D5BD719A}"/>
          </ac:grpSpMkLst>
        </pc:grpChg>
        <pc:grpChg chg="add del">
          <ac:chgData name="Guest User" userId="2447376044b870ca" providerId="Windows Live" clId="Web-{2E805408-63CF-409B-9D68-68C54B7C499F}" dt="2023-08-31T15:11:40.533" v="25"/>
          <ac:grpSpMkLst>
            <pc:docMk/>
            <pc:sldMk cId="109857222" sldId="256"/>
            <ac:grpSpMk id="9" creationId="{D3DFD041-6A5D-480B-B4B3-668615C50021}"/>
          </ac:grpSpMkLst>
        </pc:grpChg>
        <pc:grpChg chg="add del">
          <ac:chgData name="Guest User" userId="2447376044b870ca" providerId="Windows Live" clId="Web-{2E805408-63CF-409B-9D68-68C54B7C499F}" dt="2023-08-31T15:08:47.716" v="18"/>
          <ac:grpSpMkLst>
            <pc:docMk/>
            <pc:sldMk cId="109857222" sldId="256"/>
            <ac:grpSpMk id="12" creationId="{721D730E-1F97-4071-B143-B05E6D2599BC}"/>
          </ac:grpSpMkLst>
        </pc:grpChg>
        <pc:grpChg chg="add del">
          <ac:chgData name="Guest User" userId="2447376044b870ca" providerId="Windows Live" clId="Web-{2E805408-63CF-409B-9D68-68C54B7C499F}" dt="2023-08-31T15:11:00.563" v="23"/>
          <ac:grpSpMkLst>
            <pc:docMk/>
            <pc:sldMk cId="109857222" sldId="256"/>
            <ac:grpSpMk id="21" creationId="{329F7DAB-18F4-436A-A0D8-61013DEB6F50}"/>
          </ac:grpSpMkLst>
        </pc:grpChg>
        <pc:picChg chg="add">
          <ac:chgData name="Guest User" userId="2447376044b870ca" providerId="Windows Live" clId="Web-{2E805408-63CF-409B-9D68-68C54B7C499F}" dt="2023-08-31T15:11:00.579" v="24"/>
          <ac:picMkLst>
            <pc:docMk/>
            <pc:sldMk cId="109857222" sldId="256"/>
            <ac:picMk id="23" creationId="{64CBBB7F-C145-0CFB-E426-8D35CFAFBA3C}"/>
          </ac:picMkLst>
        </pc:picChg>
      </pc:sldChg>
      <pc:sldChg chg="new mod modClrScheme chgLayout">
        <pc:chgData name="Guest User" userId="2447376044b870ca" providerId="Windows Live" clId="Web-{2E805408-63CF-409B-9D68-68C54B7C499F}" dt="2023-08-31T15:08:54.247" v="19"/>
        <pc:sldMkLst>
          <pc:docMk/>
          <pc:sldMk cId="1299790209" sldId="257"/>
        </pc:sldMkLst>
      </pc:sldChg>
      <pc:sldChg chg="new mod modClrScheme chgLayout">
        <pc:chgData name="Guest User" userId="2447376044b870ca" providerId="Windows Live" clId="Web-{2E805408-63CF-409B-9D68-68C54B7C499F}" dt="2023-08-31T15:08:54.247" v="19"/>
        <pc:sldMkLst>
          <pc:docMk/>
          <pc:sldMk cId="3501875862" sldId="258"/>
        </pc:sldMkLst>
      </pc:sldChg>
      <pc:sldChg chg="new mod modClrScheme chgLayout">
        <pc:chgData name="Guest User" userId="2447376044b870ca" providerId="Windows Live" clId="Web-{2E805408-63CF-409B-9D68-68C54B7C499F}" dt="2023-08-31T15:08:54.247" v="19"/>
        <pc:sldMkLst>
          <pc:docMk/>
          <pc:sldMk cId="550812847" sldId="259"/>
        </pc:sldMkLst>
      </pc:sldChg>
      <pc:sldChg chg="new mod modClrScheme chgLayout">
        <pc:chgData name="Guest User" userId="2447376044b870ca" providerId="Windows Live" clId="Web-{2E805408-63CF-409B-9D68-68C54B7C499F}" dt="2023-08-31T15:08:54.247" v="19"/>
        <pc:sldMkLst>
          <pc:docMk/>
          <pc:sldMk cId="3286193525" sldId="260"/>
        </pc:sldMkLst>
      </pc:sldChg>
      <pc:sldChg chg="new mod modClrScheme chgLayout">
        <pc:chgData name="Guest User" userId="2447376044b870ca" providerId="Windows Live" clId="Web-{2E805408-63CF-409B-9D68-68C54B7C499F}" dt="2023-08-31T15:08:54.247" v="19"/>
        <pc:sldMkLst>
          <pc:docMk/>
          <pc:sldMk cId="2916200380" sldId="261"/>
        </pc:sldMkLst>
      </pc:sldChg>
      <pc:sldChg chg="new mod modClrScheme chgLayout">
        <pc:chgData name="Guest User" userId="2447376044b870ca" providerId="Windows Live" clId="Web-{2E805408-63CF-409B-9D68-68C54B7C499F}" dt="2023-08-31T15:08:54.247" v="19"/>
        <pc:sldMkLst>
          <pc:docMk/>
          <pc:sldMk cId="1039724992" sldId="262"/>
        </pc:sldMkLst>
      </pc:sldChg>
      <pc:sldChg chg="new mod modClrScheme chgLayout">
        <pc:chgData name="Guest User" userId="2447376044b870ca" providerId="Windows Live" clId="Web-{2E805408-63CF-409B-9D68-68C54B7C499F}" dt="2023-08-31T15:08:54.247" v="19"/>
        <pc:sldMkLst>
          <pc:docMk/>
          <pc:sldMk cId="470434764" sldId="263"/>
        </pc:sldMkLst>
      </pc:sldChg>
      <pc:sldChg chg="new mod modClrScheme chgLayout">
        <pc:chgData name="Guest User" userId="2447376044b870ca" providerId="Windows Live" clId="Web-{2E805408-63CF-409B-9D68-68C54B7C499F}" dt="2023-08-31T15:08:54.247" v="19"/>
        <pc:sldMkLst>
          <pc:docMk/>
          <pc:sldMk cId="4098087206" sldId="264"/>
        </pc:sldMkLst>
      </pc:sldChg>
      <pc:sldChg chg="new mod modClrScheme chgLayout">
        <pc:chgData name="Guest User" userId="2447376044b870ca" providerId="Windows Live" clId="Web-{2E805408-63CF-409B-9D68-68C54B7C499F}" dt="2023-08-31T15:08:54.247" v="19"/>
        <pc:sldMkLst>
          <pc:docMk/>
          <pc:sldMk cId="2614530756" sldId="265"/>
        </pc:sldMkLst>
      </pc:sldChg>
      <pc:sldChg chg="new mod modClrScheme chgLayout">
        <pc:chgData name="Guest User" userId="2447376044b870ca" providerId="Windows Live" clId="Web-{2E805408-63CF-409B-9D68-68C54B7C499F}" dt="2023-08-31T15:08:54.247" v="19"/>
        <pc:sldMkLst>
          <pc:docMk/>
          <pc:sldMk cId="1515453208" sldId="266"/>
        </pc:sldMkLst>
      </pc:sldChg>
      <pc:sldChg chg="new mod modClrScheme chgLayout">
        <pc:chgData name="Guest User" userId="2447376044b870ca" providerId="Windows Live" clId="Web-{2E805408-63CF-409B-9D68-68C54B7C499F}" dt="2023-08-31T15:08:54.247" v="19"/>
        <pc:sldMkLst>
          <pc:docMk/>
          <pc:sldMk cId="1604698593" sldId="267"/>
        </pc:sldMkLst>
      </pc:sldChg>
      <pc:sldChg chg="new mod modClrScheme chgLayout">
        <pc:chgData name="Guest User" userId="2447376044b870ca" providerId="Windows Live" clId="Web-{2E805408-63CF-409B-9D68-68C54B7C499F}" dt="2023-08-31T15:08:54.247" v="19"/>
        <pc:sldMkLst>
          <pc:docMk/>
          <pc:sldMk cId="4185564661" sldId="268"/>
        </pc:sldMkLst>
      </pc:sldChg>
      <pc:sldChg chg="new mod modClrScheme chgLayout">
        <pc:chgData name="Guest User" userId="2447376044b870ca" providerId="Windows Live" clId="Web-{2E805408-63CF-409B-9D68-68C54B7C499F}" dt="2023-08-31T15:08:54.247" v="19"/>
        <pc:sldMkLst>
          <pc:docMk/>
          <pc:sldMk cId="3556142296" sldId="269"/>
        </pc:sldMkLst>
      </pc:sldChg>
      <pc:sldChg chg="new mod modClrScheme chgLayout">
        <pc:chgData name="Guest User" userId="2447376044b870ca" providerId="Windows Live" clId="Web-{2E805408-63CF-409B-9D68-68C54B7C499F}" dt="2023-08-31T15:08:54.247" v="19"/>
        <pc:sldMkLst>
          <pc:docMk/>
          <pc:sldMk cId="2097190276" sldId="270"/>
        </pc:sldMkLst>
      </pc:sldChg>
      <pc:sldChg chg="new mod modClrScheme chgLayout">
        <pc:chgData name="Guest User" userId="2447376044b870ca" providerId="Windows Live" clId="Web-{2E805408-63CF-409B-9D68-68C54B7C499F}" dt="2023-08-31T15:08:54.247" v="19"/>
        <pc:sldMkLst>
          <pc:docMk/>
          <pc:sldMk cId="2735868519" sldId="271"/>
        </pc:sldMkLst>
      </pc:sldChg>
      <pc:sldChg chg="new mod modClrScheme chgLayout">
        <pc:chgData name="Guest User" userId="2447376044b870ca" providerId="Windows Live" clId="Web-{2E805408-63CF-409B-9D68-68C54B7C499F}" dt="2023-08-31T15:08:54.247" v="19"/>
        <pc:sldMkLst>
          <pc:docMk/>
          <pc:sldMk cId="1661438635" sldId="272"/>
        </pc:sldMkLst>
      </pc:sldChg>
      <pc:sldChg chg="new mod modClrScheme chgLayout">
        <pc:chgData name="Guest User" userId="2447376044b870ca" providerId="Windows Live" clId="Web-{2E805408-63CF-409B-9D68-68C54B7C499F}" dt="2023-08-31T15:08:54.247" v="19"/>
        <pc:sldMkLst>
          <pc:docMk/>
          <pc:sldMk cId="1896084891" sldId="273"/>
        </pc:sldMkLst>
      </pc:sldChg>
      <pc:sldMasterChg chg="del delSldLayout">
        <pc:chgData name="Guest User" userId="2447376044b870ca" providerId="Windows Live" clId="Web-{2E805408-63CF-409B-9D68-68C54B7C499F}" dt="2023-08-31T15:08:47.716" v="18"/>
        <pc:sldMasterMkLst>
          <pc:docMk/>
          <pc:sldMasterMk cId="2460954070" sldId="2147483660"/>
        </pc:sldMasterMkLst>
        <pc:sldLayoutChg chg="del">
          <pc:chgData name="Guest User" userId="2447376044b870ca" providerId="Windows Live" clId="Web-{2E805408-63CF-409B-9D68-68C54B7C499F}" dt="2023-08-31T15:08:47.716" v="18"/>
          <pc:sldLayoutMkLst>
            <pc:docMk/>
            <pc:sldMasterMk cId="2460954070" sldId="2147483660"/>
            <pc:sldLayoutMk cId="2385387890" sldId="2147483661"/>
          </pc:sldLayoutMkLst>
        </pc:sldLayoutChg>
        <pc:sldLayoutChg chg="del">
          <pc:chgData name="Guest User" userId="2447376044b870ca" providerId="Windows Live" clId="Web-{2E805408-63CF-409B-9D68-68C54B7C499F}" dt="2023-08-31T15:08:47.716" v="18"/>
          <pc:sldLayoutMkLst>
            <pc:docMk/>
            <pc:sldMasterMk cId="2460954070" sldId="2147483660"/>
            <pc:sldLayoutMk cId="949138452" sldId="2147483662"/>
          </pc:sldLayoutMkLst>
        </pc:sldLayoutChg>
        <pc:sldLayoutChg chg="del">
          <pc:chgData name="Guest User" userId="2447376044b870ca" providerId="Windows Live" clId="Web-{2E805408-63CF-409B-9D68-68C54B7C499F}" dt="2023-08-31T15:08:47.716" v="18"/>
          <pc:sldLayoutMkLst>
            <pc:docMk/>
            <pc:sldMasterMk cId="2460954070" sldId="2147483660"/>
            <pc:sldLayoutMk cId="2591524520" sldId="2147483663"/>
          </pc:sldLayoutMkLst>
        </pc:sldLayoutChg>
        <pc:sldLayoutChg chg="del">
          <pc:chgData name="Guest User" userId="2447376044b870ca" providerId="Windows Live" clId="Web-{2E805408-63CF-409B-9D68-68C54B7C499F}" dt="2023-08-31T15:08:47.716" v="18"/>
          <pc:sldLayoutMkLst>
            <pc:docMk/>
            <pc:sldMasterMk cId="2460954070" sldId="2147483660"/>
            <pc:sldLayoutMk cId="1203092039" sldId="2147483664"/>
          </pc:sldLayoutMkLst>
        </pc:sldLayoutChg>
        <pc:sldLayoutChg chg="del">
          <pc:chgData name="Guest User" userId="2447376044b870ca" providerId="Windows Live" clId="Web-{2E805408-63CF-409B-9D68-68C54B7C499F}" dt="2023-08-31T15:08:47.716" v="18"/>
          <pc:sldLayoutMkLst>
            <pc:docMk/>
            <pc:sldMasterMk cId="2460954070" sldId="2147483660"/>
            <pc:sldLayoutMk cId="3733172339" sldId="2147483665"/>
          </pc:sldLayoutMkLst>
        </pc:sldLayoutChg>
        <pc:sldLayoutChg chg="del">
          <pc:chgData name="Guest User" userId="2447376044b870ca" providerId="Windows Live" clId="Web-{2E805408-63CF-409B-9D68-68C54B7C499F}" dt="2023-08-31T15:08:47.716" v="18"/>
          <pc:sldLayoutMkLst>
            <pc:docMk/>
            <pc:sldMasterMk cId="2460954070" sldId="2147483660"/>
            <pc:sldLayoutMk cId="3210312558" sldId="2147483666"/>
          </pc:sldLayoutMkLst>
        </pc:sldLayoutChg>
        <pc:sldLayoutChg chg="del">
          <pc:chgData name="Guest User" userId="2447376044b870ca" providerId="Windows Live" clId="Web-{2E805408-63CF-409B-9D68-68C54B7C499F}" dt="2023-08-31T15:08:47.716" v="18"/>
          <pc:sldLayoutMkLst>
            <pc:docMk/>
            <pc:sldMasterMk cId="2460954070" sldId="2147483660"/>
            <pc:sldLayoutMk cId="3146388984" sldId="2147483667"/>
          </pc:sldLayoutMkLst>
        </pc:sldLayoutChg>
        <pc:sldLayoutChg chg="del">
          <pc:chgData name="Guest User" userId="2447376044b870ca" providerId="Windows Live" clId="Web-{2E805408-63CF-409B-9D68-68C54B7C499F}" dt="2023-08-31T15:08:47.716" v="18"/>
          <pc:sldLayoutMkLst>
            <pc:docMk/>
            <pc:sldMasterMk cId="2460954070" sldId="2147483660"/>
            <pc:sldLayoutMk cId="3171841454" sldId="2147483668"/>
          </pc:sldLayoutMkLst>
        </pc:sldLayoutChg>
        <pc:sldLayoutChg chg="del">
          <pc:chgData name="Guest User" userId="2447376044b870ca" providerId="Windows Live" clId="Web-{2E805408-63CF-409B-9D68-68C54B7C499F}" dt="2023-08-31T15:08:47.716" v="18"/>
          <pc:sldLayoutMkLst>
            <pc:docMk/>
            <pc:sldMasterMk cId="2460954070" sldId="2147483660"/>
            <pc:sldLayoutMk cId="1718958274" sldId="2147483669"/>
          </pc:sldLayoutMkLst>
        </pc:sldLayoutChg>
        <pc:sldLayoutChg chg="del">
          <pc:chgData name="Guest User" userId="2447376044b870ca" providerId="Windows Live" clId="Web-{2E805408-63CF-409B-9D68-68C54B7C499F}" dt="2023-08-31T15:08:47.716" v="18"/>
          <pc:sldLayoutMkLst>
            <pc:docMk/>
            <pc:sldMasterMk cId="2460954070" sldId="2147483660"/>
            <pc:sldLayoutMk cId="2202905451" sldId="2147483670"/>
          </pc:sldLayoutMkLst>
        </pc:sldLayoutChg>
        <pc:sldLayoutChg chg="del">
          <pc:chgData name="Guest User" userId="2447376044b870ca" providerId="Windows Live" clId="Web-{2E805408-63CF-409B-9D68-68C54B7C499F}" dt="2023-08-31T15:08:47.716" v="18"/>
          <pc:sldLayoutMkLst>
            <pc:docMk/>
            <pc:sldMasterMk cId="2460954070" sldId="2147483660"/>
            <pc:sldLayoutMk cId="3479445657" sldId="2147483671"/>
          </pc:sldLayoutMkLst>
        </pc:sldLayoutChg>
      </pc:sldMasterChg>
      <pc:sldMasterChg chg="add del addSldLayout delSldLayout modSldLayout">
        <pc:chgData name="Guest User" userId="2447376044b870ca" providerId="Windows Live" clId="Web-{2E805408-63CF-409B-9D68-68C54B7C499F}" dt="2023-08-31T15:08:54.247" v="19"/>
        <pc:sldMasterMkLst>
          <pc:docMk/>
          <pc:sldMasterMk cId="305379586" sldId="2147483672"/>
        </pc:sldMasterMkLst>
        <pc:sldLayoutChg chg="add del mod replId">
          <pc:chgData name="Guest User" userId="2447376044b870ca" providerId="Windows Live" clId="Web-{2E805408-63CF-409B-9D68-68C54B7C499F}" dt="2023-08-31T15:08:54.247" v="19"/>
          <pc:sldLayoutMkLst>
            <pc:docMk/>
            <pc:sldMasterMk cId="305379586" sldId="2147483672"/>
            <pc:sldLayoutMk cId="2169258954" sldId="2147483673"/>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1988162419" sldId="2147483674"/>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979745022" sldId="2147483675"/>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3521757856" sldId="2147483676"/>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2665796033" sldId="2147483677"/>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505872066" sldId="2147483678"/>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1117692487" sldId="2147483679"/>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2293736319" sldId="2147483680"/>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719526844" sldId="2147483681"/>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1808893629" sldId="2147483682"/>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1109670447" sldId="2147483683"/>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3586646594" sldId="2147483684"/>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2476563950" sldId="2147483685"/>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1696628656" sldId="2147483686"/>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789289927" sldId="2147483687"/>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922760810" sldId="2147483688"/>
          </pc:sldLayoutMkLst>
        </pc:sldLayoutChg>
        <pc:sldLayoutChg chg="add del mod replId">
          <pc:chgData name="Guest User" userId="2447376044b870ca" providerId="Windows Live" clId="Web-{2E805408-63CF-409B-9D68-68C54B7C499F}" dt="2023-08-31T15:08:54.247" v="19"/>
          <pc:sldLayoutMkLst>
            <pc:docMk/>
            <pc:sldMasterMk cId="305379586" sldId="2147483672"/>
            <pc:sldLayoutMk cId="1320186826" sldId="2147483689"/>
          </pc:sldLayoutMkLst>
        </pc:sldLayoutChg>
      </pc:sldMasterChg>
      <pc:sldMasterChg chg="add addSldLayout modSldLayout">
        <pc:chgData name="Guest User" userId="2447376044b870ca" providerId="Windows Live" clId="Web-{2E805408-63CF-409B-9D68-68C54B7C499F}" dt="2023-08-31T15:08:54.247" v="19"/>
        <pc:sldMasterMkLst>
          <pc:docMk/>
          <pc:sldMasterMk cId="3395752412" sldId="2147483690"/>
        </pc:sldMasterMkLst>
        <pc:sldLayoutChg chg="add mod replId">
          <pc:chgData name="Guest User" userId="2447376044b870ca" providerId="Windows Live" clId="Web-{2E805408-63CF-409B-9D68-68C54B7C499F}" dt="2023-08-31T15:08:54.247" v="19"/>
          <pc:sldLayoutMkLst>
            <pc:docMk/>
            <pc:sldMasterMk cId="3395752412" sldId="2147483690"/>
            <pc:sldLayoutMk cId="1534991358" sldId="2147483691"/>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3623801938" sldId="2147483692"/>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1471364781" sldId="2147483693"/>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2971107534" sldId="2147483694"/>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2471233357" sldId="2147483695"/>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3999331747" sldId="2147483696"/>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849385834" sldId="2147483697"/>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3590141729" sldId="2147483698"/>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2518396661" sldId="2147483699"/>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1834889028" sldId="2147483700"/>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717026667" sldId="2147483701"/>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3789848304" sldId="2147483702"/>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3138070066" sldId="2147483703"/>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40659672" sldId="2147483704"/>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1749447020" sldId="2147483705"/>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1395619932" sldId="2147483706"/>
          </pc:sldLayoutMkLst>
        </pc:sldLayoutChg>
        <pc:sldLayoutChg chg="add mod replId">
          <pc:chgData name="Guest User" userId="2447376044b870ca" providerId="Windows Live" clId="Web-{2E805408-63CF-409B-9D68-68C54B7C499F}" dt="2023-08-31T15:08:54.247" v="19"/>
          <pc:sldLayoutMkLst>
            <pc:docMk/>
            <pc:sldMasterMk cId="3395752412" sldId="2147483690"/>
            <pc:sldLayoutMk cId="4264612390" sldId="2147483707"/>
          </pc:sldLayoutMkLst>
        </pc:sldLayoutChg>
      </pc:sldMasterChg>
    </pc:docChg>
  </pc:docChgLst>
  <pc:docChgLst>
    <pc:chgData name="Guest User" userId="2447376044b870ca" providerId="Windows Live" clId="Web-{8FF7789D-EA09-44B7-AB64-E410E4F6EB49}"/>
    <pc:docChg chg="modSld">
      <pc:chgData name="Guest User" userId="2447376044b870ca" providerId="Windows Live" clId="Web-{8FF7789D-EA09-44B7-AB64-E410E4F6EB49}" dt="2023-09-09T15:43:33.275" v="22" actId="20577"/>
      <pc:docMkLst>
        <pc:docMk/>
      </pc:docMkLst>
      <pc:sldChg chg="addSp modSp">
        <pc:chgData name="Guest User" userId="2447376044b870ca" providerId="Windows Live" clId="Web-{8FF7789D-EA09-44B7-AB64-E410E4F6EB49}" dt="2023-09-09T15:43:33.275" v="22" actId="20577"/>
        <pc:sldMkLst>
          <pc:docMk/>
          <pc:sldMk cId="3556142296" sldId="269"/>
        </pc:sldMkLst>
        <pc:spChg chg="add mod">
          <ac:chgData name="Guest User" userId="2447376044b870ca" providerId="Windows Live" clId="Web-{8FF7789D-EA09-44B7-AB64-E410E4F6EB49}" dt="2023-09-09T15:41:01.035" v="17" actId="20577"/>
          <ac:spMkLst>
            <pc:docMk/>
            <pc:sldMk cId="3556142296" sldId="269"/>
            <ac:spMk id="2" creationId="{F6750007-4838-542C-A51E-252A5066D7B6}"/>
          </ac:spMkLst>
        </pc:spChg>
        <pc:spChg chg="add mod">
          <ac:chgData name="Guest User" userId="2447376044b870ca" providerId="Windows Live" clId="Web-{8FF7789D-EA09-44B7-AB64-E410E4F6EB49}" dt="2023-09-09T15:43:33.275" v="22" actId="20577"/>
          <ac:spMkLst>
            <pc:docMk/>
            <pc:sldMk cId="3556142296" sldId="269"/>
            <ac:spMk id="3" creationId="{C1158A29-376B-8917-4D0E-2637FA1F7009}"/>
          </ac:spMkLst>
        </pc:spChg>
      </pc:sldChg>
    </pc:docChg>
  </pc:docChgLst>
  <pc:docChgLst>
    <pc:chgData name="Guest User" userId="2447376044b870ca" providerId="Windows Live" clId="Web-{0439FDBA-28CD-45E6-A40A-41437D5D9613}"/>
    <pc:docChg chg="addSld delSld modSld">
      <pc:chgData name="Guest User" userId="2447376044b870ca" providerId="Windows Live" clId="Web-{0439FDBA-28CD-45E6-A40A-41437D5D9613}" dt="2023-09-17T12:34:56.229" v="629"/>
      <pc:docMkLst>
        <pc:docMk/>
      </pc:docMkLst>
      <pc:sldChg chg="addSp modSp mod setBg setClrOvrMap">
        <pc:chgData name="Guest User" userId="2447376044b870ca" providerId="Windows Live" clId="Web-{0439FDBA-28CD-45E6-A40A-41437D5D9613}" dt="2023-09-17T11:57:59.666" v="7" actId="1076"/>
        <pc:sldMkLst>
          <pc:docMk/>
          <pc:sldMk cId="772171108" sldId="274"/>
        </pc:sldMkLst>
        <pc:spChg chg="mod">
          <ac:chgData name="Guest User" userId="2447376044b870ca" providerId="Windows Live" clId="Web-{0439FDBA-28CD-45E6-A40A-41437D5D9613}" dt="2023-09-17T11:57:17.696" v="1" actId="20577"/>
          <ac:spMkLst>
            <pc:docMk/>
            <pc:sldMk cId="772171108" sldId="274"/>
            <ac:spMk id="2" creationId="{55825EDC-58A2-0B8F-4443-0802D64F7D36}"/>
          </ac:spMkLst>
        </pc:spChg>
        <pc:spChg chg="mod">
          <ac:chgData name="Guest User" userId="2447376044b870ca" providerId="Windows Live" clId="Web-{0439FDBA-28CD-45E6-A40A-41437D5D9613}" dt="2023-09-17T11:57:59.666" v="7" actId="1076"/>
          <ac:spMkLst>
            <pc:docMk/>
            <pc:sldMk cId="772171108" sldId="274"/>
            <ac:spMk id="3" creationId="{EEEBB100-D9E4-AE97-95D2-BEE783262097}"/>
          </ac:spMkLst>
        </pc:spChg>
        <pc:spChg chg="add">
          <ac:chgData name="Guest User" userId="2447376044b870ca" providerId="Windows Live" clId="Web-{0439FDBA-28CD-45E6-A40A-41437D5D9613}" dt="2023-09-17T11:56:55.852" v="0"/>
          <ac:spMkLst>
            <pc:docMk/>
            <pc:sldMk cId="772171108" sldId="274"/>
            <ac:spMk id="20" creationId="{A65AC7D1-EAA9-48F5-B509-60A7F50BF703}"/>
          </ac:spMkLst>
        </pc:spChg>
        <pc:spChg chg="add">
          <ac:chgData name="Guest User" userId="2447376044b870ca" providerId="Windows Live" clId="Web-{0439FDBA-28CD-45E6-A40A-41437D5D9613}" dt="2023-09-17T11:56:55.852" v="0"/>
          <ac:spMkLst>
            <pc:docMk/>
            <pc:sldMk cId="772171108" sldId="274"/>
            <ac:spMk id="22" creationId="{D6320AF9-619A-4175-865B-5663E1AEF4C5}"/>
          </ac:spMkLst>
        </pc:spChg>
        <pc:spChg chg="add">
          <ac:chgData name="Guest User" userId="2447376044b870ca" providerId="Windows Live" clId="Web-{0439FDBA-28CD-45E6-A40A-41437D5D9613}" dt="2023-09-17T11:56:55.852" v="0"/>
          <ac:spMkLst>
            <pc:docMk/>
            <pc:sldMk cId="772171108" sldId="274"/>
            <ac:spMk id="28" creationId="{7E018740-5C2B-4A41-AC1A-7E68D1EC1954}"/>
          </ac:spMkLst>
        </pc:spChg>
        <pc:spChg chg="add">
          <ac:chgData name="Guest User" userId="2447376044b870ca" providerId="Windows Live" clId="Web-{0439FDBA-28CD-45E6-A40A-41437D5D9613}" dt="2023-09-17T11:56:55.852" v="0"/>
          <ac:spMkLst>
            <pc:docMk/>
            <pc:sldMk cId="772171108" sldId="274"/>
            <ac:spMk id="30" creationId="{166F75A4-C475-4941-8EE2-B80A06A2C1BB}"/>
          </ac:spMkLst>
        </pc:spChg>
        <pc:spChg chg="add">
          <ac:chgData name="Guest User" userId="2447376044b870ca" providerId="Windows Live" clId="Web-{0439FDBA-28CD-45E6-A40A-41437D5D9613}" dt="2023-09-17T11:56:55.852" v="0"/>
          <ac:spMkLst>
            <pc:docMk/>
            <pc:sldMk cId="772171108" sldId="274"/>
            <ac:spMk id="32" creationId="{A032553A-72E8-4B0D-8405-FF9771C9AF05}"/>
          </ac:spMkLst>
        </pc:spChg>
        <pc:spChg chg="add">
          <ac:chgData name="Guest User" userId="2447376044b870ca" providerId="Windows Live" clId="Web-{0439FDBA-28CD-45E6-A40A-41437D5D9613}" dt="2023-09-17T11:56:55.852" v="0"/>
          <ac:spMkLst>
            <pc:docMk/>
            <pc:sldMk cId="772171108" sldId="274"/>
            <ac:spMk id="34" creationId="{765800AC-C3B9-498E-87BC-29FAE4C76B21}"/>
          </ac:spMkLst>
        </pc:spChg>
        <pc:spChg chg="add">
          <ac:chgData name="Guest User" userId="2447376044b870ca" providerId="Windows Live" clId="Web-{0439FDBA-28CD-45E6-A40A-41437D5D9613}" dt="2023-09-17T11:56:55.852" v="0"/>
          <ac:spMkLst>
            <pc:docMk/>
            <pc:sldMk cId="772171108" sldId="274"/>
            <ac:spMk id="36" creationId="{1F9D6ACB-2FF4-49F9-978A-E0D5327FC635}"/>
          </ac:spMkLst>
        </pc:spChg>
        <pc:spChg chg="add">
          <ac:chgData name="Guest User" userId="2447376044b870ca" providerId="Windows Live" clId="Web-{0439FDBA-28CD-45E6-A40A-41437D5D9613}" dt="2023-09-17T11:56:55.852" v="0"/>
          <ac:spMkLst>
            <pc:docMk/>
            <pc:sldMk cId="772171108" sldId="274"/>
            <ac:spMk id="38" creationId="{142BFA2A-77A0-4F60-A32A-685681C84889}"/>
          </ac:spMkLst>
        </pc:spChg>
        <pc:grpChg chg="add">
          <ac:chgData name="Guest User" userId="2447376044b870ca" providerId="Windows Live" clId="Web-{0439FDBA-28CD-45E6-A40A-41437D5D9613}" dt="2023-09-17T11:56:55.852" v="0"/>
          <ac:grpSpMkLst>
            <pc:docMk/>
            <pc:sldMk cId="772171108" sldId="274"/>
            <ac:grpSpMk id="8" creationId="{09EA7EA7-74F5-4EE2-8E3D-1A10308259D7}"/>
          </ac:grpSpMkLst>
        </pc:grpChg>
        <pc:cxnChg chg="add">
          <ac:chgData name="Guest User" userId="2447376044b870ca" providerId="Windows Live" clId="Web-{0439FDBA-28CD-45E6-A40A-41437D5D9613}" dt="2023-09-17T11:56:55.852" v="0"/>
          <ac:cxnSpMkLst>
            <pc:docMk/>
            <pc:sldMk cId="772171108" sldId="274"/>
            <ac:cxnSpMk id="24" creationId="{063B6EC6-D752-4EE7-908B-F8F19E8C7FEA}"/>
          </ac:cxnSpMkLst>
        </pc:cxnChg>
        <pc:cxnChg chg="add">
          <ac:chgData name="Guest User" userId="2447376044b870ca" providerId="Windows Live" clId="Web-{0439FDBA-28CD-45E6-A40A-41437D5D9613}" dt="2023-09-17T11:56:55.852" v="0"/>
          <ac:cxnSpMkLst>
            <pc:docMk/>
            <pc:sldMk cId="772171108" sldId="274"/>
            <ac:cxnSpMk id="26" creationId="{EFECD4E8-AD3E-4228-82A2-9461958EA94D}"/>
          </ac:cxnSpMkLst>
        </pc:cxnChg>
      </pc:sldChg>
      <pc:sldChg chg="addSp modSp new del mod setBg">
        <pc:chgData name="Guest User" userId="2447376044b870ca" providerId="Windows Live" clId="Web-{0439FDBA-28CD-45E6-A40A-41437D5D9613}" dt="2023-09-17T12:34:56.229" v="629"/>
        <pc:sldMkLst>
          <pc:docMk/>
          <pc:sldMk cId="803158257" sldId="275"/>
        </pc:sldMkLst>
        <pc:spChg chg="add mod">
          <ac:chgData name="Guest User" userId="2447376044b870ca" providerId="Windows Live" clId="Web-{0439FDBA-28CD-45E6-A40A-41437D5D9613}" dt="2023-09-17T12:13:42.700" v="194" actId="1076"/>
          <ac:spMkLst>
            <pc:docMk/>
            <pc:sldMk cId="803158257" sldId="275"/>
            <ac:spMk id="2" creationId="{8821D5F9-60EF-FB8B-1347-EF40742DDBD3}"/>
          </ac:spMkLst>
        </pc:spChg>
        <pc:spChg chg="add mod">
          <ac:chgData name="Guest User" userId="2447376044b870ca" providerId="Windows Live" clId="Web-{0439FDBA-28CD-45E6-A40A-41437D5D9613}" dt="2023-09-17T12:14:39.342" v="201" actId="14100"/>
          <ac:spMkLst>
            <pc:docMk/>
            <pc:sldMk cId="803158257" sldId="275"/>
            <ac:spMk id="3" creationId="{FC803359-7100-86A1-D123-E6AFD7F8D5BF}"/>
          </ac:spMkLst>
        </pc:spChg>
        <pc:spChg chg="add">
          <ac:chgData name="Guest User" userId="2447376044b870ca" providerId="Windows Live" clId="Web-{0439FDBA-28CD-45E6-A40A-41437D5D9613}" dt="2023-09-17T12:13:07.730" v="189"/>
          <ac:spMkLst>
            <pc:docMk/>
            <pc:sldMk cId="803158257" sldId="275"/>
            <ac:spMk id="21" creationId="{3BCB5F6A-9EB0-40B0-9D13-3023E9A20508}"/>
          </ac:spMkLst>
        </pc:spChg>
        <pc:grpChg chg="add">
          <ac:chgData name="Guest User" userId="2447376044b870ca" providerId="Windows Live" clId="Web-{0439FDBA-28CD-45E6-A40A-41437D5D9613}" dt="2023-09-17T12:13:07.730" v="189"/>
          <ac:grpSpMkLst>
            <pc:docMk/>
            <pc:sldMk cId="803158257" sldId="275"/>
            <ac:grpSpMk id="9" creationId="{10BE40E3-5550-4CDD-B4FD-387C33EBF157}"/>
          </ac:grpSpMkLst>
        </pc:grpChg>
        <pc:picChg chg="add mod">
          <ac:chgData name="Guest User" userId="2447376044b870ca" providerId="Windows Live" clId="Web-{0439FDBA-28CD-45E6-A40A-41437D5D9613}" dt="2023-09-17T12:15:19.641" v="202" actId="14100"/>
          <ac:picMkLst>
            <pc:docMk/>
            <pc:sldMk cId="803158257" sldId="275"/>
            <ac:picMk id="5" creationId="{850E6ED8-CEC3-49B4-AF2A-3AFF69BB8912}"/>
          </ac:picMkLst>
        </pc:picChg>
      </pc:sldChg>
      <pc:sldChg chg="addSp delSp modSp new mod setBg setClrOvrMap">
        <pc:chgData name="Guest User" userId="2447376044b870ca" providerId="Windows Live" clId="Web-{0439FDBA-28CD-45E6-A40A-41437D5D9613}" dt="2023-09-17T12:34:45.120" v="628" actId="20577"/>
        <pc:sldMkLst>
          <pc:docMk/>
          <pc:sldMk cId="2207992470" sldId="276"/>
        </pc:sldMkLst>
        <pc:spChg chg="add mod">
          <ac:chgData name="Guest User" userId="2447376044b870ca" providerId="Windows Live" clId="Web-{0439FDBA-28CD-45E6-A40A-41437D5D9613}" dt="2023-09-17T12:34:45.120" v="628" actId="20577"/>
          <ac:spMkLst>
            <pc:docMk/>
            <pc:sldMk cId="2207992470" sldId="276"/>
            <ac:spMk id="2" creationId="{A3BE2124-3F7B-8AEF-34B2-8F89421255A7}"/>
          </ac:spMkLst>
        </pc:spChg>
        <pc:spChg chg="add mod ord">
          <ac:chgData name="Guest User" userId="2447376044b870ca" providerId="Windows Live" clId="Web-{0439FDBA-28CD-45E6-A40A-41437D5D9613}" dt="2023-09-17T12:17:40.583" v="215"/>
          <ac:spMkLst>
            <pc:docMk/>
            <pc:sldMk cId="2207992470" sldId="276"/>
            <ac:spMk id="3" creationId="{09023D24-E675-1819-6934-2C7CFDBE0AA5}"/>
          </ac:spMkLst>
        </pc:spChg>
        <pc:spChg chg="add mod">
          <ac:chgData name="Guest User" userId="2447376044b870ca" providerId="Windows Live" clId="Web-{0439FDBA-28CD-45E6-A40A-41437D5D9613}" dt="2023-09-17T12:34:28.666" v="624" actId="1076"/>
          <ac:spMkLst>
            <pc:docMk/>
            <pc:sldMk cId="2207992470" sldId="276"/>
            <ac:spMk id="4" creationId="{23EFB422-E343-E719-6C1F-DF4FC49304AB}"/>
          </ac:spMkLst>
        </pc:spChg>
        <pc:spChg chg="add del">
          <ac:chgData name="Guest User" userId="2447376044b870ca" providerId="Windows Live" clId="Web-{0439FDBA-28CD-45E6-A40A-41437D5D9613}" dt="2023-09-17T12:17:40.536" v="214"/>
          <ac:spMkLst>
            <pc:docMk/>
            <pc:sldMk cId="2207992470" sldId="276"/>
            <ac:spMk id="22" creationId="{BDDE9CD4-0E0A-4129-8689-A89C4E9A666D}"/>
          </ac:spMkLst>
        </pc:spChg>
        <pc:spChg chg="add del">
          <ac:chgData name="Guest User" userId="2447376044b870ca" providerId="Windows Live" clId="Web-{0439FDBA-28CD-45E6-A40A-41437D5D9613}" dt="2023-09-17T12:18:08.162" v="219"/>
          <ac:spMkLst>
            <pc:docMk/>
            <pc:sldMk cId="2207992470" sldId="276"/>
            <ac:spMk id="26" creationId="{3F088236-D655-4F88-B238-E16762358025}"/>
          </ac:spMkLst>
        </pc:spChg>
        <pc:spChg chg="add del">
          <ac:chgData name="Guest User" userId="2447376044b870ca" providerId="Windows Live" clId="Web-{0439FDBA-28CD-45E6-A40A-41437D5D9613}" dt="2023-09-17T12:18:08.162" v="219"/>
          <ac:spMkLst>
            <pc:docMk/>
            <pc:sldMk cId="2207992470" sldId="276"/>
            <ac:spMk id="28" creationId="{3DAC0C92-199E-475C-9390-119A9B027276}"/>
          </ac:spMkLst>
        </pc:spChg>
        <pc:spChg chg="add del">
          <ac:chgData name="Guest User" userId="2447376044b870ca" providerId="Windows Live" clId="Web-{0439FDBA-28CD-45E6-A40A-41437D5D9613}" dt="2023-09-17T12:18:08.162" v="219"/>
          <ac:spMkLst>
            <pc:docMk/>
            <pc:sldMk cId="2207992470" sldId="276"/>
            <ac:spMk id="30" creationId="{C4CFB339-0ED8-4FE2-9EF1-6D1375B8499B}"/>
          </ac:spMkLst>
        </pc:spChg>
        <pc:spChg chg="add del">
          <ac:chgData name="Guest User" userId="2447376044b870ca" providerId="Windows Live" clId="Web-{0439FDBA-28CD-45E6-A40A-41437D5D9613}" dt="2023-09-17T12:18:08.162" v="219"/>
          <ac:spMkLst>
            <pc:docMk/>
            <pc:sldMk cId="2207992470" sldId="276"/>
            <ac:spMk id="32" creationId="{31896C80-2069-4431-9C19-83B913734490}"/>
          </ac:spMkLst>
        </pc:spChg>
        <pc:spChg chg="add del">
          <ac:chgData name="Guest User" userId="2447376044b870ca" providerId="Windows Live" clId="Web-{0439FDBA-28CD-45E6-A40A-41437D5D9613}" dt="2023-09-17T12:18:08.162" v="219"/>
          <ac:spMkLst>
            <pc:docMk/>
            <pc:sldMk cId="2207992470" sldId="276"/>
            <ac:spMk id="34" creationId="{BF120A21-0841-4823-B0C4-28AEBCEF9B78}"/>
          </ac:spMkLst>
        </pc:spChg>
        <pc:spChg chg="add del">
          <ac:chgData name="Guest User" userId="2447376044b870ca" providerId="Windows Live" clId="Web-{0439FDBA-28CD-45E6-A40A-41437D5D9613}" dt="2023-09-17T12:18:08.162" v="219"/>
          <ac:spMkLst>
            <pc:docMk/>
            <pc:sldMk cId="2207992470" sldId="276"/>
            <ac:spMk id="36" creationId="{DBB05BAE-BBD3-4289-899F-A6851503C6B0}"/>
          </ac:spMkLst>
        </pc:spChg>
        <pc:spChg chg="add del">
          <ac:chgData name="Guest User" userId="2447376044b870ca" providerId="Windows Live" clId="Web-{0439FDBA-28CD-45E6-A40A-41437D5D9613}" dt="2023-09-17T12:18:08.162" v="219"/>
          <ac:spMkLst>
            <pc:docMk/>
            <pc:sldMk cId="2207992470" sldId="276"/>
            <ac:spMk id="38" creationId="{9874D11C-36F5-4BBE-A490-019A54E953B0}"/>
          </ac:spMkLst>
        </pc:spChg>
        <pc:spChg chg="add">
          <ac:chgData name="Guest User" userId="2447376044b870ca" providerId="Windows Live" clId="Web-{0439FDBA-28CD-45E6-A40A-41437D5D9613}" dt="2023-09-17T12:18:08.162" v="219"/>
          <ac:spMkLst>
            <pc:docMk/>
            <pc:sldMk cId="2207992470" sldId="276"/>
            <ac:spMk id="58" creationId="{D94A7024-D948-494D-8920-BBA2DA07D15B}"/>
          </ac:spMkLst>
        </pc:spChg>
        <pc:grpChg chg="add del">
          <ac:chgData name="Guest User" userId="2447376044b870ca" providerId="Windows Live" clId="Web-{0439FDBA-28CD-45E6-A40A-41437D5D9613}" dt="2023-09-17T12:17:40.536" v="214"/>
          <ac:grpSpMkLst>
            <pc:docMk/>
            <pc:sldMk cId="2207992470" sldId="276"/>
            <ac:grpSpMk id="10" creationId="{10BE40E3-5550-4CDD-B4FD-387C33EBF157}"/>
          </ac:grpSpMkLst>
        </pc:grpChg>
        <pc:grpChg chg="add del">
          <ac:chgData name="Guest User" userId="2447376044b870ca" providerId="Windows Live" clId="Web-{0439FDBA-28CD-45E6-A40A-41437D5D9613}" dt="2023-09-17T12:17:40.536" v="214"/>
          <ac:grpSpMkLst>
            <pc:docMk/>
            <pc:sldMk cId="2207992470" sldId="276"/>
            <ac:grpSpMk id="24" creationId="{85DB3CA2-FA66-42B9-90EF-394894352D8C}"/>
          </ac:grpSpMkLst>
        </pc:grpChg>
        <pc:grpChg chg="add del">
          <ac:chgData name="Guest User" userId="2447376044b870ca" providerId="Windows Live" clId="Web-{0439FDBA-28CD-45E6-A40A-41437D5D9613}" dt="2023-09-17T12:18:08.162" v="219"/>
          <ac:grpSpMkLst>
            <pc:docMk/>
            <pc:sldMk cId="2207992470" sldId="276"/>
            <ac:grpSpMk id="37" creationId="{10BE40E3-5550-4CDD-B4FD-387C33EBF157}"/>
          </ac:grpSpMkLst>
        </pc:grpChg>
        <pc:grpChg chg="add">
          <ac:chgData name="Guest User" userId="2447376044b870ca" providerId="Windows Live" clId="Web-{0439FDBA-28CD-45E6-A40A-41437D5D9613}" dt="2023-09-17T12:18:08.162" v="219"/>
          <ac:grpSpMkLst>
            <pc:docMk/>
            <pc:sldMk cId="2207992470" sldId="276"/>
            <ac:grpSpMk id="46" creationId="{10BE40E3-5550-4CDD-B4FD-387C33EBF157}"/>
          </ac:grpSpMkLst>
        </pc:grpChg>
        <pc:picChg chg="add del">
          <ac:chgData name="Guest User" userId="2447376044b870ca" providerId="Windows Live" clId="Web-{0439FDBA-28CD-45E6-A40A-41437D5D9613}" dt="2023-09-17T12:17:40.536" v="214"/>
          <ac:picMkLst>
            <pc:docMk/>
            <pc:sldMk cId="2207992470" sldId="276"/>
            <ac:picMk id="6" creationId="{CDE9263B-C696-B1BD-311B-409EDF97B4AB}"/>
          </ac:picMkLst>
        </pc:picChg>
        <pc:picChg chg="add mod">
          <ac:chgData name="Guest User" userId="2447376044b870ca" providerId="Windows Live" clId="Web-{0439FDBA-28CD-45E6-A40A-41437D5D9613}" dt="2023-09-17T12:18:08.162" v="219"/>
          <ac:picMkLst>
            <pc:docMk/>
            <pc:sldMk cId="2207992470" sldId="276"/>
            <ac:picMk id="39" creationId="{326C0FE4-1A9B-14AB-A620-279F394B57FB}"/>
          </ac:picMkLst>
        </pc:picChg>
        <pc:cxnChg chg="add del">
          <ac:chgData name="Guest User" userId="2447376044b870ca" providerId="Windows Live" clId="Web-{0439FDBA-28CD-45E6-A40A-41437D5D9613}" dt="2023-09-17T12:18:08.162" v="219"/>
          <ac:cxnSpMkLst>
            <pc:docMk/>
            <pc:sldMk cId="2207992470" sldId="276"/>
            <ac:cxnSpMk id="40" creationId="{64FA5DFF-7FE6-4855-84E6-DFA78EE978BD}"/>
          </ac:cxnSpMkLst>
        </pc:cxnChg>
        <pc:cxnChg chg="add del">
          <ac:chgData name="Guest User" userId="2447376044b870ca" providerId="Windows Live" clId="Web-{0439FDBA-28CD-45E6-A40A-41437D5D9613}" dt="2023-09-17T12:18:08.162" v="219"/>
          <ac:cxnSpMkLst>
            <pc:docMk/>
            <pc:sldMk cId="2207992470" sldId="276"/>
            <ac:cxnSpMk id="41" creationId="{2AFD8CBA-54A3-4363-991B-B9C631BBFA74}"/>
          </ac:cxnSpMkLst>
        </pc:cxnChg>
      </pc:sldChg>
      <pc:sldChg chg="new">
        <pc:chgData name="Guest User" userId="2447376044b870ca" providerId="Windows Live" clId="Web-{0439FDBA-28CD-45E6-A40A-41437D5D9613}" dt="2023-09-17T11:58:24.948" v="10"/>
        <pc:sldMkLst>
          <pc:docMk/>
          <pc:sldMk cId="2414161285" sldId="277"/>
        </pc:sldMkLst>
      </pc:sldChg>
    </pc:docChg>
  </pc:docChgLst>
  <pc:docChgLst>
    <pc:chgData name="Guest User" userId="2447376044b870ca" providerId="Windows Live" clId="Web-{8CACD814-C74C-4C03-BC68-7E265073F04F}"/>
    <pc:docChg chg="delSld modSld addMainMaster delMainMaster">
      <pc:chgData name="Guest User" userId="2447376044b870ca" providerId="Windows Live" clId="Web-{8CACD814-C74C-4C03-BC68-7E265073F04F}" dt="2023-09-06T12:53:29.787" v="200" actId="20577"/>
      <pc:docMkLst>
        <pc:docMk/>
      </pc:docMkLst>
      <pc:sldChg chg="addSp delSp modSp del mod setBg">
        <pc:chgData name="Guest User" userId="2447376044b870ca" providerId="Windows Live" clId="Web-{8CACD814-C74C-4C03-BC68-7E265073F04F}" dt="2023-09-06T12:06:57.998" v="54"/>
        <pc:sldMkLst>
          <pc:docMk/>
          <pc:sldMk cId="109857222" sldId="256"/>
        </pc:sldMkLst>
        <pc:spChg chg="ord">
          <ac:chgData name="Guest User" userId="2447376044b870ca" providerId="Windows Live" clId="Web-{8CACD814-C74C-4C03-BC68-7E265073F04F}" dt="2023-09-06T11:54:17.366" v="21"/>
          <ac:spMkLst>
            <pc:docMk/>
            <pc:sldMk cId="109857222" sldId="256"/>
            <ac:spMk id="4" creationId="{315F2B02-E63E-F288-D537-ABFF9C3D560A}"/>
          </ac:spMkLst>
        </pc:spChg>
        <pc:spChg chg="del">
          <ac:chgData name="Guest User" userId="2447376044b870ca" providerId="Windows Live" clId="Web-{8CACD814-C74C-4C03-BC68-7E265073F04F}" dt="2023-09-06T11:47:02.866" v="4"/>
          <ac:spMkLst>
            <pc:docMk/>
            <pc:sldMk cId="109857222" sldId="256"/>
            <ac:spMk id="9" creationId="{65AAC48F-3174-8134-D765-DE2C6DA1467C}"/>
          </ac:spMkLst>
        </pc:spChg>
        <pc:spChg chg="add">
          <ac:chgData name="Guest User" userId="2447376044b870ca" providerId="Windows Live" clId="Web-{8CACD814-C74C-4C03-BC68-7E265073F04F}" dt="2023-09-06T11:54:17.366" v="21"/>
          <ac:spMkLst>
            <pc:docMk/>
            <pc:sldMk cId="109857222" sldId="256"/>
            <ac:spMk id="13" creationId="{42A4FC2C-047E-45A5-965D-8E1E3BF09BC6}"/>
          </ac:spMkLst>
        </pc:spChg>
        <pc:spChg chg="add mod ord">
          <ac:chgData name="Guest User" userId="2447376044b870ca" providerId="Windows Live" clId="Web-{8CACD814-C74C-4C03-BC68-7E265073F04F}" dt="2023-09-06T12:06:51.747" v="53"/>
          <ac:spMkLst>
            <pc:docMk/>
            <pc:sldMk cId="109857222" sldId="256"/>
            <ac:spMk id="19" creationId="{2FA95A69-EC90-33EB-1865-BC2FC58C1DFF}"/>
          </ac:spMkLst>
        </pc:spChg>
        <pc:grpChg chg="del">
          <ac:chgData name="Guest User" userId="2447376044b870ca" providerId="Windows Live" clId="Web-{8CACD814-C74C-4C03-BC68-7E265073F04F}" dt="2023-09-06T11:47:09.633" v="5"/>
          <ac:grpSpMkLst>
            <pc:docMk/>
            <pc:sldMk cId="109857222" sldId="256"/>
            <ac:grpSpMk id="12" creationId="{3EF7596B-CDB2-65AE-762E-0742F4AABAFF}"/>
          </ac:grpSpMkLst>
        </pc:grpChg>
        <pc:picChg chg="add del mod ord">
          <ac:chgData name="Guest User" userId="2447376044b870ca" providerId="Windows Live" clId="Web-{8CACD814-C74C-4C03-BC68-7E265073F04F}" dt="2023-09-06T11:46:12.879" v="3"/>
          <ac:picMkLst>
            <pc:docMk/>
            <pc:sldMk cId="109857222" sldId="256"/>
            <ac:picMk id="2" creationId="{EF7CF00D-5A85-08DA-034A-27388B053689}"/>
          </ac:picMkLst>
        </pc:picChg>
        <pc:picChg chg="add del mod modCrop">
          <ac:chgData name="Guest User" userId="2447376044b870ca" providerId="Windows Live" clId="Web-{8CACD814-C74C-4C03-BC68-7E265073F04F}" dt="2023-09-06T11:50:33.460" v="11"/>
          <ac:picMkLst>
            <pc:docMk/>
            <pc:sldMk cId="109857222" sldId="256"/>
            <ac:picMk id="3" creationId="{5EE17843-3809-13D3-FED2-EE8B853D431E}"/>
          </ac:picMkLst>
        </pc:picChg>
        <pc:picChg chg="add del mod">
          <ac:chgData name="Guest User" userId="2447376044b870ca" providerId="Windows Live" clId="Web-{8CACD814-C74C-4C03-BC68-7E265073F04F}" dt="2023-09-06T11:50:39.476" v="13"/>
          <ac:picMkLst>
            <pc:docMk/>
            <pc:sldMk cId="109857222" sldId="256"/>
            <ac:picMk id="5" creationId="{DDDAEE16-8666-7DA8-43A4-CC95E4783B02}"/>
          </ac:picMkLst>
        </pc:picChg>
        <pc:picChg chg="add del mod">
          <ac:chgData name="Guest User" userId="2447376044b870ca" providerId="Windows Live" clId="Web-{8CACD814-C74C-4C03-BC68-7E265073F04F}" dt="2023-09-06T11:51:00.087" v="17"/>
          <ac:picMkLst>
            <pc:docMk/>
            <pc:sldMk cId="109857222" sldId="256"/>
            <ac:picMk id="6" creationId="{46AC7C75-BE81-1D6E-6661-B2FD88A34EAE}"/>
          </ac:picMkLst>
        </pc:picChg>
        <pc:picChg chg="add mod modCrop">
          <ac:chgData name="Guest User" userId="2447376044b870ca" providerId="Windows Live" clId="Web-{8CACD814-C74C-4C03-BC68-7E265073F04F}" dt="2023-09-06T11:54:17.366" v="21"/>
          <ac:picMkLst>
            <pc:docMk/>
            <pc:sldMk cId="109857222" sldId="256"/>
            <ac:picMk id="7" creationId="{270F9084-1B7C-BD06-F202-02D53BDC8F66}"/>
          </ac:picMkLst>
        </pc:picChg>
        <pc:inkChg chg="add del">
          <ac:chgData name="Guest User" userId="2447376044b870ca" providerId="Windows Live" clId="Web-{8CACD814-C74C-4C03-BC68-7E265073F04F}" dt="2023-09-06T12:05:08.365" v="36"/>
          <ac:inkMkLst>
            <pc:docMk/>
            <pc:sldMk cId="109857222" sldId="256"/>
            <ac:inkMk id="8" creationId="{3FB15678-7385-2A32-FA65-2BCAB466E14F}"/>
          </ac:inkMkLst>
        </pc:inkChg>
        <pc:inkChg chg="add del">
          <ac:chgData name="Guest User" userId="2447376044b870ca" providerId="Windows Live" clId="Web-{8CACD814-C74C-4C03-BC68-7E265073F04F}" dt="2023-09-06T12:05:05.177" v="35"/>
          <ac:inkMkLst>
            <pc:docMk/>
            <pc:sldMk cId="109857222" sldId="256"/>
            <ac:inkMk id="14" creationId="{B6907030-891C-3385-B450-180ED53B0DFA}"/>
          </ac:inkMkLst>
        </pc:inkChg>
        <pc:inkChg chg="add del">
          <ac:chgData name="Guest User" userId="2447376044b870ca" providerId="Windows Live" clId="Web-{8CACD814-C74C-4C03-BC68-7E265073F04F}" dt="2023-09-06T12:05:03.224" v="34"/>
          <ac:inkMkLst>
            <pc:docMk/>
            <pc:sldMk cId="109857222" sldId="256"/>
            <ac:inkMk id="15" creationId="{9916950E-6430-9686-38A9-10B2108A8FB7}"/>
          </ac:inkMkLst>
        </pc:inkChg>
        <pc:inkChg chg="add del">
          <ac:chgData name="Guest User" userId="2447376044b870ca" providerId="Windows Live" clId="Web-{8CACD814-C74C-4C03-BC68-7E265073F04F}" dt="2023-09-06T12:05:01.630" v="33"/>
          <ac:inkMkLst>
            <pc:docMk/>
            <pc:sldMk cId="109857222" sldId="256"/>
            <ac:inkMk id="16" creationId="{41D6F62A-6CBC-9370-8082-5D58F0A5D2FF}"/>
          </ac:inkMkLst>
        </pc:inkChg>
        <pc:inkChg chg="add del">
          <ac:chgData name="Guest User" userId="2447376044b870ca" providerId="Windows Live" clId="Web-{8CACD814-C74C-4C03-BC68-7E265073F04F}" dt="2023-09-06T12:04:58.661" v="32"/>
          <ac:inkMkLst>
            <pc:docMk/>
            <pc:sldMk cId="109857222" sldId="256"/>
            <ac:inkMk id="17" creationId="{B0EA6915-991C-710D-5F4D-D7E5C005CB05}"/>
          </ac:inkMkLst>
        </pc:inkChg>
        <pc:inkChg chg="add del">
          <ac:chgData name="Guest User" userId="2447376044b870ca" providerId="Windows Live" clId="Web-{8CACD814-C74C-4C03-BC68-7E265073F04F}" dt="2023-09-06T12:04:54.974" v="31"/>
          <ac:inkMkLst>
            <pc:docMk/>
            <pc:sldMk cId="109857222" sldId="256"/>
            <ac:inkMk id="18" creationId="{83A26287-5F1C-6EF1-A3E7-096C1506922F}"/>
          </ac:inkMkLst>
        </pc:inkChg>
        <pc:inkChg chg="add del">
          <ac:chgData name="Guest User" userId="2447376044b870ca" providerId="Windows Live" clId="Web-{8CACD814-C74C-4C03-BC68-7E265073F04F}" dt="2023-09-06T12:05:56.884" v="46"/>
          <ac:inkMkLst>
            <pc:docMk/>
            <pc:sldMk cId="109857222" sldId="256"/>
            <ac:inkMk id="20" creationId="{2C5F9044-0DFE-AE12-3A02-C1A4175268C5}"/>
          </ac:inkMkLst>
        </pc:inkChg>
        <pc:inkChg chg="add del">
          <ac:chgData name="Guest User" userId="2447376044b870ca" providerId="Windows Live" clId="Web-{8CACD814-C74C-4C03-BC68-7E265073F04F}" dt="2023-09-06T12:05:54.228" v="44"/>
          <ac:inkMkLst>
            <pc:docMk/>
            <pc:sldMk cId="109857222" sldId="256"/>
            <ac:inkMk id="21" creationId="{CCB22D61-7EA4-0DDB-0E8F-D3590D5A7D0C}"/>
          </ac:inkMkLst>
        </pc:inkChg>
        <pc:inkChg chg="add del">
          <ac:chgData name="Guest User" userId="2447376044b870ca" providerId="Windows Live" clId="Web-{8CACD814-C74C-4C03-BC68-7E265073F04F}" dt="2023-09-06T12:05:55.587" v="45"/>
          <ac:inkMkLst>
            <pc:docMk/>
            <pc:sldMk cId="109857222" sldId="256"/>
            <ac:inkMk id="22" creationId="{6B44C789-26BD-7ACF-B024-8A9A71FB3345}"/>
          </ac:inkMkLst>
        </pc:inkChg>
        <pc:inkChg chg="add del">
          <ac:chgData name="Guest User" userId="2447376044b870ca" providerId="Windows Live" clId="Web-{8CACD814-C74C-4C03-BC68-7E265073F04F}" dt="2023-09-06T12:05:51.853" v="43"/>
          <ac:inkMkLst>
            <pc:docMk/>
            <pc:sldMk cId="109857222" sldId="256"/>
            <ac:inkMk id="23" creationId="{954BC1C3-D26E-CFEB-4D3C-FF78F2EC3E75}"/>
          </ac:inkMkLst>
        </pc:inkChg>
        <pc:inkChg chg="add del">
          <ac:chgData name="Guest User" userId="2447376044b870ca" providerId="Windows Live" clId="Web-{8CACD814-C74C-4C03-BC68-7E265073F04F}" dt="2023-09-06T12:06:48.716" v="52"/>
          <ac:inkMkLst>
            <pc:docMk/>
            <pc:sldMk cId="109857222" sldId="256"/>
            <ac:inkMk id="24" creationId="{BAB22174-6645-8678-F1CE-91552CD89CB5}"/>
          </ac:inkMkLst>
        </pc:inkChg>
        <pc:inkChg chg="add del">
          <ac:chgData name="Guest User" userId="2447376044b870ca" providerId="Windows Live" clId="Web-{8CACD814-C74C-4C03-BC68-7E265073F04F}" dt="2023-09-06T12:06:47.153" v="51"/>
          <ac:inkMkLst>
            <pc:docMk/>
            <pc:sldMk cId="109857222" sldId="256"/>
            <ac:inkMk id="25" creationId="{8E24784A-B65F-1000-4A82-404DA4A4127C}"/>
          </ac:inkMkLst>
        </pc:inkChg>
      </pc:sldChg>
      <pc:sldChg chg="addSp delSp del">
        <pc:chgData name="Guest User" userId="2447376044b870ca" providerId="Windows Live" clId="Web-{8CACD814-C74C-4C03-BC68-7E265073F04F}" dt="2023-09-06T12:07:01.936" v="55"/>
        <pc:sldMkLst>
          <pc:docMk/>
          <pc:sldMk cId="1299790209" sldId="257"/>
        </pc:sldMkLst>
        <pc:inkChg chg="add">
          <ac:chgData name="Guest User" userId="2447376044b870ca" providerId="Windows Live" clId="Web-{8CACD814-C74C-4C03-BC68-7E265073F04F}" dt="2023-09-06T12:02:58.387" v="22"/>
          <ac:inkMkLst>
            <pc:docMk/>
            <pc:sldMk cId="1299790209" sldId="257"/>
            <ac:inkMk id="2" creationId="{E8A35B7B-770A-0249-A35F-FFEEDF843955}"/>
          </ac:inkMkLst>
        </pc:inkChg>
        <pc:inkChg chg="add">
          <ac:chgData name="Guest User" userId="2447376044b870ca" providerId="Windows Live" clId="Web-{8CACD814-C74C-4C03-BC68-7E265073F04F}" dt="2023-09-06T12:03:01.231" v="23"/>
          <ac:inkMkLst>
            <pc:docMk/>
            <pc:sldMk cId="1299790209" sldId="257"/>
            <ac:inkMk id="3" creationId="{377CC23E-3DAA-8532-5E33-7F146018D450}"/>
          </ac:inkMkLst>
        </pc:inkChg>
        <pc:inkChg chg="add del">
          <ac:chgData name="Guest User" userId="2447376044b870ca" providerId="Windows Live" clId="Web-{8CACD814-C74C-4C03-BC68-7E265073F04F}" dt="2023-09-06T12:05:11.787" v="37"/>
          <ac:inkMkLst>
            <pc:docMk/>
            <pc:sldMk cId="1299790209" sldId="257"/>
            <ac:inkMk id="4" creationId="{E214DB59-CC8C-0BC6-9541-D52E94321E5A}"/>
          </ac:inkMkLst>
        </pc:inkChg>
      </pc:sldChg>
      <pc:sldChg chg="addSp delSp modSp mod setBg modClrScheme setClrOvrMap chgLayout">
        <pc:chgData name="Guest User" userId="2447376044b870ca" providerId="Windows Live" clId="Web-{8CACD814-C74C-4C03-BC68-7E265073F04F}" dt="2023-09-06T12:16:38.104" v="131" actId="20577"/>
        <pc:sldMkLst>
          <pc:docMk/>
          <pc:sldMk cId="3501875862" sldId="258"/>
        </pc:sldMkLst>
        <pc:spChg chg="add mod ord">
          <ac:chgData name="Guest User" userId="2447376044b870ca" providerId="Windows Live" clId="Web-{8CACD814-C74C-4C03-BC68-7E265073F04F}" dt="2023-09-06T12:14:23.938" v="117"/>
          <ac:spMkLst>
            <pc:docMk/>
            <pc:sldMk cId="3501875862" sldId="258"/>
            <ac:spMk id="4" creationId="{A04DC662-7524-1F4D-31B4-1F0CCE5C0C97}"/>
          </ac:spMkLst>
        </pc:spChg>
        <pc:spChg chg="add mod">
          <ac:chgData name="Guest User" userId="2447376044b870ca" providerId="Windows Live" clId="Web-{8CACD814-C74C-4C03-BC68-7E265073F04F}" dt="2023-09-06T12:16:38.104" v="131" actId="20577"/>
          <ac:spMkLst>
            <pc:docMk/>
            <pc:sldMk cId="3501875862" sldId="258"/>
            <ac:spMk id="5" creationId="{3C2CEEA4-DCE1-4209-EFE8-FC783A9E988C}"/>
          </ac:spMkLst>
        </pc:spChg>
        <pc:spChg chg="add del">
          <ac:chgData name="Guest User" userId="2447376044b870ca" providerId="Windows Live" clId="Web-{8CACD814-C74C-4C03-BC68-7E265073F04F}" dt="2023-09-06T12:10:46.811" v="84"/>
          <ac:spMkLst>
            <pc:docMk/>
            <pc:sldMk cId="3501875862" sldId="258"/>
            <ac:spMk id="26" creationId="{3F088236-D655-4F88-B238-E16762358025}"/>
          </ac:spMkLst>
        </pc:spChg>
        <pc:spChg chg="add del">
          <ac:chgData name="Guest User" userId="2447376044b870ca" providerId="Windows Live" clId="Web-{8CACD814-C74C-4C03-BC68-7E265073F04F}" dt="2023-09-06T12:10:46.811" v="84"/>
          <ac:spMkLst>
            <pc:docMk/>
            <pc:sldMk cId="3501875862" sldId="258"/>
            <ac:spMk id="28" creationId="{3DAC0C92-199E-475C-9390-119A9B027276}"/>
          </ac:spMkLst>
        </pc:spChg>
        <pc:spChg chg="add del">
          <ac:chgData name="Guest User" userId="2447376044b870ca" providerId="Windows Live" clId="Web-{8CACD814-C74C-4C03-BC68-7E265073F04F}" dt="2023-09-06T12:10:46.811" v="84"/>
          <ac:spMkLst>
            <pc:docMk/>
            <pc:sldMk cId="3501875862" sldId="258"/>
            <ac:spMk id="30" creationId="{C4CFB339-0ED8-4FE2-9EF1-6D1375B8499B}"/>
          </ac:spMkLst>
        </pc:spChg>
        <pc:spChg chg="add del">
          <ac:chgData name="Guest User" userId="2447376044b870ca" providerId="Windows Live" clId="Web-{8CACD814-C74C-4C03-BC68-7E265073F04F}" dt="2023-09-06T12:10:46.811" v="84"/>
          <ac:spMkLst>
            <pc:docMk/>
            <pc:sldMk cId="3501875862" sldId="258"/>
            <ac:spMk id="32" creationId="{31896C80-2069-4431-9C19-83B913734490}"/>
          </ac:spMkLst>
        </pc:spChg>
        <pc:spChg chg="add del">
          <ac:chgData name="Guest User" userId="2447376044b870ca" providerId="Windows Live" clId="Web-{8CACD814-C74C-4C03-BC68-7E265073F04F}" dt="2023-09-06T12:10:46.811" v="84"/>
          <ac:spMkLst>
            <pc:docMk/>
            <pc:sldMk cId="3501875862" sldId="258"/>
            <ac:spMk id="34" creationId="{BF120A21-0841-4823-B0C4-28AEBCEF9B78}"/>
          </ac:spMkLst>
        </pc:spChg>
        <pc:spChg chg="add del">
          <ac:chgData name="Guest User" userId="2447376044b870ca" providerId="Windows Live" clId="Web-{8CACD814-C74C-4C03-BC68-7E265073F04F}" dt="2023-09-06T12:10:46.811" v="84"/>
          <ac:spMkLst>
            <pc:docMk/>
            <pc:sldMk cId="3501875862" sldId="258"/>
            <ac:spMk id="36" creationId="{DBB05BAE-BBD3-4289-899F-A6851503C6B0}"/>
          </ac:spMkLst>
        </pc:spChg>
        <pc:spChg chg="add del">
          <ac:chgData name="Guest User" userId="2447376044b870ca" providerId="Windows Live" clId="Web-{8CACD814-C74C-4C03-BC68-7E265073F04F}" dt="2023-09-06T12:10:46.811" v="84"/>
          <ac:spMkLst>
            <pc:docMk/>
            <pc:sldMk cId="3501875862" sldId="258"/>
            <ac:spMk id="38" creationId="{9874D11C-36F5-4BBE-A490-019A54E953B0}"/>
          </ac:spMkLst>
        </pc:spChg>
        <pc:spChg chg="add del">
          <ac:chgData name="Guest User" userId="2447376044b870ca" providerId="Windows Live" clId="Web-{8CACD814-C74C-4C03-BC68-7E265073F04F}" dt="2023-09-06T12:14:23.938" v="117"/>
          <ac:spMkLst>
            <pc:docMk/>
            <pc:sldMk cId="3501875862" sldId="258"/>
            <ac:spMk id="42" creationId="{3BCB5F6A-9EB0-40B0-9D13-3023E9A20508}"/>
          </ac:spMkLst>
        </pc:spChg>
        <pc:spChg chg="add">
          <ac:chgData name="Guest User" userId="2447376044b870ca" providerId="Windows Live" clId="Web-{8CACD814-C74C-4C03-BC68-7E265073F04F}" dt="2023-09-06T12:14:23.938" v="117"/>
          <ac:spMkLst>
            <pc:docMk/>
            <pc:sldMk cId="3501875862" sldId="258"/>
            <ac:spMk id="59" creationId="{3559A5F2-8BE0-4998-A1E4-1B145465A981}"/>
          </ac:spMkLst>
        </pc:spChg>
        <pc:spChg chg="add">
          <ac:chgData name="Guest User" userId="2447376044b870ca" providerId="Windows Live" clId="Web-{8CACD814-C74C-4C03-BC68-7E265073F04F}" dt="2023-09-06T12:14:23.938" v="117"/>
          <ac:spMkLst>
            <pc:docMk/>
            <pc:sldMk cId="3501875862" sldId="258"/>
            <ac:spMk id="61" creationId="{3A6596D4-D53C-424F-9F16-CC8686C079E0}"/>
          </ac:spMkLst>
        </pc:spChg>
        <pc:spChg chg="add">
          <ac:chgData name="Guest User" userId="2447376044b870ca" providerId="Windows Live" clId="Web-{8CACD814-C74C-4C03-BC68-7E265073F04F}" dt="2023-09-06T12:14:23.938" v="117"/>
          <ac:spMkLst>
            <pc:docMk/>
            <pc:sldMk cId="3501875862" sldId="258"/>
            <ac:spMk id="67" creationId="{9772CABD-4211-42AA-B349-D4002E52F1EF}"/>
          </ac:spMkLst>
        </pc:spChg>
        <pc:spChg chg="add">
          <ac:chgData name="Guest User" userId="2447376044b870ca" providerId="Windows Live" clId="Web-{8CACD814-C74C-4C03-BC68-7E265073F04F}" dt="2023-09-06T12:14:23.938" v="117"/>
          <ac:spMkLst>
            <pc:docMk/>
            <pc:sldMk cId="3501875862" sldId="258"/>
            <ac:spMk id="69" creationId="{BBD91630-4DBA-4294-8016-FEB5C3B0CED1}"/>
          </ac:spMkLst>
        </pc:spChg>
        <pc:spChg chg="add">
          <ac:chgData name="Guest User" userId="2447376044b870ca" providerId="Windows Live" clId="Web-{8CACD814-C74C-4C03-BC68-7E265073F04F}" dt="2023-09-06T12:14:23.938" v="117"/>
          <ac:spMkLst>
            <pc:docMk/>
            <pc:sldMk cId="3501875862" sldId="258"/>
            <ac:spMk id="71" creationId="{E67D1587-504D-41BC-9D48-B61257BFBCF0}"/>
          </ac:spMkLst>
        </pc:spChg>
        <pc:spChg chg="add">
          <ac:chgData name="Guest User" userId="2447376044b870ca" providerId="Windows Live" clId="Web-{8CACD814-C74C-4C03-BC68-7E265073F04F}" dt="2023-09-06T12:14:23.938" v="117"/>
          <ac:spMkLst>
            <pc:docMk/>
            <pc:sldMk cId="3501875862" sldId="258"/>
            <ac:spMk id="73" creationId="{8765DD1A-F044-4DE7-8A9B-7C30DC85A4AF}"/>
          </ac:spMkLst>
        </pc:spChg>
        <pc:spChg chg="add">
          <ac:chgData name="Guest User" userId="2447376044b870ca" providerId="Windows Live" clId="Web-{8CACD814-C74C-4C03-BC68-7E265073F04F}" dt="2023-09-06T12:14:23.938" v="117"/>
          <ac:spMkLst>
            <pc:docMk/>
            <pc:sldMk cId="3501875862" sldId="258"/>
            <ac:spMk id="75" creationId="{2FE2170D-72D6-48A8-8E9A-BFF3BF03D032}"/>
          </ac:spMkLst>
        </pc:spChg>
        <pc:spChg chg="add">
          <ac:chgData name="Guest User" userId="2447376044b870ca" providerId="Windows Live" clId="Web-{8CACD814-C74C-4C03-BC68-7E265073F04F}" dt="2023-09-06T12:14:23.938" v="117"/>
          <ac:spMkLst>
            <pc:docMk/>
            <pc:sldMk cId="3501875862" sldId="258"/>
            <ac:spMk id="77" creationId="{01D19436-094D-463D-AFEA-870FDBD03797}"/>
          </ac:spMkLst>
        </pc:spChg>
        <pc:spChg chg="add">
          <ac:chgData name="Guest User" userId="2447376044b870ca" providerId="Windows Live" clId="Web-{8CACD814-C74C-4C03-BC68-7E265073F04F}" dt="2023-09-06T12:14:23.938" v="117"/>
          <ac:spMkLst>
            <pc:docMk/>
            <pc:sldMk cId="3501875862" sldId="258"/>
            <ac:spMk id="79" creationId="{9A2DE6E0-967C-4C58-8558-EC08F1138BD1}"/>
          </ac:spMkLst>
        </pc:spChg>
        <pc:grpChg chg="add del">
          <ac:chgData name="Guest User" userId="2447376044b870ca" providerId="Windows Live" clId="Web-{8CACD814-C74C-4C03-BC68-7E265073F04F}" dt="2023-09-06T12:10:46.811" v="84"/>
          <ac:grpSpMkLst>
            <pc:docMk/>
            <pc:sldMk cId="3501875862" sldId="258"/>
            <ac:grpSpMk id="10" creationId="{10BE40E3-5550-4CDD-B4FD-387C33EBF157}"/>
          </ac:grpSpMkLst>
        </pc:grpChg>
        <pc:grpChg chg="add del">
          <ac:chgData name="Guest User" userId="2447376044b870ca" providerId="Windows Live" clId="Web-{8CACD814-C74C-4C03-BC68-7E265073F04F}" dt="2023-09-06T12:14:23.938" v="117"/>
          <ac:grpSpMkLst>
            <pc:docMk/>
            <pc:sldMk cId="3501875862" sldId="258"/>
            <ac:grpSpMk id="40" creationId="{10BE40E3-5550-4CDD-B4FD-387C33EBF157}"/>
          </ac:grpSpMkLst>
        </pc:grpChg>
        <pc:grpChg chg="add">
          <ac:chgData name="Guest User" userId="2447376044b870ca" providerId="Windows Live" clId="Web-{8CACD814-C74C-4C03-BC68-7E265073F04F}" dt="2023-09-06T12:14:23.938" v="117"/>
          <ac:grpSpMkLst>
            <pc:docMk/>
            <pc:sldMk cId="3501875862" sldId="258"/>
            <ac:grpSpMk id="47" creationId="{88C9B83F-64CD-41C1-925F-A08801FFD0BD}"/>
          </ac:grpSpMkLst>
        </pc:grpChg>
        <pc:picChg chg="add del">
          <ac:chgData name="Guest User" userId="2447376044b870ca" providerId="Windows Live" clId="Web-{8CACD814-C74C-4C03-BC68-7E265073F04F}" dt="2023-09-06T12:10:46.811" v="84"/>
          <ac:picMkLst>
            <pc:docMk/>
            <pc:sldMk cId="3501875862" sldId="258"/>
            <ac:picMk id="6" creationId="{7085B902-F296-51AF-169E-C1D3F1CCE01A}"/>
          </ac:picMkLst>
        </pc:picChg>
        <pc:picChg chg="add mod">
          <ac:chgData name="Guest User" userId="2447376044b870ca" providerId="Windows Live" clId="Web-{8CACD814-C74C-4C03-BC68-7E265073F04F}" dt="2023-09-06T12:15:40.318" v="125" actId="1076"/>
          <ac:picMkLst>
            <pc:docMk/>
            <pc:sldMk cId="3501875862" sldId="258"/>
            <ac:picMk id="41" creationId="{78DBFCC7-E725-64A9-4739-9A2A720B0CA0}"/>
          </ac:picMkLst>
        </pc:picChg>
        <pc:inkChg chg="add del">
          <ac:chgData name="Guest User" userId="2447376044b870ca" providerId="Windows Live" clId="Web-{8CACD814-C74C-4C03-BC68-7E265073F04F}" dt="2023-09-06T12:08:50.240" v="63"/>
          <ac:inkMkLst>
            <pc:docMk/>
            <pc:sldMk cId="3501875862" sldId="258"/>
            <ac:inkMk id="2" creationId="{DB0E2CBA-12FE-04AC-EE29-960FBAE2B741}"/>
          </ac:inkMkLst>
        </pc:inkChg>
        <pc:inkChg chg="add del">
          <ac:chgData name="Guest User" userId="2447376044b870ca" providerId="Windows Live" clId="Web-{8CACD814-C74C-4C03-BC68-7E265073F04F}" dt="2023-09-06T12:08:45.943" v="62"/>
          <ac:inkMkLst>
            <pc:docMk/>
            <pc:sldMk cId="3501875862" sldId="258"/>
            <ac:inkMk id="3" creationId="{AB032090-4D9B-E683-2593-9E40097E5342}"/>
          </ac:inkMkLst>
        </pc:inkChg>
        <pc:cxnChg chg="add del">
          <ac:chgData name="Guest User" userId="2447376044b870ca" providerId="Windows Live" clId="Web-{8CACD814-C74C-4C03-BC68-7E265073F04F}" dt="2023-09-06T12:10:46.811" v="84"/>
          <ac:cxnSpMkLst>
            <pc:docMk/>
            <pc:sldMk cId="3501875862" sldId="258"/>
            <ac:cxnSpMk id="22" creationId="{64FA5DFF-7FE6-4855-84E6-DFA78EE978BD}"/>
          </ac:cxnSpMkLst>
        </pc:cxnChg>
        <pc:cxnChg chg="add del">
          <ac:chgData name="Guest User" userId="2447376044b870ca" providerId="Windows Live" clId="Web-{8CACD814-C74C-4C03-BC68-7E265073F04F}" dt="2023-09-06T12:10:46.811" v="84"/>
          <ac:cxnSpMkLst>
            <pc:docMk/>
            <pc:sldMk cId="3501875862" sldId="258"/>
            <ac:cxnSpMk id="24" creationId="{2AFD8CBA-54A3-4363-991B-B9C631BBFA74}"/>
          </ac:cxnSpMkLst>
        </pc:cxnChg>
        <pc:cxnChg chg="add">
          <ac:chgData name="Guest User" userId="2447376044b870ca" providerId="Windows Live" clId="Web-{8CACD814-C74C-4C03-BC68-7E265073F04F}" dt="2023-09-06T12:14:23.938" v="117"/>
          <ac:cxnSpMkLst>
            <pc:docMk/>
            <pc:sldMk cId="3501875862" sldId="258"/>
            <ac:cxnSpMk id="63" creationId="{81BB890B-70D4-42FE-A599-6AEF1A42D972}"/>
          </ac:cxnSpMkLst>
        </pc:cxnChg>
        <pc:cxnChg chg="add">
          <ac:chgData name="Guest User" userId="2447376044b870ca" providerId="Windows Live" clId="Web-{8CACD814-C74C-4C03-BC68-7E265073F04F}" dt="2023-09-06T12:14:23.938" v="117"/>
          <ac:cxnSpMkLst>
            <pc:docMk/>
            <pc:sldMk cId="3501875862" sldId="258"/>
            <ac:cxnSpMk id="65" creationId="{3842D646-B58C-43C8-8152-01BC782B725D}"/>
          </ac:cxnSpMkLst>
        </pc:cxnChg>
      </pc:sldChg>
      <pc:sldChg chg="mod modClrScheme chgLayout">
        <pc:chgData name="Guest User" userId="2447376044b870ca" providerId="Windows Live" clId="Web-{8CACD814-C74C-4C03-BC68-7E265073F04F}" dt="2023-09-06T12:08:30.239" v="60"/>
        <pc:sldMkLst>
          <pc:docMk/>
          <pc:sldMk cId="550812847" sldId="259"/>
        </pc:sldMkLst>
      </pc:sldChg>
      <pc:sldChg chg="mod modClrScheme chgLayout">
        <pc:chgData name="Guest User" userId="2447376044b870ca" providerId="Windows Live" clId="Web-{8CACD814-C74C-4C03-BC68-7E265073F04F}" dt="2023-09-06T12:08:30.239" v="60"/>
        <pc:sldMkLst>
          <pc:docMk/>
          <pc:sldMk cId="3286193525" sldId="260"/>
        </pc:sldMkLst>
      </pc:sldChg>
      <pc:sldChg chg="mod modClrScheme chgLayout">
        <pc:chgData name="Guest User" userId="2447376044b870ca" providerId="Windows Live" clId="Web-{8CACD814-C74C-4C03-BC68-7E265073F04F}" dt="2023-09-06T12:08:30.239" v="60"/>
        <pc:sldMkLst>
          <pc:docMk/>
          <pc:sldMk cId="2916200380" sldId="261"/>
        </pc:sldMkLst>
      </pc:sldChg>
      <pc:sldChg chg="mod modClrScheme chgLayout">
        <pc:chgData name="Guest User" userId="2447376044b870ca" providerId="Windows Live" clId="Web-{8CACD814-C74C-4C03-BC68-7E265073F04F}" dt="2023-09-06T12:08:30.239" v="60"/>
        <pc:sldMkLst>
          <pc:docMk/>
          <pc:sldMk cId="1039724992" sldId="262"/>
        </pc:sldMkLst>
      </pc:sldChg>
      <pc:sldChg chg="mod modClrScheme chgLayout">
        <pc:chgData name="Guest User" userId="2447376044b870ca" providerId="Windows Live" clId="Web-{8CACD814-C74C-4C03-BC68-7E265073F04F}" dt="2023-09-06T12:08:30.239" v="60"/>
        <pc:sldMkLst>
          <pc:docMk/>
          <pc:sldMk cId="470434764" sldId="263"/>
        </pc:sldMkLst>
      </pc:sldChg>
      <pc:sldChg chg="mod modClrScheme chgLayout">
        <pc:chgData name="Guest User" userId="2447376044b870ca" providerId="Windows Live" clId="Web-{8CACD814-C74C-4C03-BC68-7E265073F04F}" dt="2023-09-06T12:08:30.239" v="60"/>
        <pc:sldMkLst>
          <pc:docMk/>
          <pc:sldMk cId="4098087206" sldId="264"/>
        </pc:sldMkLst>
      </pc:sldChg>
      <pc:sldChg chg="mod modClrScheme chgLayout">
        <pc:chgData name="Guest User" userId="2447376044b870ca" providerId="Windows Live" clId="Web-{8CACD814-C74C-4C03-BC68-7E265073F04F}" dt="2023-09-06T12:08:30.239" v="60"/>
        <pc:sldMkLst>
          <pc:docMk/>
          <pc:sldMk cId="2614530756" sldId="265"/>
        </pc:sldMkLst>
      </pc:sldChg>
      <pc:sldChg chg="mod modClrScheme chgLayout">
        <pc:chgData name="Guest User" userId="2447376044b870ca" providerId="Windows Live" clId="Web-{8CACD814-C74C-4C03-BC68-7E265073F04F}" dt="2023-09-06T12:08:30.239" v="60"/>
        <pc:sldMkLst>
          <pc:docMk/>
          <pc:sldMk cId="1515453208" sldId="266"/>
        </pc:sldMkLst>
      </pc:sldChg>
      <pc:sldChg chg="addSp delSp modSp mod setBg modClrScheme chgLayout">
        <pc:chgData name="Guest User" userId="2447376044b870ca" providerId="Windows Live" clId="Web-{8CACD814-C74C-4C03-BC68-7E265073F04F}" dt="2023-09-06T12:53:20.881" v="199" actId="20577"/>
        <pc:sldMkLst>
          <pc:docMk/>
          <pc:sldMk cId="1604698593" sldId="267"/>
        </pc:sldMkLst>
        <pc:spChg chg="add mod">
          <ac:chgData name="Guest User" userId="2447376044b870ca" providerId="Windows Live" clId="Web-{8CACD814-C74C-4C03-BC68-7E265073F04F}" dt="2023-09-06T12:53:20.881" v="199" actId="20577"/>
          <ac:spMkLst>
            <pc:docMk/>
            <pc:sldMk cId="1604698593" sldId="267"/>
            <ac:spMk id="2" creationId="{2EF9A315-4A99-1FA5-4F32-3139398EE8B8}"/>
          </ac:spMkLst>
        </pc:spChg>
        <pc:spChg chg="add del mod">
          <ac:chgData name="Guest User" userId="2447376044b870ca" providerId="Windows Live" clId="Web-{8CACD814-C74C-4C03-BC68-7E265073F04F}" dt="2023-09-06T12:44:41.465" v="179"/>
          <ac:spMkLst>
            <pc:docMk/>
            <pc:sldMk cId="1604698593" sldId="267"/>
            <ac:spMk id="3" creationId="{C80E58D4-A33F-6174-41BE-38770C653EF6}"/>
          </ac:spMkLst>
        </pc:spChg>
        <pc:spChg chg="add">
          <ac:chgData name="Guest User" userId="2447376044b870ca" providerId="Windows Live" clId="Web-{8CACD814-C74C-4C03-BC68-7E265073F04F}" dt="2023-09-06T12:43:21.801" v="162"/>
          <ac:spMkLst>
            <pc:docMk/>
            <pc:sldMk cId="1604698593" sldId="267"/>
            <ac:spMk id="21" creationId="{3BCB5F6A-9EB0-40B0-9D13-3023E9A20508}"/>
          </ac:spMkLst>
        </pc:spChg>
        <pc:grpChg chg="add">
          <ac:chgData name="Guest User" userId="2447376044b870ca" providerId="Windows Live" clId="Web-{8CACD814-C74C-4C03-BC68-7E265073F04F}" dt="2023-09-06T12:43:21.801" v="162"/>
          <ac:grpSpMkLst>
            <pc:docMk/>
            <pc:sldMk cId="1604698593" sldId="267"/>
            <ac:grpSpMk id="9" creationId="{10BE40E3-5550-4CDD-B4FD-387C33EBF157}"/>
          </ac:grpSpMkLst>
        </pc:grpChg>
        <pc:graphicFrameChg chg="add del">
          <ac:chgData name="Guest User" userId="2447376044b870ca" providerId="Windows Live" clId="Web-{8CACD814-C74C-4C03-BC68-7E265073F04F}" dt="2023-09-06T12:44:26.402" v="172"/>
          <ac:graphicFrameMkLst>
            <pc:docMk/>
            <pc:sldMk cId="1604698593" sldId="267"/>
            <ac:graphicFrameMk id="23" creationId="{86071DFF-083F-457E-FBD6-A89CBC9F43C3}"/>
          </ac:graphicFrameMkLst>
        </pc:graphicFrameChg>
        <pc:graphicFrameChg chg="add del">
          <ac:chgData name="Guest User" userId="2447376044b870ca" providerId="Windows Live" clId="Web-{8CACD814-C74C-4C03-BC68-7E265073F04F}" dt="2023-09-06T12:44:30.183" v="174"/>
          <ac:graphicFrameMkLst>
            <pc:docMk/>
            <pc:sldMk cId="1604698593" sldId="267"/>
            <ac:graphicFrameMk id="25" creationId="{94B80D04-5852-E90E-EDB7-D23CC66A9820}"/>
          </ac:graphicFrameMkLst>
        </pc:graphicFrameChg>
        <pc:graphicFrameChg chg="add del">
          <ac:chgData name="Guest User" userId="2447376044b870ca" providerId="Windows Live" clId="Web-{8CACD814-C74C-4C03-BC68-7E265073F04F}" dt="2023-09-06T12:44:34.496" v="176"/>
          <ac:graphicFrameMkLst>
            <pc:docMk/>
            <pc:sldMk cId="1604698593" sldId="267"/>
            <ac:graphicFrameMk id="27" creationId="{2518B1B4-81D9-62FC-B513-6E17CDDA535E}"/>
          </ac:graphicFrameMkLst>
        </pc:graphicFrameChg>
        <pc:graphicFrameChg chg="add del">
          <ac:chgData name="Guest User" userId="2447376044b870ca" providerId="Windows Live" clId="Web-{8CACD814-C74C-4C03-BC68-7E265073F04F}" dt="2023-09-06T12:44:41.449" v="178"/>
          <ac:graphicFrameMkLst>
            <pc:docMk/>
            <pc:sldMk cId="1604698593" sldId="267"/>
            <ac:graphicFrameMk id="29" creationId="{065B1C4F-01FA-E54D-E054-8D1DED5C5FFE}"/>
          </ac:graphicFrameMkLst>
        </pc:graphicFrameChg>
        <pc:graphicFrameChg chg="add mod">
          <ac:chgData name="Guest User" userId="2447376044b870ca" providerId="Windows Live" clId="Web-{8CACD814-C74C-4C03-BC68-7E265073F04F}" dt="2023-09-06T12:45:04.967" v="181" actId="1076"/>
          <ac:graphicFrameMkLst>
            <pc:docMk/>
            <pc:sldMk cId="1604698593" sldId="267"/>
            <ac:graphicFrameMk id="31" creationId="{86071DFF-083F-457E-FBD6-A89CBC9F43C3}"/>
          </ac:graphicFrameMkLst>
        </pc:graphicFrameChg>
        <pc:picChg chg="add">
          <ac:chgData name="Guest User" userId="2447376044b870ca" providerId="Windows Live" clId="Web-{8CACD814-C74C-4C03-BC68-7E265073F04F}" dt="2023-09-06T12:43:21.801" v="162"/>
          <ac:picMkLst>
            <pc:docMk/>
            <pc:sldMk cId="1604698593" sldId="267"/>
            <ac:picMk id="5" creationId="{44A4E353-BB16-1E26-6007-5EBD12343713}"/>
          </ac:picMkLst>
        </pc:picChg>
      </pc:sldChg>
      <pc:sldChg chg="addSp modSp mod modClrScheme chgLayout">
        <pc:chgData name="Guest User" userId="2447376044b870ca" providerId="Windows Live" clId="Web-{8CACD814-C74C-4C03-BC68-7E265073F04F}" dt="2023-09-06T12:53:29.787" v="200" actId="20577"/>
        <pc:sldMkLst>
          <pc:docMk/>
          <pc:sldMk cId="4185564661" sldId="268"/>
        </pc:sldMkLst>
        <pc:spChg chg="add mod">
          <ac:chgData name="Guest User" userId="2447376044b870ca" providerId="Windows Live" clId="Web-{8CACD814-C74C-4C03-BC68-7E265073F04F}" dt="2023-09-06T12:53:29.787" v="200" actId="20577"/>
          <ac:spMkLst>
            <pc:docMk/>
            <pc:sldMk cId="4185564661" sldId="268"/>
            <ac:spMk id="2" creationId="{D76EF331-EE8D-5AF5-248A-AA2F13800351}"/>
          </ac:spMkLst>
        </pc:spChg>
      </pc:sldChg>
      <pc:sldChg chg="mod modClrScheme chgLayout">
        <pc:chgData name="Guest User" userId="2447376044b870ca" providerId="Windows Live" clId="Web-{8CACD814-C74C-4C03-BC68-7E265073F04F}" dt="2023-09-06T12:08:30.239" v="60"/>
        <pc:sldMkLst>
          <pc:docMk/>
          <pc:sldMk cId="3556142296" sldId="269"/>
        </pc:sldMkLst>
      </pc:sldChg>
      <pc:sldChg chg="mod modClrScheme chgLayout">
        <pc:chgData name="Guest User" userId="2447376044b870ca" providerId="Windows Live" clId="Web-{8CACD814-C74C-4C03-BC68-7E265073F04F}" dt="2023-09-06T12:08:30.239" v="60"/>
        <pc:sldMkLst>
          <pc:docMk/>
          <pc:sldMk cId="2097190276" sldId="270"/>
        </pc:sldMkLst>
      </pc:sldChg>
      <pc:sldChg chg="mod modClrScheme chgLayout">
        <pc:chgData name="Guest User" userId="2447376044b870ca" providerId="Windows Live" clId="Web-{8CACD814-C74C-4C03-BC68-7E265073F04F}" dt="2023-09-06T12:08:30.239" v="60"/>
        <pc:sldMkLst>
          <pc:docMk/>
          <pc:sldMk cId="2735868519" sldId="271"/>
        </pc:sldMkLst>
      </pc:sldChg>
      <pc:sldChg chg="mod modClrScheme chgLayout">
        <pc:chgData name="Guest User" userId="2447376044b870ca" providerId="Windows Live" clId="Web-{8CACD814-C74C-4C03-BC68-7E265073F04F}" dt="2023-09-06T12:08:30.239" v="60"/>
        <pc:sldMkLst>
          <pc:docMk/>
          <pc:sldMk cId="1661438635" sldId="272"/>
        </pc:sldMkLst>
      </pc:sldChg>
      <pc:sldChg chg="mod modClrScheme chgLayout">
        <pc:chgData name="Guest User" userId="2447376044b870ca" providerId="Windows Live" clId="Web-{8CACD814-C74C-4C03-BC68-7E265073F04F}" dt="2023-09-06T12:08:30.239" v="60"/>
        <pc:sldMkLst>
          <pc:docMk/>
          <pc:sldMk cId="1896084891" sldId="273"/>
        </pc:sldMkLst>
      </pc:sldChg>
      <pc:sldMasterChg chg="del delSldLayout">
        <pc:chgData name="Guest User" userId="2447376044b870ca" providerId="Windows Live" clId="Web-{8CACD814-C74C-4C03-BC68-7E265073F04F}" dt="2023-09-06T12:07:30.109" v="56"/>
        <pc:sldMasterMkLst>
          <pc:docMk/>
          <pc:sldMasterMk cId="848161947" sldId="2147483762"/>
        </pc:sldMasterMkLst>
        <pc:sldLayoutChg chg="del">
          <pc:chgData name="Guest User" userId="2447376044b870ca" providerId="Windows Live" clId="Web-{8CACD814-C74C-4C03-BC68-7E265073F04F}" dt="2023-09-06T12:07:30.109" v="56"/>
          <pc:sldLayoutMkLst>
            <pc:docMk/>
            <pc:sldMasterMk cId="848161947" sldId="2147483762"/>
            <pc:sldLayoutMk cId="3592228757" sldId="2147483763"/>
          </pc:sldLayoutMkLst>
        </pc:sldLayoutChg>
        <pc:sldLayoutChg chg="del">
          <pc:chgData name="Guest User" userId="2447376044b870ca" providerId="Windows Live" clId="Web-{8CACD814-C74C-4C03-BC68-7E265073F04F}" dt="2023-09-06T12:07:30.109" v="56"/>
          <pc:sldLayoutMkLst>
            <pc:docMk/>
            <pc:sldMasterMk cId="848161947" sldId="2147483762"/>
            <pc:sldLayoutMk cId="971270014" sldId="2147483764"/>
          </pc:sldLayoutMkLst>
        </pc:sldLayoutChg>
        <pc:sldLayoutChg chg="del">
          <pc:chgData name="Guest User" userId="2447376044b870ca" providerId="Windows Live" clId="Web-{8CACD814-C74C-4C03-BC68-7E265073F04F}" dt="2023-09-06T12:07:30.109" v="56"/>
          <pc:sldLayoutMkLst>
            <pc:docMk/>
            <pc:sldMasterMk cId="848161947" sldId="2147483762"/>
            <pc:sldLayoutMk cId="3943574863" sldId="2147483765"/>
          </pc:sldLayoutMkLst>
        </pc:sldLayoutChg>
        <pc:sldLayoutChg chg="del">
          <pc:chgData name="Guest User" userId="2447376044b870ca" providerId="Windows Live" clId="Web-{8CACD814-C74C-4C03-BC68-7E265073F04F}" dt="2023-09-06T12:07:30.109" v="56"/>
          <pc:sldLayoutMkLst>
            <pc:docMk/>
            <pc:sldMasterMk cId="848161947" sldId="2147483762"/>
            <pc:sldLayoutMk cId="3984475672" sldId="2147483766"/>
          </pc:sldLayoutMkLst>
        </pc:sldLayoutChg>
        <pc:sldLayoutChg chg="del">
          <pc:chgData name="Guest User" userId="2447376044b870ca" providerId="Windows Live" clId="Web-{8CACD814-C74C-4C03-BC68-7E265073F04F}" dt="2023-09-06T12:07:30.109" v="56"/>
          <pc:sldLayoutMkLst>
            <pc:docMk/>
            <pc:sldMasterMk cId="848161947" sldId="2147483762"/>
            <pc:sldLayoutMk cId="3542922062" sldId="2147483767"/>
          </pc:sldLayoutMkLst>
        </pc:sldLayoutChg>
        <pc:sldLayoutChg chg="del">
          <pc:chgData name="Guest User" userId="2447376044b870ca" providerId="Windows Live" clId="Web-{8CACD814-C74C-4C03-BC68-7E265073F04F}" dt="2023-09-06T12:07:30.109" v="56"/>
          <pc:sldLayoutMkLst>
            <pc:docMk/>
            <pc:sldMasterMk cId="848161947" sldId="2147483762"/>
            <pc:sldLayoutMk cId="3969706386" sldId="2147483768"/>
          </pc:sldLayoutMkLst>
        </pc:sldLayoutChg>
        <pc:sldLayoutChg chg="del">
          <pc:chgData name="Guest User" userId="2447376044b870ca" providerId="Windows Live" clId="Web-{8CACD814-C74C-4C03-BC68-7E265073F04F}" dt="2023-09-06T12:07:30.109" v="56"/>
          <pc:sldLayoutMkLst>
            <pc:docMk/>
            <pc:sldMasterMk cId="848161947" sldId="2147483762"/>
            <pc:sldLayoutMk cId="2577316644" sldId="2147483769"/>
          </pc:sldLayoutMkLst>
        </pc:sldLayoutChg>
        <pc:sldLayoutChg chg="del">
          <pc:chgData name="Guest User" userId="2447376044b870ca" providerId="Windows Live" clId="Web-{8CACD814-C74C-4C03-BC68-7E265073F04F}" dt="2023-09-06T12:07:30.109" v="56"/>
          <pc:sldLayoutMkLst>
            <pc:docMk/>
            <pc:sldMasterMk cId="848161947" sldId="2147483762"/>
            <pc:sldLayoutMk cId="3229934145" sldId="2147483770"/>
          </pc:sldLayoutMkLst>
        </pc:sldLayoutChg>
        <pc:sldLayoutChg chg="del">
          <pc:chgData name="Guest User" userId="2447376044b870ca" providerId="Windows Live" clId="Web-{8CACD814-C74C-4C03-BC68-7E265073F04F}" dt="2023-09-06T12:07:30.109" v="56"/>
          <pc:sldLayoutMkLst>
            <pc:docMk/>
            <pc:sldMasterMk cId="848161947" sldId="2147483762"/>
            <pc:sldLayoutMk cId="4213063626" sldId="2147483771"/>
          </pc:sldLayoutMkLst>
        </pc:sldLayoutChg>
        <pc:sldLayoutChg chg="del">
          <pc:chgData name="Guest User" userId="2447376044b870ca" providerId="Windows Live" clId="Web-{8CACD814-C74C-4C03-BC68-7E265073F04F}" dt="2023-09-06T12:07:30.109" v="56"/>
          <pc:sldLayoutMkLst>
            <pc:docMk/>
            <pc:sldMasterMk cId="848161947" sldId="2147483762"/>
            <pc:sldLayoutMk cId="592097648" sldId="2147483772"/>
          </pc:sldLayoutMkLst>
        </pc:sldLayoutChg>
        <pc:sldLayoutChg chg="del">
          <pc:chgData name="Guest User" userId="2447376044b870ca" providerId="Windows Live" clId="Web-{8CACD814-C74C-4C03-BC68-7E265073F04F}" dt="2023-09-06T12:07:30.109" v="56"/>
          <pc:sldLayoutMkLst>
            <pc:docMk/>
            <pc:sldMasterMk cId="848161947" sldId="2147483762"/>
            <pc:sldLayoutMk cId="3482156076" sldId="2147483773"/>
          </pc:sldLayoutMkLst>
        </pc:sldLayoutChg>
      </pc:sldMasterChg>
      <pc:sldMasterChg chg="add del addSldLayout delSldLayout modSldLayout">
        <pc:chgData name="Guest User" userId="2447376044b870ca" providerId="Windows Live" clId="Web-{8CACD814-C74C-4C03-BC68-7E265073F04F}" dt="2023-09-06T12:07:47.876" v="57"/>
        <pc:sldMasterMkLst>
          <pc:docMk/>
          <pc:sldMasterMk cId="1538942198" sldId="2147483774"/>
        </pc:sldMasterMkLst>
        <pc:sldLayoutChg chg="add del mod replId">
          <pc:chgData name="Guest User" userId="2447376044b870ca" providerId="Windows Live" clId="Web-{8CACD814-C74C-4C03-BC68-7E265073F04F}" dt="2023-09-06T12:07:47.876" v="57"/>
          <pc:sldLayoutMkLst>
            <pc:docMk/>
            <pc:sldMasterMk cId="1538942198" sldId="2147483774"/>
            <pc:sldLayoutMk cId="2824025394" sldId="2147483775"/>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1159085676" sldId="2147483776"/>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2705757791" sldId="2147483777"/>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2352220971" sldId="2147483778"/>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2452281622" sldId="2147483779"/>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3179246845" sldId="2147483780"/>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3363920947" sldId="2147483781"/>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1853421316" sldId="2147483782"/>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3603193484" sldId="2147483783"/>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967334536" sldId="2147483784"/>
          </pc:sldLayoutMkLst>
        </pc:sldLayoutChg>
        <pc:sldLayoutChg chg="add del mod replId">
          <pc:chgData name="Guest User" userId="2447376044b870ca" providerId="Windows Live" clId="Web-{8CACD814-C74C-4C03-BC68-7E265073F04F}" dt="2023-09-06T12:07:47.876" v="57"/>
          <pc:sldLayoutMkLst>
            <pc:docMk/>
            <pc:sldMasterMk cId="1538942198" sldId="2147483774"/>
            <pc:sldLayoutMk cId="3442429221" sldId="2147483785"/>
          </pc:sldLayoutMkLst>
        </pc:sldLayoutChg>
      </pc:sldMasterChg>
      <pc:sldMasterChg chg="add del addSldLayout delSldLayout modSldLayout">
        <pc:chgData name="Guest User" userId="2447376044b870ca" providerId="Windows Live" clId="Web-{8CACD814-C74C-4C03-BC68-7E265073F04F}" dt="2023-09-06T12:08:18.800" v="59"/>
        <pc:sldMasterMkLst>
          <pc:docMk/>
          <pc:sldMasterMk cId="2875308618" sldId="2147483786"/>
        </pc:sldMasterMkLst>
        <pc:sldLayoutChg chg="add del mod replId">
          <pc:chgData name="Guest User" userId="2447376044b870ca" providerId="Windows Live" clId="Web-{8CACD814-C74C-4C03-BC68-7E265073F04F}" dt="2023-09-06T12:08:18.800" v="59"/>
          <pc:sldLayoutMkLst>
            <pc:docMk/>
            <pc:sldMasterMk cId="2875308618" sldId="2147483786"/>
            <pc:sldLayoutMk cId="3746885211" sldId="2147483787"/>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2332559240" sldId="2147483788"/>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3299544390" sldId="2147483789"/>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3526033074" sldId="2147483790"/>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459768454" sldId="2147483791"/>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1246211392" sldId="2147483792"/>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3209298175" sldId="2147483793"/>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1796575252" sldId="2147483794"/>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2183395730" sldId="2147483795"/>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2817272948" sldId="2147483796"/>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2883232721" sldId="2147483797"/>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2372221524" sldId="2147483798"/>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1409112756" sldId="2147483799"/>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2084283635" sldId="2147483800"/>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1196424516" sldId="2147483801"/>
          </pc:sldLayoutMkLst>
        </pc:sldLayoutChg>
        <pc:sldLayoutChg chg="add del mod replId">
          <pc:chgData name="Guest User" userId="2447376044b870ca" providerId="Windows Live" clId="Web-{8CACD814-C74C-4C03-BC68-7E265073F04F}" dt="2023-09-06T12:08:18.800" v="59"/>
          <pc:sldLayoutMkLst>
            <pc:docMk/>
            <pc:sldMasterMk cId="2875308618" sldId="2147483786"/>
            <pc:sldLayoutMk cId="2410707479" sldId="2147483802"/>
          </pc:sldLayoutMkLst>
        </pc:sldLayoutChg>
      </pc:sldMasterChg>
      <pc:sldMasterChg chg="add del addSldLayout delSldLayout modSldLayout">
        <pc:chgData name="Guest User" userId="2447376044b870ca" providerId="Windows Live" clId="Web-{8CACD814-C74C-4C03-BC68-7E265073F04F}" dt="2023-09-06T12:08:30.239" v="60"/>
        <pc:sldMasterMkLst>
          <pc:docMk/>
          <pc:sldMasterMk cId="1159729733" sldId="2147483803"/>
        </pc:sldMasterMkLst>
        <pc:sldLayoutChg chg="add del mod replId">
          <pc:chgData name="Guest User" userId="2447376044b870ca" providerId="Windows Live" clId="Web-{8CACD814-C74C-4C03-BC68-7E265073F04F}" dt="2023-09-06T12:08:30.239" v="60"/>
          <pc:sldLayoutMkLst>
            <pc:docMk/>
            <pc:sldMasterMk cId="1159729733" sldId="2147483803"/>
            <pc:sldLayoutMk cId="1005152693" sldId="2147483804"/>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1443504498" sldId="2147483805"/>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3083641656" sldId="2147483806"/>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3803796289" sldId="2147483807"/>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2249905317" sldId="2147483808"/>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2612299310" sldId="2147483809"/>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4154030788" sldId="2147483810"/>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2975869488" sldId="2147483811"/>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720815328" sldId="2147483812"/>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2392976069" sldId="2147483813"/>
          </pc:sldLayoutMkLst>
        </pc:sldLayoutChg>
        <pc:sldLayoutChg chg="add del mod replId">
          <pc:chgData name="Guest User" userId="2447376044b870ca" providerId="Windows Live" clId="Web-{8CACD814-C74C-4C03-BC68-7E265073F04F}" dt="2023-09-06T12:08:30.239" v="60"/>
          <pc:sldLayoutMkLst>
            <pc:docMk/>
            <pc:sldMasterMk cId="1159729733" sldId="2147483803"/>
            <pc:sldLayoutMk cId="3524548094" sldId="2147483814"/>
          </pc:sldLayoutMkLst>
        </pc:sldLayoutChg>
      </pc:sldMasterChg>
      <pc:sldMasterChg chg="add addSldLayout modSldLayout">
        <pc:chgData name="Guest User" userId="2447376044b870ca" providerId="Windows Live" clId="Web-{8CACD814-C74C-4C03-BC68-7E265073F04F}" dt="2023-09-06T12:08:30.239" v="60"/>
        <pc:sldMasterMkLst>
          <pc:docMk/>
          <pc:sldMasterMk cId="3255342761" sldId="2147483815"/>
        </pc:sldMasterMkLst>
        <pc:sldLayoutChg chg="add mod replId">
          <pc:chgData name="Guest User" userId="2447376044b870ca" providerId="Windows Live" clId="Web-{8CACD814-C74C-4C03-BC68-7E265073F04F}" dt="2023-09-06T12:08:30.239" v="60"/>
          <pc:sldLayoutMkLst>
            <pc:docMk/>
            <pc:sldMasterMk cId="3255342761" sldId="2147483815"/>
            <pc:sldLayoutMk cId="307666947" sldId="2147483816"/>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3415074334" sldId="2147483817"/>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4055866183" sldId="2147483818"/>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1679226056" sldId="2147483819"/>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634787759" sldId="2147483820"/>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4046140030" sldId="2147483821"/>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2104514003" sldId="2147483822"/>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4032547975" sldId="2147483823"/>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2796439000" sldId="2147483824"/>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3205791099" sldId="2147483825"/>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1988149549" sldId="2147483826"/>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1999261005" sldId="2147483827"/>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3235069197" sldId="2147483828"/>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3446639077" sldId="2147483829"/>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1734923343" sldId="2147483830"/>
          </pc:sldLayoutMkLst>
        </pc:sldLayoutChg>
        <pc:sldLayoutChg chg="add mod replId">
          <pc:chgData name="Guest User" userId="2447376044b870ca" providerId="Windows Live" clId="Web-{8CACD814-C74C-4C03-BC68-7E265073F04F}" dt="2023-09-06T12:08:30.239" v="60"/>
          <pc:sldLayoutMkLst>
            <pc:docMk/>
            <pc:sldMasterMk cId="3255342761" sldId="2147483815"/>
            <pc:sldLayoutMk cId="1526137965" sldId="2147483831"/>
          </pc:sldLayoutMkLst>
        </pc:sldLayoutChg>
      </pc:sldMasterChg>
    </pc:docChg>
  </pc:docChgLst>
  <pc:docChgLst>
    <pc:chgData name="Tarunpreet Kaur" userId="2447376044b870ca" providerId="LiveId" clId="{CCD6B42D-B87C-479C-B126-879A63B821D6}"/>
    <pc:docChg chg="undo custSel addSld delSld modSld sldOrd">
      <pc:chgData name="Tarunpreet Kaur" userId="2447376044b870ca" providerId="LiveId" clId="{CCD6B42D-B87C-479C-B126-879A63B821D6}" dt="2023-10-18T16:20:12.891" v="629" actId="20577"/>
      <pc:docMkLst>
        <pc:docMk/>
      </pc:docMkLst>
      <pc:sldChg chg="addSp delSp modSp mod setBg delDesignElem">
        <pc:chgData name="Tarunpreet Kaur" userId="2447376044b870ca" providerId="LiveId" clId="{CCD6B42D-B87C-479C-B126-879A63B821D6}" dt="2023-10-17T14:12:01.128" v="566" actId="255"/>
        <pc:sldMkLst>
          <pc:docMk/>
          <pc:sldMk cId="3501875862" sldId="258"/>
        </pc:sldMkLst>
        <pc:spChg chg="add mod">
          <ac:chgData name="Tarunpreet Kaur" userId="2447376044b870ca" providerId="LiveId" clId="{CCD6B42D-B87C-479C-B126-879A63B821D6}" dt="2023-10-17T14:12:01.128" v="566" actId="255"/>
          <ac:spMkLst>
            <pc:docMk/>
            <pc:sldMk cId="3501875862" sldId="258"/>
            <ac:spMk id="2" creationId="{E30C19F9-9A75-FFBF-8679-F1C06783A29E}"/>
          </ac:spMkLst>
        </pc:spChg>
        <pc:spChg chg="mod">
          <ac:chgData name="Tarunpreet Kaur" userId="2447376044b870ca" providerId="LiveId" clId="{CCD6B42D-B87C-479C-B126-879A63B821D6}" dt="2023-10-17T13:00:55.457" v="77" actId="2711"/>
          <ac:spMkLst>
            <pc:docMk/>
            <pc:sldMk cId="3501875862" sldId="258"/>
            <ac:spMk id="5" creationId="{3C2CEEA4-DCE1-4209-EFE8-FC783A9E988C}"/>
          </ac:spMkLst>
        </pc:spChg>
        <pc:spChg chg="del">
          <ac:chgData name="Tarunpreet Kaur" userId="2447376044b870ca" providerId="LiveId" clId="{CCD6B42D-B87C-479C-B126-879A63B821D6}" dt="2023-10-17T12:55:47.765" v="13"/>
          <ac:spMkLst>
            <pc:docMk/>
            <pc:sldMk cId="3501875862" sldId="258"/>
            <ac:spMk id="59" creationId="{3559A5F2-8BE0-4998-A1E4-1B145465A981}"/>
          </ac:spMkLst>
        </pc:spChg>
        <pc:spChg chg="del">
          <ac:chgData name="Tarunpreet Kaur" userId="2447376044b870ca" providerId="LiveId" clId="{CCD6B42D-B87C-479C-B126-879A63B821D6}" dt="2023-10-17T12:55:47.765" v="13"/>
          <ac:spMkLst>
            <pc:docMk/>
            <pc:sldMk cId="3501875862" sldId="258"/>
            <ac:spMk id="61" creationId="{3A6596D4-D53C-424F-9F16-CC8686C079E0}"/>
          </ac:spMkLst>
        </pc:spChg>
        <pc:spChg chg="del">
          <ac:chgData name="Tarunpreet Kaur" userId="2447376044b870ca" providerId="LiveId" clId="{CCD6B42D-B87C-479C-B126-879A63B821D6}" dt="2023-10-17T12:55:47.765" v="13"/>
          <ac:spMkLst>
            <pc:docMk/>
            <pc:sldMk cId="3501875862" sldId="258"/>
            <ac:spMk id="67" creationId="{9772CABD-4211-42AA-B349-D4002E52F1EF}"/>
          </ac:spMkLst>
        </pc:spChg>
        <pc:spChg chg="del">
          <ac:chgData name="Tarunpreet Kaur" userId="2447376044b870ca" providerId="LiveId" clId="{CCD6B42D-B87C-479C-B126-879A63B821D6}" dt="2023-10-17T12:55:47.765" v="13"/>
          <ac:spMkLst>
            <pc:docMk/>
            <pc:sldMk cId="3501875862" sldId="258"/>
            <ac:spMk id="69" creationId="{BBD91630-4DBA-4294-8016-FEB5C3B0CED1}"/>
          </ac:spMkLst>
        </pc:spChg>
        <pc:spChg chg="del">
          <ac:chgData name="Tarunpreet Kaur" userId="2447376044b870ca" providerId="LiveId" clId="{CCD6B42D-B87C-479C-B126-879A63B821D6}" dt="2023-10-17T12:55:47.765" v="13"/>
          <ac:spMkLst>
            <pc:docMk/>
            <pc:sldMk cId="3501875862" sldId="258"/>
            <ac:spMk id="71" creationId="{E67D1587-504D-41BC-9D48-B61257BFBCF0}"/>
          </ac:spMkLst>
        </pc:spChg>
        <pc:spChg chg="del">
          <ac:chgData name="Tarunpreet Kaur" userId="2447376044b870ca" providerId="LiveId" clId="{CCD6B42D-B87C-479C-B126-879A63B821D6}" dt="2023-10-17T12:55:47.765" v="13"/>
          <ac:spMkLst>
            <pc:docMk/>
            <pc:sldMk cId="3501875862" sldId="258"/>
            <ac:spMk id="73" creationId="{8765DD1A-F044-4DE7-8A9B-7C30DC85A4AF}"/>
          </ac:spMkLst>
        </pc:spChg>
        <pc:spChg chg="del">
          <ac:chgData name="Tarunpreet Kaur" userId="2447376044b870ca" providerId="LiveId" clId="{CCD6B42D-B87C-479C-B126-879A63B821D6}" dt="2023-10-17T12:55:47.765" v="13"/>
          <ac:spMkLst>
            <pc:docMk/>
            <pc:sldMk cId="3501875862" sldId="258"/>
            <ac:spMk id="75" creationId="{2FE2170D-72D6-48A8-8E9A-BFF3BF03D032}"/>
          </ac:spMkLst>
        </pc:spChg>
        <pc:spChg chg="del">
          <ac:chgData name="Tarunpreet Kaur" userId="2447376044b870ca" providerId="LiveId" clId="{CCD6B42D-B87C-479C-B126-879A63B821D6}" dt="2023-10-17T12:55:47.765" v="13"/>
          <ac:spMkLst>
            <pc:docMk/>
            <pc:sldMk cId="3501875862" sldId="258"/>
            <ac:spMk id="77" creationId="{01D19436-094D-463D-AFEA-870FDBD03797}"/>
          </ac:spMkLst>
        </pc:spChg>
        <pc:spChg chg="del">
          <ac:chgData name="Tarunpreet Kaur" userId="2447376044b870ca" providerId="LiveId" clId="{CCD6B42D-B87C-479C-B126-879A63B821D6}" dt="2023-10-17T12:55:47.765" v="13"/>
          <ac:spMkLst>
            <pc:docMk/>
            <pc:sldMk cId="3501875862" sldId="258"/>
            <ac:spMk id="79" creationId="{9A2DE6E0-967C-4C58-8558-EC08F1138BD1}"/>
          </ac:spMkLst>
        </pc:spChg>
        <pc:grpChg chg="del">
          <ac:chgData name="Tarunpreet Kaur" userId="2447376044b870ca" providerId="LiveId" clId="{CCD6B42D-B87C-479C-B126-879A63B821D6}" dt="2023-10-17T12:55:47.765" v="13"/>
          <ac:grpSpMkLst>
            <pc:docMk/>
            <pc:sldMk cId="3501875862" sldId="258"/>
            <ac:grpSpMk id="47" creationId="{88C9B83F-64CD-41C1-925F-A08801FFD0BD}"/>
          </ac:grpSpMkLst>
        </pc:grpChg>
        <pc:picChg chg="del">
          <ac:chgData name="Tarunpreet Kaur" userId="2447376044b870ca" providerId="LiveId" clId="{CCD6B42D-B87C-479C-B126-879A63B821D6}" dt="2023-10-17T12:55:59.377" v="16" actId="21"/>
          <ac:picMkLst>
            <pc:docMk/>
            <pc:sldMk cId="3501875862" sldId="258"/>
            <ac:picMk id="41" creationId="{78DBFCC7-E725-64A9-4739-9A2A720B0CA0}"/>
          </ac:picMkLst>
        </pc:picChg>
        <pc:cxnChg chg="del">
          <ac:chgData name="Tarunpreet Kaur" userId="2447376044b870ca" providerId="LiveId" clId="{CCD6B42D-B87C-479C-B126-879A63B821D6}" dt="2023-10-17T12:55:47.765" v="13"/>
          <ac:cxnSpMkLst>
            <pc:docMk/>
            <pc:sldMk cId="3501875862" sldId="258"/>
            <ac:cxnSpMk id="63" creationId="{81BB890B-70D4-42FE-A599-6AEF1A42D972}"/>
          </ac:cxnSpMkLst>
        </pc:cxnChg>
        <pc:cxnChg chg="del">
          <ac:chgData name="Tarunpreet Kaur" userId="2447376044b870ca" providerId="LiveId" clId="{CCD6B42D-B87C-479C-B126-879A63B821D6}" dt="2023-10-17T12:55:47.765" v="13"/>
          <ac:cxnSpMkLst>
            <pc:docMk/>
            <pc:sldMk cId="3501875862" sldId="258"/>
            <ac:cxnSpMk id="65" creationId="{3842D646-B58C-43C8-8152-01BC782B725D}"/>
          </ac:cxnSpMkLst>
        </pc:cxnChg>
      </pc:sldChg>
      <pc:sldChg chg="delSp modSp mod ord setBg delDesignElem">
        <pc:chgData name="Tarunpreet Kaur" userId="2447376044b870ca" providerId="LiveId" clId="{CCD6B42D-B87C-479C-B126-879A63B821D6}" dt="2023-10-17T14:13:39.051" v="572"/>
        <pc:sldMkLst>
          <pc:docMk/>
          <pc:sldMk cId="550812847" sldId="259"/>
        </pc:sldMkLst>
        <pc:spChg chg="mod">
          <ac:chgData name="Tarunpreet Kaur" userId="2447376044b870ca" providerId="LiveId" clId="{CCD6B42D-B87C-479C-B126-879A63B821D6}" dt="2023-10-17T12:59:18.807" v="71" actId="255"/>
          <ac:spMkLst>
            <pc:docMk/>
            <pc:sldMk cId="550812847" sldId="259"/>
            <ac:spMk id="2" creationId="{5F184AE1-69FD-67C7-E7AE-C7E3B525E0CD}"/>
          </ac:spMkLst>
        </pc:spChg>
        <pc:spChg chg="del">
          <ac:chgData name="Tarunpreet Kaur" userId="2447376044b870ca" providerId="LiveId" clId="{CCD6B42D-B87C-479C-B126-879A63B821D6}" dt="2023-10-17T12:55:47.765" v="13"/>
          <ac:spMkLst>
            <pc:docMk/>
            <pc:sldMk cId="550812847" sldId="259"/>
            <ac:spMk id="24" creationId="{03E8462A-FEBA-4848-81CC-3F8DA3E477BE}"/>
          </ac:spMkLst>
        </pc:spChg>
        <pc:spChg chg="del">
          <ac:chgData name="Tarunpreet Kaur" userId="2447376044b870ca" providerId="LiveId" clId="{CCD6B42D-B87C-479C-B126-879A63B821D6}" dt="2023-10-17T12:55:47.765" v="13"/>
          <ac:spMkLst>
            <pc:docMk/>
            <pc:sldMk cId="550812847" sldId="259"/>
            <ac:spMk id="26" creationId="{7941F9B1-B01B-4A84-89D9-B169AEB4E456}"/>
          </ac:spMkLst>
        </pc:spChg>
        <pc:grpChg chg="del">
          <ac:chgData name="Tarunpreet Kaur" userId="2447376044b870ca" providerId="LiveId" clId="{CCD6B42D-B87C-479C-B126-879A63B821D6}" dt="2023-10-17T12:55:47.765" v="13"/>
          <ac:grpSpMkLst>
            <pc:docMk/>
            <pc:sldMk cId="550812847" sldId="259"/>
            <ac:grpSpMk id="25" creationId="{2109F83F-40FE-4DB3-84CC-09FB3340D06D}"/>
          </ac:grpSpMkLst>
        </pc:grpChg>
        <pc:graphicFrameChg chg="mod">
          <ac:chgData name="Tarunpreet Kaur" userId="2447376044b870ca" providerId="LiveId" clId="{CCD6B42D-B87C-479C-B126-879A63B821D6}" dt="2023-10-17T14:13:39.051" v="572"/>
          <ac:graphicFrameMkLst>
            <pc:docMk/>
            <pc:sldMk cId="550812847" sldId="259"/>
            <ac:graphicFrameMk id="3" creationId="{DA71E1AB-14DB-7ADF-C186-8429C278370B}"/>
          </ac:graphicFrameMkLst>
        </pc:graphicFrameChg>
      </pc:sldChg>
      <pc:sldChg chg="modSp mod setBg">
        <pc:chgData name="Tarunpreet Kaur" userId="2447376044b870ca" providerId="LiveId" clId="{CCD6B42D-B87C-479C-B126-879A63B821D6}" dt="2023-10-18T13:39:01.895" v="603" actId="1076"/>
        <pc:sldMkLst>
          <pc:docMk/>
          <pc:sldMk cId="3286193525" sldId="260"/>
        </pc:sldMkLst>
        <pc:spChg chg="mod">
          <ac:chgData name="Tarunpreet Kaur" userId="2447376044b870ca" providerId="LiveId" clId="{CCD6B42D-B87C-479C-B126-879A63B821D6}" dt="2023-10-18T13:39:01.895" v="603" actId="1076"/>
          <ac:spMkLst>
            <pc:docMk/>
            <pc:sldMk cId="3286193525" sldId="260"/>
            <ac:spMk id="2" creationId="{CAA50CC1-C175-6677-F966-93DF707806BF}"/>
          </ac:spMkLst>
        </pc:spChg>
      </pc:sldChg>
      <pc:sldChg chg="modSp mod setBg">
        <pc:chgData name="Tarunpreet Kaur" userId="2447376044b870ca" providerId="LiveId" clId="{CCD6B42D-B87C-479C-B126-879A63B821D6}" dt="2023-10-17T13:09:01.148" v="106" actId="255"/>
        <pc:sldMkLst>
          <pc:docMk/>
          <pc:sldMk cId="2916200380" sldId="261"/>
        </pc:sldMkLst>
        <pc:spChg chg="mod">
          <ac:chgData name="Tarunpreet Kaur" userId="2447376044b870ca" providerId="LiveId" clId="{CCD6B42D-B87C-479C-B126-879A63B821D6}" dt="2023-10-17T13:09:01.148" v="106" actId="255"/>
          <ac:spMkLst>
            <pc:docMk/>
            <pc:sldMk cId="2916200380" sldId="261"/>
            <ac:spMk id="2" creationId="{74F354D2-4C13-EB2E-B3CD-121567CC07C5}"/>
          </ac:spMkLst>
        </pc:spChg>
      </pc:sldChg>
      <pc:sldChg chg="addSp modSp mod setBg">
        <pc:chgData name="Tarunpreet Kaur" userId="2447376044b870ca" providerId="LiveId" clId="{CCD6B42D-B87C-479C-B126-879A63B821D6}" dt="2023-10-18T12:49:14.082" v="579" actId="5793"/>
        <pc:sldMkLst>
          <pc:docMk/>
          <pc:sldMk cId="1039724992" sldId="262"/>
        </pc:sldMkLst>
        <pc:spChg chg="mod">
          <ac:chgData name="Tarunpreet Kaur" userId="2447376044b870ca" providerId="LiveId" clId="{CCD6B42D-B87C-479C-B126-879A63B821D6}" dt="2023-10-18T12:49:14.082" v="579" actId="5793"/>
          <ac:spMkLst>
            <pc:docMk/>
            <pc:sldMk cId="1039724992" sldId="262"/>
            <ac:spMk id="2" creationId="{A27DFEE7-C04E-78D9-D607-413A7A85A3EE}"/>
          </ac:spMkLst>
        </pc:spChg>
        <pc:picChg chg="add mod">
          <ac:chgData name="Tarunpreet Kaur" userId="2447376044b870ca" providerId="LiveId" clId="{CCD6B42D-B87C-479C-B126-879A63B821D6}" dt="2023-10-17T13:10:01.053" v="114" actId="14100"/>
          <ac:picMkLst>
            <pc:docMk/>
            <pc:sldMk cId="1039724992" sldId="262"/>
            <ac:picMk id="1026" creationId="{CFFD0057-E49F-9BC5-404A-11D14F390F87}"/>
          </ac:picMkLst>
        </pc:picChg>
      </pc:sldChg>
      <pc:sldChg chg="modSp mod setBg">
        <pc:chgData name="Tarunpreet Kaur" userId="2447376044b870ca" providerId="LiveId" clId="{CCD6B42D-B87C-479C-B126-879A63B821D6}" dt="2023-10-17T13:13:22.003" v="177" actId="255"/>
        <pc:sldMkLst>
          <pc:docMk/>
          <pc:sldMk cId="470434764" sldId="263"/>
        </pc:sldMkLst>
        <pc:spChg chg="mod">
          <ac:chgData name="Tarunpreet Kaur" userId="2447376044b870ca" providerId="LiveId" clId="{CCD6B42D-B87C-479C-B126-879A63B821D6}" dt="2023-10-17T13:13:22.003" v="177" actId="255"/>
          <ac:spMkLst>
            <pc:docMk/>
            <pc:sldMk cId="470434764" sldId="263"/>
            <ac:spMk id="2" creationId="{3A043878-5675-5F69-E1A8-224F02933BCB}"/>
          </ac:spMkLst>
        </pc:spChg>
      </pc:sldChg>
      <pc:sldChg chg="modSp mod setBg">
        <pc:chgData name="Tarunpreet Kaur" userId="2447376044b870ca" providerId="LiveId" clId="{CCD6B42D-B87C-479C-B126-879A63B821D6}" dt="2023-10-17T13:18:57.073" v="198" actId="207"/>
        <pc:sldMkLst>
          <pc:docMk/>
          <pc:sldMk cId="4098087206" sldId="264"/>
        </pc:sldMkLst>
        <pc:spChg chg="mod">
          <ac:chgData name="Tarunpreet Kaur" userId="2447376044b870ca" providerId="LiveId" clId="{CCD6B42D-B87C-479C-B126-879A63B821D6}" dt="2023-10-17T13:18:57.073" v="198" actId="207"/>
          <ac:spMkLst>
            <pc:docMk/>
            <pc:sldMk cId="4098087206" sldId="264"/>
            <ac:spMk id="2" creationId="{1DB22E58-3131-2E37-C36E-931A5CC511F9}"/>
          </ac:spMkLst>
        </pc:spChg>
      </pc:sldChg>
      <pc:sldChg chg="modSp mod setBg">
        <pc:chgData name="Tarunpreet Kaur" userId="2447376044b870ca" providerId="LiveId" clId="{CCD6B42D-B87C-479C-B126-879A63B821D6}" dt="2023-10-18T12:56:41.089" v="585" actId="20577"/>
        <pc:sldMkLst>
          <pc:docMk/>
          <pc:sldMk cId="2614530756" sldId="265"/>
        </pc:sldMkLst>
        <pc:spChg chg="mod">
          <ac:chgData name="Tarunpreet Kaur" userId="2447376044b870ca" providerId="LiveId" clId="{CCD6B42D-B87C-479C-B126-879A63B821D6}" dt="2023-10-18T12:56:41.089" v="585" actId="20577"/>
          <ac:spMkLst>
            <pc:docMk/>
            <pc:sldMk cId="2614530756" sldId="265"/>
            <ac:spMk id="2" creationId="{A63A94BF-03E3-ECE8-E2BC-D6E457A69F1D}"/>
          </ac:spMkLst>
        </pc:spChg>
      </pc:sldChg>
      <pc:sldChg chg="del">
        <pc:chgData name="Tarunpreet Kaur" userId="2447376044b870ca" providerId="LiveId" clId="{CCD6B42D-B87C-479C-B126-879A63B821D6}" dt="2023-10-17T13:20:48.234" v="272" actId="2696"/>
        <pc:sldMkLst>
          <pc:docMk/>
          <pc:sldMk cId="1515453208" sldId="266"/>
        </pc:sldMkLst>
      </pc:sldChg>
      <pc:sldChg chg="delSp modSp mod setBg delDesignElem">
        <pc:chgData name="Tarunpreet Kaur" userId="2447376044b870ca" providerId="LiveId" clId="{CCD6B42D-B87C-479C-B126-879A63B821D6}" dt="2023-10-17T13:59:41.112" v="437"/>
        <pc:sldMkLst>
          <pc:docMk/>
          <pc:sldMk cId="1604698593" sldId="267"/>
        </pc:sldMkLst>
        <pc:spChg chg="mod">
          <ac:chgData name="Tarunpreet Kaur" userId="2447376044b870ca" providerId="LiveId" clId="{CCD6B42D-B87C-479C-B126-879A63B821D6}" dt="2023-10-17T13:21:35.587" v="278" actId="207"/>
          <ac:spMkLst>
            <pc:docMk/>
            <pc:sldMk cId="1604698593" sldId="267"/>
            <ac:spMk id="2" creationId="{2EF9A315-4A99-1FA5-4F32-3139398EE8B8}"/>
          </ac:spMkLst>
        </pc:spChg>
        <pc:spChg chg="del">
          <ac:chgData name="Tarunpreet Kaur" userId="2447376044b870ca" providerId="LiveId" clId="{CCD6B42D-B87C-479C-B126-879A63B821D6}" dt="2023-10-17T12:55:47.765" v="13"/>
          <ac:spMkLst>
            <pc:docMk/>
            <pc:sldMk cId="1604698593" sldId="267"/>
            <ac:spMk id="21" creationId="{3BCB5F6A-9EB0-40B0-9D13-3023E9A20508}"/>
          </ac:spMkLst>
        </pc:spChg>
        <pc:grpChg chg="del">
          <ac:chgData name="Tarunpreet Kaur" userId="2447376044b870ca" providerId="LiveId" clId="{CCD6B42D-B87C-479C-B126-879A63B821D6}" dt="2023-10-17T12:55:47.765" v="13"/>
          <ac:grpSpMkLst>
            <pc:docMk/>
            <pc:sldMk cId="1604698593" sldId="267"/>
            <ac:grpSpMk id="9" creationId="{10BE40E3-5550-4CDD-B4FD-387C33EBF157}"/>
          </ac:grpSpMkLst>
        </pc:grpChg>
        <pc:graphicFrameChg chg="mod modGraphic">
          <ac:chgData name="Tarunpreet Kaur" userId="2447376044b870ca" providerId="LiveId" clId="{CCD6B42D-B87C-479C-B126-879A63B821D6}" dt="2023-10-17T13:59:41.112" v="437"/>
          <ac:graphicFrameMkLst>
            <pc:docMk/>
            <pc:sldMk cId="1604698593" sldId="267"/>
            <ac:graphicFrameMk id="31" creationId="{86071DFF-083F-457E-FBD6-A89CBC9F43C3}"/>
          </ac:graphicFrameMkLst>
        </pc:graphicFrameChg>
      </pc:sldChg>
      <pc:sldChg chg="delSp modSp mod setBg delDesignElem">
        <pc:chgData name="Tarunpreet Kaur" userId="2447376044b870ca" providerId="LiveId" clId="{CCD6B42D-B87C-479C-B126-879A63B821D6}" dt="2023-10-18T16:09:18.543" v="607" actId="20577"/>
        <pc:sldMkLst>
          <pc:docMk/>
          <pc:sldMk cId="4185564661" sldId="268"/>
        </pc:sldMkLst>
        <pc:spChg chg="mod">
          <ac:chgData name="Tarunpreet Kaur" userId="2447376044b870ca" providerId="LiveId" clId="{CCD6B42D-B87C-479C-B126-879A63B821D6}" dt="2023-10-17T13:26:18.909" v="302" actId="14100"/>
          <ac:spMkLst>
            <pc:docMk/>
            <pc:sldMk cId="4185564661" sldId="268"/>
            <ac:spMk id="3" creationId="{03B599DB-F661-A1F4-BC19-09FC07047F15}"/>
          </ac:spMkLst>
        </pc:spChg>
        <pc:spChg chg="mod">
          <ac:chgData name="Tarunpreet Kaur" userId="2447376044b870ca" providerId="LiveId" clId="{CCD6B42D-B87C-479C-B126-879A63B821D6}" dt="2023-10-18T16:09:18.543" v="607" actId="20577"/>
          <ac:spMkLst>
            <pc:docMk/>
            <pc:sldMk cId="4185564661" sldId="268"/>
            <ac:spMk id="4" creationId="{A1C7F712-ACB1-9295-0EFB-018534E4E453}"/>
          </ac:spMkLst>
        </pc:spChg>
        <pc:spChg chg="del">
          <ac:chgData name="Tarunpreet Kaur" userId="2447376044b870ca" providerId="LiveId" clId="{CCD6B42D-B87C-479C-B126-879A63B821D6}" dt="2023-10-17T12:55:47.765" v="13"/>
          <ac:spMkLst>
            <pc:docMk/>
            <pc:sldMk cId="4185564661" sldId="268"/>
            <ac:spMk id="42" creationId="{3BCB5F6A-9EB0-40B0-9D13-3023E9A20508}"/>
          </ac:spMkLst>
        </pc:spChg>
        <pc:grpChg chg="del">
          <ac:chgData name="Tarunpreet Kaur" userId="2447376044b870ca" providerId="LiveId" clId="{CCD6B42D-B87C-479C-B126-879A63B821D6}" dt="2023-10-17T12:55:47.765" v="13"/>
          <ac:grpSpMkLst>
            <pc:docMk/>
            <pc:sldMk cId="4185564661" sldId="268"/>
            <ac:grpSpMk id="40" creationId="{10BE40E3-5550-4CDD-B4FD-387C33EBF157}"/>
          </ac:grpSpMkLst>
        </pc:grpChg>
      </pc:sldChg>
      <pc:sldChg chg="delSp modSp mod delDesignElem">
        <pc:chgData name="Tarunpreet Kaur" userId="2447376044b870ca" providerId="LiveId" clId="{CCD6B42D-B87C-479C-B126-879A63B821D6}" dt="2023-10-18T12:59:44.212" v="586" actId="207"/>
        <pc:sldMkLst>
          <pc:docMk/>
          <pc:sldMk cId="3556142296" sldId="269"/>
        </pc:sldMkLst>
        <pc:spChg chg="mod">
          <ac:chgData name="Tarunpreet Kaur" userId="2447376044b870ca" providerId="LiveId" clId="{CCD6B42D-B87C-479C-B126-879A63B821D6}" dt="2023-10-17T14:00:47.053" v="440" actId="255"/>
          <ac:spMkLst>
            <pc:docMk/>
            <pc:sldMk cId="3556142296" sldId="269"/>
            <ac:spMk id="2" creationId="{F6750007-4838-542C-A51E-252A5066D7B6}"/>
          </ac:spMkLst>
        </pc:spChg>
        <pc:spChg chg="mod">
          <ac:chgData name="Tarunpreet Kaur" userId="2447376044b870ca" providerId="LiveId" clId="{CCD6B42D-B87C-479C-B126-879A63B821D6}" dt="2023-10-18T12:59:44.212" v="586" actId="207"/>
          <ac:spMkLst>
            <pc:docMk/>
            <pc:sldMk cId="3556142296" sldId="269"/>
            <ac:spMk id="3" creationId="{C1158A29-376B-8917-4D0E-2637FA1F7009}"/>
          </ac:spMkLst>
        </pc:spChg>
        <pc:spChg chg="del">
          <ac:chgData name="Tarunpreet Kaur" userId="2447376044b870ca" providerId="LiveId" clId="{CCD6B42D-B87C-479C-B126-879A63B821D6}" dt="2023-10-17T12:55:47.765" v="13"/>
          <ac:spMkLst>
            <pc:docMk/>
            <pc:sldMk cId="3556142296" sldId="269"/>
            <ac:spMk id="54" creationId="{D94A7024-D948-494D-8920-BBA2DA07D15B}"/>
          </ac:spMkLst>
        </pc:spChg>
        <pc:grpChg chg="del">
          <ac:chgData name="Tarunpreet Kaur" userId="2447376044b870ca" providerId="LiveId" clId="{CCD6B42D-B87C-479C-B126-879A63B821D6}" dt="2023-10-17T12:55:47.765" v="13"/>
          <ac:grpSpMkLst>
            <pc:docMk/>
            <pc:sldMk cId="3556142296" sldId="269"/>
            <ac:grpSpMk id="42" creationId="{10BE40E3-5550-4CDD-B4FD-387C33EBF157}"/>
          </ac:grpSpMkLst>
        </pc:grpChg>
        <pc:picChg chg="mod">
          <ac:chgData name="Tarunpreet Kaur" userId="2447376044b870ca" providerId="LiveId" clId="{CCD6B42D-B87C-479C-B126-879A63B821D6}" dt="2023-10-17T14:00:57.648" v="441" actId="1076"/>
          <ac:picMkLst>
            <pc:docMk/>
            <pc:sldMk cId="3556142296" sldId="269"/>
            <ac:picMk id="5" creationId="{D215B4BE-F98F-898E-DFAD-90A7237F3B1F}"/>
          </ac:picMkLst>
        </pc:picChg>
      </pc:sldChg>
      <pc:sldChg chg="delSp modSp mod setBg delDesignElem">
        <pc:chgData name="Tarunpreet Kaur" userId="2447376044b870ca" providerId="LiveId" clId="{CCD6B42D-B87C-479C-B126-879A63B821D6}" dt="2023-10-18T16:20:12.891" v="629" actId="20577"/>
        <pc:sldMkLst>
          <pc:docMk/>
          <pc:sldMk cId="2097190276" sldId="270"/>
        </pc:sldMkLst>
        <pc:spChg chg="mod">
          <ac:chgData name="Tarunpreet Kaur" userId="2447376044b870ca" providerId="LiveId" clId="{CCD6B42D-B87C-479C-B126-879A63B821D6}" dt="2023-10-18T16:20:12.891" v="629" actId="20577"/>
          <ac:spMkLst>
            <pc:docMk/>
            <pc:sldMk cId="2097190276" sldId="270"/>
            <ac:spMk id="2" creationId="{F5A40321-0387-BAEB-6915-4BD541CFF1C1}"/>
          </ac:spMkLst>
        </pc:spChg>
        <pc:spChg chg="del">
          <ac:chgData name="Tarunpreet Kaur" userId="2447376044b870ca" providerId="LiveId" clId="{CCD6B42D-B87C-479C-B126-879A63B821D6}" dt="2023-10-17T12:55:47.765" v="13"/>
          <ac:spMkLst>
            <pc:docMk/>
            <pc:sldMk cId="2097190276" sldId="270"/>
            <ac:spMk id="24" creationId="{3F088236-D655-4F88-B238-E16762358025}"/>
          </ac:spMkLst>
        </pc:spChg>
        <pc:spChg chg="del">
          <ac:chgData name="Tarunpreet Kaur" userId="2447376044b870ca" providerId="LiveId" clId="{CCD6B42D-B87C-479C-B126-879A63B821D6}" dt="2023-10-17T12:55:47.765" v="13"/>
          <ac:spMkLst>
            <pc:docMk/>
            <pc:sldMk cId="2097190276" sldId="270"/>
            <ac:spMk id="26" creationId="{3DAC0C92-199E-475C-9390-119A9B027276}"/>
          </ac:spMkLst>
        </pc:spChg>
        <pc:spChg chg="del">
          <ac:chgData name="Tarunpreet Kaur" userId="2447376044b870ca" providerId="LiveId" clId="{CCD6B42D-B87C-479C-B126-879A63B821D6}" dt="2023-10-17T12:55:47.765" v="13"/>
          <ac:spMkLst>
            <pc:docMk/>
            <pc:sldMk cId="2097190276" sldId="270"/>
            <ac:spMk id="28" creationId="{C4CFB339-0ED8-4FE2-9EF1-6D1375B8499B}"/>
          </ac:spMkLst>
        </pc:spChg>
        <pc:spChg chg="del">
          <ac:chgData name="Tarunpreet Kaur" userId="2447376044b870ca" providerId="LiveId" clId="{CCD6B42D-B87C-479C-B126-879A63B821D6}" dt="2023-10-17T12:55:47.765" v="13"/>
          <ac:spMkLst>
            <pc:docMk/>
            <pc:sldMk cId="2097190276" sldId="270"/>
            <ac:spMk id="30" creationId="{31896C80-2069-4431-9C19-83B913734490}"/>
          </ac:spMkLst>
        </pc:spChg>
        <pc:spChg chg="del">
          <ac:chgData name="Tarunpreet Kaur" userId="2447376044b870ca" providerId="LiveId" clId="{CCD6B42D-B87C-479C-B126-879A63B821D6}" dt="2023-10-17T12:55:47.765" v="13"/>
          <ac:spMkLst>
            <pc:docMk/>
            <pc:sldMk cId="2097190276" sldId="270"/>
            <ac:spMk id="32" creationId="{BF120A21-0841-4823-B0C4-28AEBCEF9B78}"/>
          </ac:spMkLst>
        </pc:spChg>
        <pc:spChg chg="del">
          <ac:chgData name="Tarunpreet Kaur" userId="2447376044b870ca" providerId="LiveId" clId="{CCD6B42D-B87C-479C-B126-879A63B821D6}" dt="2023-10-17T12:55:47.765" v="13"/>
          <ac:spMkLst>
            <pc:docMk/>
            <pc:sldMk cId="2097190276" sldId="270"/>
            <ac:spMk id="34" creationId="{DBB05BAE-BBD3-4289-899F-A6851503C6B0}"/>
          </ac:spMkLst>
        </pc:spChg>
        <pc:spChg chg="del">
          <ac:chgData name="Tarunpreet Kaur" userId="2447376044b870ca" providerId="LiveId" clId="{CCD6B42D-B87C-479C-B126-879A63B821D6}" dt="2023-10-17T12:55:47.765" v="13"/>
          <ac:spMkLst>
            <pc:docMk/>
            <pc:sldMk cId="2097190276" sldId="270"/>
            <ac:spMk id="36" creationId="{9874D11C-36F5-4BBE-A490-019A54E953B0}"/>
          </ac:spMkLst>
        </pc:spChg>
        <pc:grpChg chg="del">
          <ac:chgData name="Tarunpreet Kaur" userId="2447376044b870ca" providerId="LiveId" clId="{CCD6B42D-B87C-479C-B126-879A63B821D6}" dt="2023-10-17T12:55:47.765" v="13"/>
          <ac:grpSpMkLst>
            <pc:docMk/>
            <pc:sldMk cId="2097190276" sldId="270"/>
            <ac:grpSpMk id="23" creationId="{10BE40E3-5550-4CDD-B4FD-387C33EBF157}"/>
          </ac:grpSpMkLst>
        </pc:grpChg>
        <pc:picChg chg="mod">
          <ac:chgData name="Tarunpreet Kaur" userId="2447376044b870ca" providerId="LiveId" clId="{CCD6B42D-B87C-479C-B126-879A63B821D6}" dt="2023-10-17T13:26:43.578" v="305" actId="14100"/>
          <ac:picMkLst>
            <pc:docMk/>
            <pc:sldMk cId="2097190276" sldId="270"/>
            <ac:picMk id="25" creationId="{A5443C0B-1477-EC2C-4F7C-A334760594CF}"/>
          </ac:picMkLst>
        </pc:picChg>
        <pc:cxnChg chg="del">
          <ac:chgData name="Tarunpreet Kaur" userId="2447376044b870ca" providerId="LiveId" clId="{CCD6B42D-B87C-479C-B126-879A63B821D6}" dt="2023-10-17T12:55:47.765" v="13"/>
          <ac:cxnSpMkLst>
            <pc:docMk/>
            <pc:sldMk cId="2097190276" sldId="270"/>
            <ac:cxnSpMk id="22" creationId="{2AFD8CBA-54A3-4363-991B-B9C631BBFA74}"/>
          </ac:cxnSpMkLst>
        </pc:cxnChg>
        <pc:cxnChg chg="del">
          <ac:chgData name="Tarunpreet Kaur" userId="2447376044b870ca" providerId="LiveId" clId="{CCD6B42D-B87C-479C-B126-879A63B821D6}" dt="2023-10-17T12:55:47.765" v="13"/>
          <ac:cxnSpMkLst>
            <pc:docMk/>
            <pc:sldMk cId="2097190276" sldId="270"/>
            <ac:cxnSpMk id="27" creationId="{64FA5DFF-7FE6-4855-84E6-DFA78EE978BD}"/>
          </ac:cxnSpMkLst>
        </pc:cxnChg>
      </pc:sldChg>
      <pc:sldChg chg="delSp modSp mod setBg delDesignElem">
        <pc:chgData name="Tarunpreet Kaur" userId="2447376044b870ca" providerId="LiveId" clId="{CCD6B42D-B87C-479C-B126-879A63B821D6}" dt="2023-10-17T13:29:24.804" v="328" actId="255"/>
        <pc:sldMkLst>
          <pc:docMk/>
          <pc:sldMk cId="2735868519" sldId="271"/>
        </pc:sldMkLst>
        <pc:spChg chg="mod">
          <ac:chgData name="Tarunpreet Kaur" userId="2447376044b870ca" providerId="LiveId" clId="{CCD6B42D-B87C-479C-B126-879A63B821D6}" dt="2023-10-17T13:29:24.804" v="328" actId="255"/>
          <ac:spMkLst>
            <pc:docMk/>
            <pc:sldMk cId="2735868519" sldId="271"/>
            <ac:spMk id="2" creationId="{6A7B704E-A8E2-D4AC-B9CD-DE20A15B5FB1}"/>
          </ac:spMkLst>
        </pc:spChg>
        <pc:spChg chg="del">
          <ac:chgData name="Tarunpreet Kaur" userId="2447376044b870ca" providerId="LiveId" clId="{CCD6B42D-B87C-479C-B126-879A63B821D6}" dt="2023-10-17T12:55:47.765" v="13"/>
          <ac:spMkLst>
            <pc:docMk/>
            <pc:sldMk cId="2735868519" sldId="271"/>
            <ac:spMk id="19" creationId="{86C16C40-7C29-4ACC-B851-7E08E459B596}"/>
          </ac:spMkLst>
        </pc:spChg>
        <pc:grpChg chg="del">
          <ac:chgData name="Tarunpreet Kaur" userId="2447376044b870ca" providerId="LiveId" clId="{CCD6B42D-B87C-479C-B126-879A63B821D6}" dt="2023-10-17T12:55:47.765" v="13"/>
          <ac:grpSpMkLst>
            <pc:docMk/>
            <pc:sldMk cId="2735868519" sldId="271"/>
            <ac:grpSpMk id="7" creationId="{09EA7EA7-74F5-4EE2-8E3D-1A10308259D7}"/>
          </ac:grpSpMkLst>
        </pc:grpChg>
        <pc:grpChg chg="del">
          <ac:chgData name="Tarunpreet Kaur" userId="2447376044b870ca" providerId="LiveId" clId="{CCD6B42D-B87C-479C-B126-879A63B821D6}" dt="2023-10-17T12:55:47.765" v="13"/>
          <ac:grpSpMkLst>
            <pc:docMk/>
            <pc:sldMk cId="2735868519" sldId="271"/>
            <ac:grpSpMk id="21" creationId="{CDD733AE-DD5E-4C77-8BCD-72BF12A06BB1}"/>
          </ac:grpSpMkLst>
        </pc:grpChg>
      </pc:sldChg>
      <pc:sldChg chg="delSp modSp mod delDesignElem">
        <pc:chgData name="Tarunpreet Kaur" userId="2447376044b870ca" providerId="LiveId" clId="{CCD6B42D-B87C-479C-B126-879A63B821D6}" dt="2023-10-18T13:07:18.430" v="597" actId="255"/>
        <pc:sldMkLst>
          <pc:docMk/>
          <pc:sldMk cId="1661438635" sldId="272"/>
        </pc:sldMkLst>
        <pc:spChg chg="mod">
          <ac:chgData name="Tarunpreet Kaur" userId="2447376044b870ca" providerId="LiveId" clId="{CCD6B42D-B87C-479C-B126-879A63B821D6}" dt="2023-10-18T13:00:58.449" v="590" actId="1076"/>
          <ac:spMkLst>
            <pc:docMk/>
            <pc:sldMk cId="1661438635" sldId="272"/>
            <ac:spMk id="2" creationId="{99CE2658-3156-EBF6-316C-757749EBA2FF}"/>
          </ac:spMkLst>
        </pc:spChg>
        <pc:spChg chg="mod">
          <ac:chgData name="Tarunpreet Kaur" userId="2447376044b870ca" providerId="LiveId" clId="{CCD6B42D-B87C-479C-B126-879A63B821D6}" dt="2023-10-18T13:07:18.430" v="597" actId="255"/>
          <ac:spMkLst>
            <pc:docMk/>
            <pc:sldMk cId="1661438635" sldId="272"/>
            <ac:spMk id="3" creationId="{FB54E0F4-7C09-DDDF-DC58-4E4EAA4CAD7A}"/>
          </ac:spMkLst>
        </pc:spChg>
        <pc:spChg chg="del">
          <ac:chgData name="Tarunpreet Kaur" userId="2447376044b870ca" providerId="LiveId" clId="{CCD6B42D-B87C-479C-B126-879A63B821D6}" dt="2023-10-17T12:55:47.765" v="13"/>
          <ac:spMkLst>
            <pc:docMk/>
            <pc:sldMk cId="1661438635" sldId="272"/>
            <ac:spMk id="42" creationId="{D94A7024-D948-494D-8920-BBA2DA07D15B}"/>
          </ac:spMkLst>
        </pc:spChg>
        <pc:grpChg chg="del">
          <ac:chgData name="Tarunpreet Kaur" userId="2447376044b870ca" providerId="LiveId" clId="{CCD6B42D-B87C-479C-B126-879A63B821D6}" dt="2023-10-17T12:55:47.765" v="13"/>
          <ac:grpSpMkLst>
            <pc:docMk/>
            <pc:sldMk cId="1661438635" sldId="272"/>
            <ac:grpSpMk id="30" creationId="{10BE40E3-5550-4CDD-B4FD-387C33EBF157}"/>
          </ac:grpSpMkLst>
        </pc:grpChg>
        <pc:picChg chg="mod">
          <ac:chgData name="Tarunpreet Kaur" userId="2447376044b870ca" providerId="LiveId" clId="{CCD6B42D-B87C-479C-B126-879A63B821D6}" dt="2023-10-18T13:00:42.928" v="589" actId="1076"/>
          <ac:picMkLst>
            <pc:docMk/>
            <pc:sldMk cId="1661438635" sldId="272"/>
            <ac:picMk id="24" creationId="{81460B98-F9CF-6415-D54C-8D00DB0C8BFF}"/>
          </ac:picMkLst>
        </pc:picChg>
      </pc:sldChg>
      <pc:sldChg chg="delSp modSp mod ord setBg delDesignElem">
        <pc:chgData name="Tarunpreet Kaur" userId="2447376044b870ca" providerId="LiveId" clId="{CCD6B42D-B87C-479C-B126-879A63B821D6}" dt="2023-10-18T12:34:41.086" v="574"/>
        <pc:sldMkLst>
          <pc:docMk/>
          <pc:sldMk cId="1896084891" sldId="273"/>
        </pc:sldMkLst>
        <pc:spChg chg="mod">
          <ac:chgData name="Tarunpreet Kaur" userId="2447376044b870ca" providerId="LiveId" clId="{CCD6B42D-B87C-479C-B126-879A63B821D6}" dt="2023-10-17T13:34:36.961" v="348" actId="207"/>
          <ac:spMkLst>
            <pc:docMk/>
            <pc:sldMk cId="1896084891" sldId="273"/>
            <ac:spMk id="2" creationId="{8455EB97-0920-BFC7-72EB-6F0D45331FA4}"/>
          </ac:spMkLst>
        </pc:spChg>
        <pc:spChg chg="del">
          <ac:chgData name="Tarunpreet Kaur" userId="2447376044b870ca" providerId="LiveId" clId="{CCD6B42D-B87C-479C-B126-879A63B821D6}" dt="2023-10-17T12:55:47.765" v="13"/>
          <ac:spMkLst>
            <pc:docMk/>
            <pc:sldMk cId="1896084891" sldId="273"/>
            <ac:spMk id="20" creationId="{3BCB5F6A-9EB0-40B0-9D13-3023E9A20508}"/>
          </ac:spMkLst>
        </pc:spChg>
        <pc:grpChg chg="del">
          <ac:chgData name="Tarunpreet Kaur" userId="2447376044b870ca" providerId="LiveId" clId="{CCD6B42D-B87C-479C-B126-879A63B821D6}" dt="2023-10-17T12:55:47.765" v="13"/>
          <ac:grpSpMkLst>
            <pc:docMk/>
            <pc:sldMk cId="1896084891" sldId="273"/>
            <ac:grpSpMk id="8" creationId="{10BE40E3-5550-4CDD-B4FD-387C33EBF157}"/>
          </ac:grpSpMkLst>
        </pc:grpChg>
      </pc:sldChg>
      <pc:sldChg chg="delSp modSp mod setBg delDesignElem">
        <pc:chgData name="Tarunpreet Kaur" userId="2447376044b870ca" providerId="LiveId" clId="{CCD6B42D-B87C-479C-B126-879A63B821D6}" dt="2023-10-17T14:06:05.971" v="466" actId="14100"/>
        <pc:sldMkLst>
          <pc:docMk/>
          <pc:sldMk cId="772171108" sldId="274"/>
        </pc:sldMkLst>
        <pc:spChg chg="mod">
          <ac:chgData name="Tarunpreet Kaur" userId="2447376044b870ca" providerId="LiveId" clId="{CCD6B42D-B87C-479C-B126-879A63B821D6}" dt="2023-10-17T13:33:47.382" v="343" actId="207"/>
          <ac:spMkLst>
            <pc:docMk/>
            <pc:sldMk cId="772171108" sldId="274"/>
            <ac:spMk id="2" creationId="{55825EDC-58A2-0B8F-4443-0802D64F7D36}"/>
          </ac:spMkLst>
        </pc:spChg>
        <pc:spChg chg="mod">
          <ac:chgData name="Tarunpreet Kaur" userId="2447376044b870ca" providerId="LiveId" clId="{CCD6B42D-B87C-479C-B126-879A63B821D6}" dt="2023-10-17T14:06:05.971" v="466" actId="14100"/>
          <ac:spMkLst>
            <pc:docMk/>
            <pc:sldMk cId="772171108" sldId="274"/>
            <ac:spMk id="3" creationId="{EEEBB100-D9E4-AE97-95D2-BEE783262097}"/>
          </ac:spMkLst>
        </pc:spChg>
        <pc:spChg chg="del">
          <ac:chgData name="Tarunpreet Kaur" userId="2447376044b870ca" providerId="LiveId" clId="{CCD6B42D-B87C-479C-B126-879A63B821D6}" dt="2023-10-17T12:55:47.765" v="13"/>
          <ac:spMkLst>
            <pc:docMk/>
            <pc:sldMk cId="772171108" sldId="274"/>
            <ac:spMk id="20" creationId="{A65AC7D1-EAA9-48F5-B509-60A7F50BF703}"/>
          </ac:spMkLst>
        </pc:spChg>
        <pc:spChg chg="del">
          <ac:chgData name="Tarunpreet Kaur" userId="2447376044b870ca" providerId="LiveId" clId="{CCD6B42D-B87C-479C-B126-879A63B821D6}" dt="2023-10-17T12:55:47.765" v="13"/>
          <ac:spMkLst>
            <pc:docMk/>
            <pc:sldMk cId="772171108" sldId="274"/>
            <ac:spMk id="22" creationId="{D6320AF9-619A-4175-865B-5663E1AEF4C5}"/>
          </ac:spMkLst>
        </pc:spChg>
        <pc:spChg chg="del">
          <ac:chgData name="Tarunpreet Kaur" userId="2447376044b870ca" providerId="LiveId" clId="{CCD6B42D-B87C-479C-B126-879A63B821D6}" dt="2023-10-17T12:55:47.765" v="13"/>
          <ac:spMkLst>
            <pc:docMk/>
            <pc:sldMk cId="772171108" sldId="274"/>
            <ac:spMk id="28" creationId="{7E018740-5C2B-4A41-AC1A-7E68D1EC1954}"/>
          </ac:spMkLst>
        </pc:spChg>
        <pc:spChg chg="del">
          <ac:chgData name="Tarunpreet Kaur" userId="2447376044b870ca" providerId="LiveId" clId="{CCD6B42D-B87C-479C-B126-879A63B821D6}" dt="2023-10-17T12:55:47.765" v="13"/>
          <ac:spMkLst>
            <pc:docMk/>
            <pc:sldMk cId="772171108" sldId="274"/>
            <ac:spMk id="30" creationId="{166F75A4-C475-4941-8EE2-B80A06A2C1BB}"/>
          </ac:spMkLst>
        </pc:spChg>
        <pc:spChg chg="del">
          <ac:chgData name="Tarunpreet Kaur" userId="2447376044b870ca" providerId="LiveId" clId="{CCD6B42D-B87C-479C-B126-879A63B821D6}" dt="2023-10-17T12:55:47.765" v="13"/>
          <ac:spMkLst>
            <pc:docMk/>
            <pc:sldMk cId="772171108" sldId="274"/>
            <ac:spMk id="32" creationId="{A032553A-72E8-4B0D-8405-FF9771C9AF05}"/>
          </ac:spMkLst>
        </pc:spChg>
        <pc:spChg chg="del">
          <ac:chgData name="Tarunpreet Kaur" userId="2447376044b870ca" providerId="LiveId" clId="{CCD6B42D-B87C-479C-B126-879A63B821D6}" dt="2023-10-17T12:55:47.765" v="13"/>
          <ac:spMkLst>
            <pc:docMk/>
            <pc:sldMk cId="772171108" sldId="274"/>
            <ac:spMk id="34" creationId="{765800AC-C3B9-498E-87BC-29FAE4C76B21}"/>
          </ac:spMkLst>
        </pc:spChg>
        <pc:spChg chg="del">
          <ac:chgData name="Tarunpreet Kaur" userId="2447376044b870ca" providerId="LiveId" clId="{CCD6B42D-B87C-479C-B126-879A63B821D6}" dt="2023-10-17T12:55:47.765" v="13"/>
          <ac:spMkLst>
            <pc:docMk/>
            <pc:sldMk cId="772171108" sldId="274"/>
            <ac:spMk id="36" creationId="{1F9D6ACB-2FF4-49F9-978A-E0D5327FC635}"/>
          </ac:spMkLst>
        </pc:spChg>
        <pc:spChg chg="del">
          <ac:chgData name="Tarunpreet Kaur" userId="2447376044b870ca" providerId="LiveId" clId="{CCD6B42D-B87C-479C-B126-879A63B821D6}" dt="2023-10-17T12:55:47.765" v="13"/>
          <ac:spMkLst>
            <pc:docMk/>
            <pc:sldMk cId="772171108" sldId="274"/>
            <ac:spMk id="38" creationId="{142BFA2A-77A0-4F60-A32A-685681C84889}"/>
          </ac:spMkLst>
        </pc:spChg>
        <pc:grpChg chg="del">
          <ac:chgData name="Tarunpreet Kaur" userId="2447376044b870ca" providerId="LiveId" clId="{CCD6B42D-B87C-479C-B126-879A63B821D6}" dt="2023-10-17T12:55:47.765" v="13"/>
          <ac:grpSpMkLst>
            <pc:docMk/>
            <pc:sldMk cId="772171108" sldId="274"/>
            <ac:grpSpMk id="8" creationId="{09EA7EA7-74F5-4EE2-8E3D-1A10308259D7}"/>
          </ac:grpSpMkLst>
        </pc:grpChg>
        <pc:cxnChg chg="del">
          <ac:chgData name="Tarunpreet Kaur" userId="2447376044b870ca" providerId="LiveId" clId="{CCD6B42D-B87C-479C-B126-879A63B821D6}" dt="2023-10-17T12:55:47.765" v="13"/>
          <ac:cxnSpMkLst>
            <pc:docMk/>
            <pc:sldMk cId="772171108" sldId="274"/>
            <ac:cxnSpMk id="24" creationId="{063B6EC6-D752-4EE7-908B-F8F19E8C7FEA}"/>
          </ac:cxnSpMkLst>
        </pc:cxnChg>
        <pc:cxnChg chg="del">
          <ac:chgData name="Tarunpreet Kaur" userId="2447376044b870ca" providerId="LiveId" clId="{CCD6B42D-B87C-479C-B126-879A63B821D6}" dt="2023-10-17T12:55:47.765" v="13"/>
          <ac:cxnSpMkLst>
            <pc:docMk/>
            <pc:sldMk cId="772171108" sldId="274"/>
            <ac:cxnSpMk id="26" creationId="{EFECD4E8-AD3E-4228-82A2-9461958EA94D}"/>
          </ac:cxnSpMkLst>
        </pc:cxnChg>
      </pc:sldChg>
      <pc:sldChg chg="addSp delSp modSp mod delDesignElem">
        <pc:chgData name="Tarunpreet Kaur" userId="2447376044b870ca" providerId="LiveId" clId="{CCD6B42D-B87C-479C-B126-879A63B821D6}" dt="2023-10-18T13:38:07.668" v="601" actId="207"/>
        <pc:sldMkLst>
          <pc:docMk/>
          <pc:sldMk cId="2207992470" sldId="276"/>
        </pc:sldMkLst>
        <pc:spChg chg="mod">
          <ac:chgData name="Tarunpreet Kaur" userId="2447376044b870ca" providerId="LiveId" clId="{CCD6B42D-B87C-479C-B126-879A63B821D6}" dt="2023-10-17T13:36:36.483" v="360" actId="207"/>
          <ac:spMkLst>
            <pc:docMk/>
            <pc:sldMk cId="2207992470" sldId="276"/>
            <ac:spMk id="2" creationId="{A3BE2124-3F7B-8AEF-34B2-8F89421255A7}"/>
          </ac:spMkLst>
        </pc:spChg>
        <pc:spChg chg="mod">
          <ac:chgData name="Tarunpreet Kaur" userId="2447376044b870ca" providerId="LiveId" clId="{CCD6B42D-B87C-479C-B126-879A63B821D6}" dt="2023-10-18T13:38:07.668" v="601" actId="207"/>
          <ac:spMkLst>
            <pc:docMk/>
            <pc:sldMk cId="2207992470" sldId="276"/>
            <ac:spMk id="4" creationId="{23EFB422-E343-E719-6C1F-DF4FC49304AB}"/>
          </ac:spMkLst>
        </pc:spChg>
        <pc:spChg chg="add mod">
          <ac:chgData name="Tarunpreet Kaur" userId="2447376044b870ca" providerId="LiveId" clId="{CCD6B42D-B87C-479C-B126-879A63B821D6}" dt="2023-10-18T13:37:42.713" v="599" actId="207"/>
          <ac:spMkLst>
            <pc:docMk/>
            <pc:sldMk cId="2207992470" sldId="276"/>
            <ac:spMk id="5" creationId="{05B46705-C004-B786-52FE-D42FBCE77D60}"/>
          </ac:spMkLst>
        </pc:spChg>
        <pc:spChg chg="add mod">
          <ac:chgData name="Tarunpreet Kaur" userId="2447376044b870ca" providerId="LiveId" clId="{CCD6B42D-B87C-479C-B126-879A63B821D6}" dt="2023-10-18T13:37:57.333" v="600" actId="207"/>
          <ac:spMkLst>
            <pc:docMk/>
            <pc:sldMk cId="2207992470" sldId="276"/>
            <ac:spMk id="6" creationId="{7761B3ED-D997-FFA7-2CF6-F7965D1E00A8}"/>
          </ac:spMkLst>
        </pc:spChg>
        <pc:spChg chg="del">
          <ac:chgData name="Tarunpreet Kaur" userId="2447376044b870ca" providerId="LiveId" clId="{CCD6B42D-B87C-479C-B126-879A63B821D6}" dt="2023-10-17T12:55:47.765" v="13"/>
          <ac:spMkLst>
            <pc:docMk/>
            <pc:sldMk cId="2207992470" sldId="276"/>
            <ac:spMk id="58" creationId="{D94A7024-D948-494D-8920-BBA2DA07D15B}"/>
          </ac:spMkLst>
        </pc:spChg>
        <pc:grpChg chg="del">
          <ac:chgData name="Tarunpreet Kaur" userId="2447376044b870ca" providerId="LiveId" clId="{CCD6B42D-B87C-479C-B126-879A63B821D6}" dt="2023-10-17T12:55:47.765" v="13"/>
          <ac:grpSpMkLst>
            <pc:docMk/>
            <pc:sldMk cId="2207992470" sldId="276"/>
            <ac:grpSpMk id="46" creationId="{10BE40E3-5550-4CDD-B4FD-387C33EBF157}"/>
          </ac:grpSpMkLst>
        </pc:grpChg>
      </pc:sldChg>
      <pc:sldChg chg="del">
        <pc:chgData name="Tarunpreet Kaur" userId="2447376044b870ca" providerId="LiveId" clId="{CCD6B42D-B87C-479C-B126-879A63B821D6}" dt="2023-10-17T13:45:40.126" v="433" actId="2696"/>
        <pc:sldMkLst>
          <pc:docMk/>
          <pc:sldMk cId="2414161285" sldId="277"/>
        </pc:sldMkLst>
      </pc:sldChg>
      <pc:sldChg chg="addSp modSp mod setBg">
        <pc:chgData name="Tarunpreet Kaur" userId="2447376044b870ca" providerId="LiveId" clId="{CCD6B42D-B87C-479C-B126-879A63B821D6}" dt="2023-10-18T12:51:24.076" v="580" actId="313"/>
        <pc:sldMkLst>
          <pc:docMk/>
          <pc:sldMk cId="2957606006" sldId="278"/>
        </pc:sldMkLst>
        <pc:spChg chg="mod">
          <ac:chgData name="Tarunpreet Kaur" userId="2447376044b870ca" providerId="LiveId" clId="{CCD6B42D-B87C-479C-B126-879A63B821D6}" dt="2023-10-18T12:51:24.076" v="580" actId="313"/>
          <ac:spMkLst>
            <pc:docMk/>
            <pc:sldMk cId="2957606006" sldId="278"/>
            <ac:spMk id="2" creationId="{86629B22-D868-E9FA-6227-8B98A09B40BB}"/>
          </ac:spMkLst>
        </pc:spChg>
        <pc:picChg chg="add mod">
          <ac:chgData name="Tarunpreet Kaur" userId="2447376044b870ca" providerId="LiveId" clId="{CCD6B42D-B87C-479C-B126-879A63B821D6}" dt="2023-10-17T13:16:37.036" v="189" actId="1076"/>
          <ac:picMkLst>
            <pc:docMk/>
            <pc:sldMk cId="2957606006" sldId="278"/>
            <ac:picMk id="2050" creationId="{8EAF856C-3302-964D-35F7-24B45D44470A}"/>
          </ac:picMkLst>
        </pc:picChg>
      </pc:sldChg>
      <pc:sldChg chg="addSp modSp new mod setBg">
        <pc:chgData name="Tarunpreet Kaur" userId="2447376044b870ca" providerId="LiveId" clId="{CCD6B42D-B87C-479C-B126-879A63B821D6}" dt="2023-10-17T14:13:09.472" v="567" actId="207"/>
        <pc:sldMkLst>
          <pc:docMk/>
          <pc:sldMk cId="414161114" sldId="279"/>
        </pc:sldMkLst>
        <pc:spChg chg="add mod">
          <ac:chgData name="Tarunpreet Kaur" userId="2447376044b870ca" providerId="LiveId" clId="{CCD6B42D-B87C-479C-B126-879A63B821D6}" dt="2023-10-17T14:13:09.472" v="567" actId="207"/>
          <ac:spMkLst>
            <pc:docMk/>
            <pc:sldMk cId="414161114" sldId="279"/>
            <ac:spMk id="2" creationId="{3AF661B3-D8F1-C62F-B4E3-D5F16A43AF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A91BB-CAAD-4C19-90B8-BF1FAC990E9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BA91F9E-989B-4D56-B848-D61257F6927B}">
      <dgm:prSet phldrT="[Text]" phldr="0"/>
      <dgm:spPr>
        <a:solidFill>
          <a:schemeClr val="bg1"/>
        </a:solidFill>
      </dgm:spPr>
      <dgm:t>
        <a:bodyPr/>
        <a:lstStyle/>
        <a:p>
          <a:pPr rtl="0"/>
          <a:r>
            <a:rPr lang="en-US" dirty="0">
              <a:latin typeface="Trebuchet MS" panose="020B0603020202020204"/>
            </a:rPr>
            <a:t>PROTECTS THE ENVIRONMENT </a:t>
          </a:r>
          <a:endParaRPr lang="en-US" dirty="0"/>
        </a:p>
      </dgm:t>
    </dgm:pt>
    <dgm:pt modelId="{0FDDE75F-6DBE-4F4D-936E-984268DE77D0}" type="parTrans" cxnId="{25D022A4-8C63-48CC-BE9E-B820A1FBE143}">
      <dgm:prSet/>
      <dgm:spPr/>
      <dgm:t>
        <a:bodyPr/>
        <a:lstStyle/>
        <a:p>
          <a:endParaRPr lang="en-US"/>
        </a:p>
      </dgm:t>
    </dgm:pt>
    <dgm:pt modelId="{52313B6D-A848-4A05-BCEF-1644C4056076}" type="sibTrans" cxnId="{25D022A4-8C63-48CC-BE9E-B820A1FBE143}">
      <dgm:prSet/>
      <dgm:spPr/>
      <dgm:t>
        <a:bodyPr/>
        <a:lstStyle/>
        <a:p>
          <a:endParaRPr lang="en-US"/>
        </a:p>
      </dgm:t>
    </dgm:pt>
    <dgm:pt modelId="{F690AAD6-0D6B-45BA-A082-75F6529A1959}">
      <dgm:prSet phldrT="[Text]" phldr="0"/>
      <dgm:spPr>
        <a:solidFill>
          <a:schemeClr val="bg1"/>
        </a:solidFill>
      </dgm:spPr>
      <dgm:t>
        <a:bodyPr/>
        <a:lstStyle/>
        <a:p>
          <a:pPr rtl="0"/>
          <a:r>
            <a:rPr lang="en-US">
              <a:latin typeface="Trebuchet MS" panose="020B0603020202020204"/>
            </a:rPr>
            <a:t>PROTECTS SPECIES </a:t>
          </a:r>
          <a:endParaRPr lang="en-US"/>
        </a:p>
      </dgm:t>
    </dgm:pt>
    <dgm:pt modelId="{C68A636F-820F-4D05-8F9C-C2CFAA1DE03A}" type="parTrans" cxnId="{A17A066F-83BC-418E-B724-0C6425710A93}">
      <dgm:prSet/>
      <dgm:spPr/>
      <dgm:t>
        <a:bodyPr/>
        <a:lstStyle/>
        <a:p>
          <a:endParaRPr lang="en-US"/>
        </a:p>
      </dgm:t>
    </dgm:pt>
    <dgm:pt modelId="{61D35410-A000-4F07-8930-43063762D2CD}" type="sibTrans" cxnId="{A17A066F-83BC-418E-B724-0C6425710A93}">
      <dgm:prSet/>
      <dgm:spPr/>
      <dgm:t>
        <a:bodyPr/>
        <a:lstStyle/>
        <a:p>
          <a:endParaRPr lang="en-US"/>
        </a:p>
      </dgm:t>
    </dgm:pt>
    <dgm:pt modelId="{233F62EF-9E4F-44B8-AFCF-C91211269DA8}">
      <dgm:prSet phldrT="[Text]" phldr="0"/>
      <dgm:spPr>
        <a:solidFill>
          <a:schemeClr val="bg1"/>
        </a:solidFill>
      </dgm:spPr>
      <dgm:t>
        <a:bodyPr/>
        <a:lstStyle/>
        <a:p>
          <a:pPr rtl="0"/>
          <a:r>
            <a:rPr lang="en-US" dirty="0">
              <a:latin typeface="Trebuchet MS" panose="020B0603020202020204"/>
            </a:rPr>
            <a:t>PROTECTS RESOURCES </a:t>
          </a:r>
          <a:endParaRPr lang="en-US" dirty="0"/>
        </a:p>
      </dgm:t>
    </dgm:pt>
    <dgm:pt modelId="{E63EE7B4-41A5-4C35-9DA2-FBB5BD6273AD}" type="parTrans" cxnId="{DD6C0D56-9D9A-4E4F-BF8A-0627B2F77284}">
      <dgm:prSet/>
      <dgm:spPr/>
      <dgm:t>
        <a:bodyPr/>
        <a:lstStyle/>
        <a:p>
          <a:endParaRPr lang="en-US"/>
        </a:p>
      </dgm:t>
    </dgm:pt>
    <dgm:pt modelId="{E4F7DF27-63FD-4F21-A45C-44A3AA9754E9}" type="sibTrans" cxnId="{DD6C0D56-9D9A-4E4F-BF8A-0627B2F77284}">
      <dgm:prSet/>
      <dgm:spPr/>
      <dgm:t>
        <a:bodyPr/>
        <a:lstStyle/>
        <a:p>
          <a:endParaRPr lang="en-US"/>
        </a:p>
      </dgm:t>
    </dgm:pt>
    <dgm:pt modelId="{D8EA47AE-4C74-46BA-AA3A-EA232BDEE092}">
      <dgm:prSet phldrT="[Text]" phldr="0"/>
      <dgm:spPr>
        <a:solidFill>
          <a:schemeClr val="bg1"/>
        </a:solidFill>
      </dgm:spPr>
      <dgm:t>
        <a:bodyPr/>
        <a:lstStyle/>
        <a:p>
          <a:pPr rtl="0"/>
          <a:r>
            <a:rPr lang="en-US" dirty="0">
              <a:latin typeface="Trebuchet MS" panose="020B0603020202020204"/>
            </a:rPr>
            <a:t>PROMOTES SUSTAINABLE PRACTICES </a:t>
          </a:r>
          <a:endParaRPr lang="en-US" dirty="0"/>
        </a:p>
      </dgm:t>
    </dgm:pt>
    <dgm:pt modelId="{9E34CEDB-3A6C-4685-BBB4-BC733FD32404}" type="parTrans" cxnId="{76EB2544-E74A-4481-9D1E-7DACF1134287}">
      <dgm:prSet/>
      <dgm:spPr/>
      <dgm:t>
        <a:bodyPr/>
        <a:lstStyle/>
        <a:p>
          <a:endParaRPr lang="en-US"/>
        </a:p>
      </dgm:t>
    </dgm:pt>
    <dgm:pt modelId="{DE930391-2F29-4268-9369-CD128CBBF890}" type="sibTrans" cxnId="{76EB2544-E74A-4481-9D1E-7DACF1134287}">
      <dgm:prSet/>
      <dgm:spPr/>
      <dgm:t>
        <a:bodyPr/>
        <a:lstStyle/>
        <a:p>
          <a:endParaRPr lang="en-US"/>
        </a:p>
      </dgm:t>
    </dgm:pt>
    <dgm:pt modelId="{67881794-6F7D-47BD-B73F-CD7999FDD1B8}">
      <dgm:prSet phldr="0"/>
      <dgm:spPr>
        <a:solidFill>
          <a:schemeClr val="bg1"/>
        </a:solidFill>
      </dgm:spPr>
      <dgm:t>
        <a:bodyPr/>
        <a:lstStyle/>
        <a:p>
          <a:pPr rtl="0"/>
          <a:r>
            <a:rPr lang="en-US" dirty="0">
              <a:latin typeface="Trebuchet MS" panose="020B0603020202020204"/>
            </a:rPr>
            <a:t>SPREADS AWARENESS AMONG PEOPLE </a:t>
          </a:r>
        </a:p>
      </dgm:t>
    </dgm:pt>
    <dgm:pt modelId="{266621FA-31C4-4391-BFAB-3561EF19F330}" type="parTrans" cxnId="{6164A1CA-CF8D-4A98-BF71-9710350E1CF0}">
      <dgm:prSet/>
      <dgm:spPr/>
      <dgm:t>
        <a:bodyPr/>
        <a:lstStyle/>
        <a:p>
          <a:endParaRPr lang="en-IN"/>
        </a:p>
      </dgm:t>
    </dgm:pt>
    <dgm:pt modelId="{6F7E1CB4-82C6-44F9-82E2-DAFB1BD0E69A}" type="sibTrans" cxnId="{6164A1CA-CF8D-4A98-BF71-9710350E1CF0}">
      <dgm:prSet/>
      <dgm:spPr/>
      <dgm:t>
        <a:bodyPr/>
        <a:lstStyle/>
        <a:p>
          <a:endParaRPr lang="en-IN"/>
        </a:p>
      </dgm:t>
    </dgm:pt>
    <dgm:pt modelId="{8F63F616-652E-4343-B8BB-C5B68BCE62F2}" type="pres">
      <dgm:prSet presAssocID="{430A91BB-CAAD-4C19-90B8-BF1FAC990E9F}" presName="diagram" presStyleCnt="0">
        <dgm:presLayoutVars>
          <dgm:dir/>
          <dgm:resizeHandles val="exact"/>
        </dgm:presLayoutVars>
      </dgm:prSet>
      <dgm:spPr/>
    </dgm:pt>
    <dgm:pt modelId="{9CA2132F-3064-41EE-B9E1-789375ACDDF8}" type="pres">
      <dgm:prSet presAssocID="{3BA91F9E-989B-4D56-B848-D61257F6927B}" presName="node" presStyleLbl="node1" presStyleIdx="0" presStyleCnt="5">
        <dgm:presLayoutVars>
          <dgm:bulletEnabled val="1"/>
        </dgm:presLayoutVars>
      </dgm:prSet>
      <dgm:spPr/>
    </dgm:pt>
    <dgm:pt modelId="{9159B804-DBAD-4DA4-9BC4-86AC099F6BD6}" type="pres">
      <dgm:prSet presAssocID="{52313B6D-A848-4A05-BCEF-1644C4056076}" presName="sibTrans" presStyleCnt="0"/>
      <dgm:spPr/>
    </dgm:pt>
    <dgm:pt modelId="{578C4974-80A3-42BB-96D0-0B7BD6D8512C}" type="pres">
      <dgm:prSet presAssocID="{F690AAD6-0D6B-45BA-A082-75F6529A1959}" presName="node" presStyleLbl="node1" presStyleIdx="1" presStyleCnt="5">
        <dgm:presLayoutVars>
          <dgm:bulletEnabled val="1"/>
        </dgm:presLayoutVars>
      </dgm:prSet>
      <dgm:spPr/>
    </dgm:pt>
    <dgm:pt modelId="{5F98A091-2326-413E-BAF1-6903ED941324}" type="pres">
      <dgm:prSet presAssocID="{61D35410-A000-4F07-8930-43063762D2CD}" presName="sibTrans" presStyleCnt="0"/>
      <dgm:spPr/>
    </dgm:pt>
    <dgm:pt modelId="{A462F25D-FD94-4527-BD0B-C3D78A03261A}" type="pres">
      <dgm:prSet presAssocID="{233F62EF-9E4F-44B8-AFCF-C91211269DA8}" presName="node" presStyleLbl="node1" presStyleIdx="2" presStyleCnt="5">
        <dgm:presLayoutVars>
          <dgm:bulletEnabled val="1"/>
        </dgm:presLayoutVars>
      </dgm:prSet>
      <dgm:spPr/>
    </dgm:pt>
    <dgm:pt modelId="{5D05F46E-C84A-47C1-AA9A-D9AC1A9BE108}" type="pres">
      <dgm:prSet presAssocID="{E4F7DF27-63FD-4F21-A45C-44A3AA9754E9}" presName="sibTrans" presStyleCnt="0"/>
      <dgm:spPr/>
    </dgm:pt>
    <dgm:pt modelId="{8259A55B-0D39-4072-9E76-1173ECD0A98C}" type="pres">
      <dgm:prSet presAssocID="{D8EA47AE-4C74-46BA-AA3A-EA232BDEE092}" presName="node" presStyleLbl="node1" presStyleIdx="3" presStyleCnt="5">
        <dgm:presLayoutVars>
          <dgm:bulletEnabled val="1"/>
        </dgm:presLayoutVars>
      </dgm:prSet>
      <dgm:spPr/>
    </dgm:pt>
    <dgm:pt modelId="{B8191B39-8E55-4773-AA74-2A1E92D03C26}" type="pres">
      <dgm:prSet presAssocID="{DE930391-2F29-4268-9369-CD128CBBF890}" presName="sibTrans" presStyleCnt="0"/>
      <dgm:spPr/>
    </dgm:pt>
    <dgm:pt modelId="{D0A3245A-C199-4AB9-9EE3-4FB4C4D1D641}" type="pres">
      <dgm:prSet presAssocID="{67881794-6F7D-47BD-B73F-CD7999FDD1B8}" presName="node" presStyleLbl="node1" presStyleIdx="4" presStyleCnt="5">
        <dgm:presLayoutVars>
          <dgm:bulletEnabled val="1"/>
        </dgm:presLayoutVars>
      </dgm:prSet>
      <dgm:spPr/>
    </dgm:pt>
  </dgm:ptLst>
  <dgm:cxnLst>
    <dgm:cxn modelId="{59A9EA2B-C587-4B93-BEB5-39BBC8B8255A}" type="presOf" srcId="{D8EA47AE-4C74-46BA-AA3A-EA232BDEE092}" destId="{8259A55B-0D39-4072-9E76-1173ECD0A98C}" srcOrd="0" destOrd="0" presId="urn:microsoft.com/office/officeart/2005/8/layout/default"/>
    <dgm:cxn modelId="{088E572C-1F71-4B4F-85F4-8F0BE08F2EC6}" type="presOf" srcId="{67881794-6F7D-47BD-B73F-CD7999FDD1B8}" destId="{D0A3245A-C199-4AB9-9EE3-4FB4C4D1D641}" srcOrd="0" destOrd="0" presId="urn:microsoft.com/office/officeart/2005/8/layout/default"/>
    <dgm:cxn modelId="{DE93B060-E574-4A62-9D11-89387D5BB3B2}" type="presOf" srcId="{430A91BB-CAAD-4C19-90B8-BF1FAC990E9F}" destId="{8F63F616-652E-4343-B8BB-C5B68BCE62F2}" srcOrd="0" destOrd="0" presId="urn:microsoft.com/office/officeart/2005/8/layout/default"/>
    <dgm:cxn modelId="{76EB2544-E74A-4481-9D1E-7DACF1134287}" srcId="{430A91BB-CAAD-4C19-90B8-BF1FAC990E9F}" destId="{D8EA47AE-4C74-46BA-AA3A-EA232BDEE092}" srcOrd="3" destOrd="0" parTransId="{9E34CEDB-3A6C-4685-BBB4-BC733FD32404}" sibTransId="{DE930391-2F29-4268-9369-CD128CBBF890}"/>
    <dgm:cxn modelId="{E621AA46-CB14-43B7-93D6-6594805EDA92}" type="presOf" srcId="{233F62EF-9E4F-44B8-AFCF-C91211269DA8}" destId="{A462F25D-FD94-4527-BD0B-C3D78A03261A}" srcOrd="0" destOrd="0" presId="urn:microsoft.com/office/officeart/2005/8/layout/default"/>
    <dgm:cxn modelId="{A17A066F-83BC-418E-B724-0C6425710A93}" srcId="{430A91BB-CAAD-4C19-90B8-BF1FAC990E9F}" destId="{F690AAD6-0D6B-45BA-A082-75F6529A1959}" srcOrd="1" destOrd="0" parTransId="{C68A636F-820F-4D05-8F9C-C2CFAA1DE03A}" sibTransId="{61D35410-A000-4F07-8930-43063762D2CD}"/>
    <dgm:cxn modelId="{DD6C0D56-9D9A-4E4F-BF8A-0627B2F77284}" srcId="{430A91BB-CAAD-4C19-90B8-BF1FAC990E9F}" destId="{233F62EF-9E4F-44B8-AFCF-C91211269DA8}" srcOrd="2" destOrd="0" parTransId="{E63EE7B4-41A5-4C35-9DA2-FBB5BD6273AD}" sibTransId="{E4F7DF27-63FD-4F21-A45C-44A3AA9754E9}"/>
    <dgm:cxn modelId="{EED6D376-B6EB-41A2-B78F-6026A485DA10}" type="presOf" srcId="{3BA91F9E-989B-4D56-B848-D61257F6927B}" destId="{9CA2132F-3064-41EE-B9E1-789375ACDDF8}" srcOrd="0" destOrd="0" presId="urn:microsoft.com/office/officeart/2005/8/layout/default"/>
    <dgm:cxn modelId="{25D022A4-8C63-48CC-BE9E-B820A1FBE143}" srcId="{430A91BB-CAAD-4C19-90B8-BF1FAC990E9F}" destId="{3BA91F9E-989B-4D56-B848-D61257F6927B}" srcOrd="0" destOrd="0" parTransId="{0FDDE75F-6DBE-4F4D-936E-984268DE77D0}" sibTransId="{52313B6D-A848-4A05-BCEF-1644C4056076}"/>
    <dgm:cxn modelId="{6164A1CA-CF8D-4A98-BF71-9710350E1CF0}" srcId="{430A91BB-CAAD-4C19-90B8-BF1FAC990E9F}" destId="{67881794-6F7D-47BD-B73F-CD7999FDD1B8}" srcOrd="4" destOrd="0" parTransId="{266621FA-31C4-4391-BFAB-3561EF19F330}" sibTransId="{6F7E1CB4-82C6-44F9-82E2-DAFB1BD0E69A}"/>
    <dgm:cxn modelId="{92DEBDDD-D57A-45B9-A657-15DA7D19A439}" type="presOf" srcId="{F690AAD6-0D6B-45BA-A082-75F6529A1959}" destId="{578C4974-80A3-42BB-96D0-0B7BD6D8512C}" srcOrd="0" destOrd="0" presId="urn:microsoft.com/office/officeart/2005/8/layout/default"/>
    <dgm:cxn modelId="{F607F2BB-6E0D-450A-975D-836FE9C09FAF}" type="presParOf" srcId="{8F63F616-652E-4343-B8BB-C5B68BCE62F2}" destId="{9CA2132F-3064-41EE-B9E1-789375ACDDF8}" srcOrd="0" destOrd="0" presId="urn:microsoft.com/office/officeart/2005/8/layout/default"/>
    <dgm:cxn modelId="{5EF42B78-B7D4-44F4-8F82-BE75D632E00E}" type="presParOf" srcId="{8F63F616-652E-4343-B8BB-C5B68BCE62F2}" destId="{9159B804-DBAD-4DA4-9BC4-86AC099F6BD6}" srcOrd="1" destOrd="0" presId="urn:microsoft.com/office/officeart/2005/8/layout/default"/>
    <dgm:cxn modelId="{4D26F64E-3E67-4F4A-80A0-AFC288972B6B}" type="presParOf" srcId="{8F63F616-652E-4343-B8BB-C5B68BCE62F2}" destId="{578C4974-80A3-42BB-96D0-0B7BD6D8512C}" srcOrd="2" destOrd="0" presId="urn:microsoft.com/office/officeart/2005/8/layout/default"/>
    <dgm:cxn modelId="{5C3DB10E-6243-4423-95B9-CA898D901F34}" type="presParOf" srcId="{8F63F616-652E-4343-B8BB-C5B68BCE62F2}" destId="{5F98A091-2326-413E-BAF1-6903ED941324}" srcOrd="3" destOrd="0" presId="urn:microsoft.com/office/officeart/2005/8/layout/default"/>
    <dgm:cxn modelId="{7C45676F-5DD9-459E-8F52-5381E8F74A62}" type="presParOf" srcId="{8F63F616-652E-4343-B8BB-C5B68BCE62F2}" destId="{A462F25D-FD94-4527-BD0B-C3D78A03261A}" srcOrd="4" destOrd="0" presId="urn:microsoft.com/office/officeart/2005/8/layout/default"/>
    <dgm:cxn modelId="{C9B89EED-3B7F-45BF-96FC-3763CF708FA9}" type="presParOf" srcId="{8F63F616-652E-4343-B8BB-C5B68BCE62F2}" destId="{5D05F46E-C84A-47C1-AA9A-D9AC1A9BE108}" srcOrd="5" destOrd="0" presId="urn:microsoft.com/office/officeart/2005/8/layout/default"/>
    <dgm:cxn modelId="{8D94D1F5-9082-4E55-B895-C671A43445BD}" type="presParOf" srcId="{8F63F616-652E-4343-B8BB-C5B68BCE62F2}" destId="{8259A55B-0D39-4072-9E76-1173ECD0A98C}" srcOrd="6" destOrd="0" presId="urn:microsoft.com/office/officeart/2005/8/layout/default"/>
    <dgm:cxn modelId="{D2AB478E-4AA7-4D4B-80CA-40D5B6C8D302}" type="presParOf" srcId="{8F63F616-652E-4343-B8BB-C5B68BCE62F2}" destId="{B8191B39-8E55-4773-AA74-2A1E92D03C26}" srcOrd="7" destOrd="0" presId="urn:microsoft.com/office/officeart/2005/8/layout/default"/>
    <dgm:cxn modelId="{45F6CD44-5EF1-403C-A88B-C4AC7F9032BC}" type="presParOf" srcId="{8F63F616-652E-4343-B8BB-C5B68BCE62F2}" destId="{D0A3245A-C199-4AB9-9EE3-4FB4C4D1D64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3C8131-8A60-47B0-8422-E37D0915471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452D615-CFD3-4604-9182-05370DA08AD8}">
      <dgm:prSet/>
      <dgm:spPr>
        <a:solidFill>
          <a:schemeClr val="bg1"/>
        </a:solidFill>
      </dgm:spPr>
      <dgm:t>
        <a:bodyPr/>
        <a:lstStyle/>
        <a:p>
          <a:r>
            <a:rPr lang="en-US" dirty="0">
              <a:solidFill>
                <a:schemeClr val="tx1"/>
              </a:solidFill>
            </a:rPr>
            <a:t>Ecofeminism is a social and political movement and theoretical framework.</a:t>
          </a:r>
        </a:p>
      </dgm:t>
    </dgm:pt>
    <dgm:pt modelId="{2F65028D-99E8-49CE-9213-6988A0A86433}" type="parTrans" cxnId="{61EA3CB4-A3F0-4B0F-B55E-6B6094416A44}">
      <dgm:prSet/>
      <dgm:spPr/>
      <dgm:t>
        <a:bodyPr/>
        <a:lstStyle/>
        <a:p>
          <a:endParaRPr lang="en-US"/>
        </a:p>
      </dgm:t>
    </dgm:pt>
    <dgm:pt modelId="{C9E19CCE-394B-4F15-BD52-D724ABD0C003}" type="sibTrans" cxnId="{61EA3CB4-A3F0-4B0F-B55E-6B6094416A44}">
      <dgm:prSet/>
      <dgm:spPr/>
      <dgm:t>
        <a:bodyPr/>
        <a:lstStyle/>
        <a:p>
          <a:endParaRPr lang="en-US"/>
        </a:p>
      </dgm:t>
    </dgm:pt>
    <dgm:pt modelId="{00C4874D-E331-4DB1-AB3A-09552009F056}">
      <dgm:prSet/>
      <dgm:spPr>
        <a:solidFill>
          <a:schemeClr val="bg1"/>
        </a:solidFill>
      </dgm:spPr>
      <dgm:t>
        <a:bodyPr/>
        <a:lstStyle/>
        <a:p>
          <a:r>
            <a:rPr lang="en-US" dirty="0"/>
            <a:t>It explores connections between the oppression of women and the exploitation of the environment.</a:t>
          </a:r>
        </a:p>
      </dgm:t>
    </dgm:pt>
    <dgm:pt modelId="{4C3F4CB4-E4BE-41A5-A147-2653CE957D43}" type="parTrans" cxnId="{25781969-4291-4CE0-9FE2-92AD1A2AB040}">
      <dgm:prSet/>
      <dgm:spPr/>
      <dgm:t>
        <a:bodyPr/>
        <a:lstStyle/>
        <a:p>
          <a:endParaRPr lang="en-US"/>
        </a:p>
      </dgm:t>
    </dgm:pt>
    <dgm:pt modelId="{AFC4E573-B05C-4F64-9B2E-570E07F704D4}" type="sibTrans" cxnId="{25781969-4291-4CE0-9FE2-92AD1A2AB040}">
      <dgm:prSet/>
      <dgm:spPr/>
      <dgm:t>
        <a:bodyPr/>
        <a:lstStyle/>
        <a:p>
          <a:endParaRPr lang="en-US"/>
        </a:p>
      </dgm:t>
    </dgm:pt>
    <dgm:pt modelId="{7968B135-1D56-4911-8FAD-D1F03BAF176F}">
      <dgm:prSet/>
      <dgm:spPr>
        <a:solidFill>
          <a:schemeClr val="bg1"/>
        </a:solidFill>
      </dgm:spPr>
      <dgm:t>
        <a:bodyPr/>
        <a:lstStyle/>
        <a:p>
          <a:r>
            <a:rPr lang="en-US" dirty="0"/>
            <a:t>Recognizes intersecting oppressions, including gender, race, class, and environmental factors.</a:t>
          </a:r>
        </a:p>
      </dgm:t>
    </dgm:pt>
    <dgm:pt modelId="{A77EA1C2-39E0-4D6F-A4FE-B0C1040A378F}" type="parTrans" cxnId="{4010E7DF-51E3-425D-B77E-C660FCAC90DC}">
      <dgm:prSet/>
      <dgm:spPr/>
      <dgm:t>
        <a:bodyPr/>
        <a:lstStyle/>
        <a:p>
          <a:endParaRPr lang="en-US"/>
        </a:p>
      </dgm:t>
    </dgm:pt>
    <dgm:pt modelId="{5CC8E272-E9F2-4701-B515-F2F9588A6156}" type="sibTrans" cxnId="{4010E7DF-51E3-425D-B77E-C660FCAC90DC}">
      <dgm:prSet/>
      <dgm:spPr/>
      <dgm:t>
        <a:bodyPr/>
        <a:lstStyle/>
        <a:p>
          <a:endParaRPr lang="en-US"/>
        </a:p>
      </dgm:t>
    </dgm:pt>
    <dgm:pt modelId="{5D1C7737-5C22-47F7-9FBB-C760BAE5FB2E}">
      <dgm:prSet/>
      <dgm:spPr>
        <a:solidFill>
          <a:schemeClr val="bg1"/>
        </a:solidFill>
      </dgm:spPr>
      <dgm:t>
        <a:bodyPr/>
        <a:lstStyle/>
        <a:p>
          <a:r>
            <a:rPr lang="en-US" dirty="0"/>
            <a:t>Critiques dualistic thinking (e.g., culture/nature, male/female) contributing to oppression.</a:t>
          </a:r>
        </a:p>
      </dgm:t>
    </dgm:pt>
    <dgm:pt modelId="{1137B92D-C346-416E-871B-8FE9252B54D3}" type="parTrans" cxnId="{DB3EBA8E-F817-482B-A8CC-E4AC673C0024}">
      <dgm:prSet/>
      <dgm:spPr/>
      <dgm:t>
        <a:bodyPr/>
        <a:lstStyle/>
        <a:p>
          <a:endParaRPr lang="en-US"/>
        </a:p>
      </dgm:t>
    </dgm:pt>
    <dgm:pt modelId="{BE8E7E2D-2208-4592-9465-35692F9236CC}" type="sibTrans" cxnId="{DB3EBA8E-F817-482B-A8CC-E4AC673C0024}">
      <dgm:prSet/>
      <dgm:spPr/>
      <dgm:t>
        <a:bodyPr/>
        <a:lstStyle/>
        <a:p>
          <a:endParaRPr lang="en-US"/>
        </a:p>
      </dgm:t>
    </dgm:pt>
    <dgm:pt modelId="{3F470745-5031-4921-9E26-6DC27129C233}">
      <dgm:prSet/>
      <dgm:spPr>
        <a:solidFill>
          <a:schemeClr val="bg1"/>
        </a:solidFill>
      </dgm:spPr>
      <dgm:t>
        <a:bodyPr/>
        <a:lstStyle/>
        <a:p>
          <a:r>
            <a:rPr lang="en-US" dirty="0"/>
            <a:t>Values traditionally "feminine" qualities like care, empathy, and cooperation.</a:t>
          </a:r>
        </a:p>
      </dgm:t>
    </dgm:pt>
    <dgm:pt modelId="{2F9D9712-9F5D-4BCF-B3FF-0D7F9CBD9A47}" type="parTrans" cxnId="{318EB9D3-6FB0-409D-BE30-F59ED09CBEB1}">
      <dgm:prSet/>
      <dgm:spPr/>
      <dgm:t>
        <a:bodyPr/>
        <a:lstStyle/>
        <a:p>
          <a:endParaRPr lang="en-US"/>
        </a:p>
      </dgm:t>
    </dgm:pt>
    <dgm:pt modelId="{44AFCAC0-AB7C-4803-AEE6-2EFC6DB7414F}" type="sibTrans" cxnId="{318EB9D3-6FB0-409D-BE30-F59ED09CBEB1}">
      <dgm:prSet/>
      <dgm:spPr/>
      <dgm:t>
        <a:bodyPr/>
        <a:lstStyle/>
        <a:p>
          <a:endParaRPr lang="en-US"/>
        </a:p>
      </dgm:t>
    </dgm:pt>
    <dgm:pt modelId="{7F2E7754-298E-4695-AA94-725394714D81}">
      <dgm:prSet/>
      <dgm:spPr>
        <a:solidFill>
          <a:schemeClr val="bg1"/>
        </a:solidFill>
      </dgm:spPr>
      <dgm:t>
        <a:bodyPr/>
        <a:lstStyle/>
        <a:p>
          <a:r>
            <a:rPr lang="en-US" dirty="0"/>
            <a:t>Critiques patriarchal systems that position men as dominant and subjugate women and nature.</a:t>
          </a:r>
        </a:p>
      </dgm:t>
    </dgm:pt>
    <dgm:pt modelId="{2619FF81-992F-43BC-A762-19F9FD92055E}" type="parTrans" cxnId="{49AB1EDE-54BC-44C1-A757-011131C584E2}">
      <dgm:prSet/>
      <dgm:spPr/>
      <dgm:t>
        <a:bodyPr/>
        <a:lstStyle/>
        <a:p>
          <a:endParaRPr lang="en-US"/>
        </a:p>
      </dgm:t>
    </dgm:pt>
    <dgm:pt modelId="{5BF7821F-546E-4446-9C17-7E1AC04B8636}" type="sibTrans" cxnId="{49AB1EDE-54BC-44C1-A757-011131C584E2}">
      <dgm:prSet/>
      <dgm:spPr/>
      <dgm:t>
        <a:bodyPr/>
        <a:lstStyle/>
        <a:p>
          <a:endParaRPr lang="en-US"/>
        </a:p>
      </dgm:t>
    </dgm:pt>
    <dgm:pt modelId="{BB18F228-E6C6-4A7C-BE2B-01A481DA38FF}">
      <dgm:prSet/>
      <dgm:spPr>
        <a:solidFill>
          <a:schemeClr val="bg1"/>
        </a:solidFill>
      </dgm:spPr>
      <dgm:t>
        <a:bodyPr/>
        <a:lstStyle/>
        <a:p>
          <a:r>
            <a:rPr lang="en-US" dirty="0"/>
            <a:t>Sees nature as symbolically feminine and critiques objectifying language and metaphors.</a:t>
          </a:r>
        </a:p>
      </dgm:t>
    </dgm:pt>
    <dgm:pt modelId="{85234278-2462-4E93-8F94-4E88CD05649A}" type="parTrans" cxnId="{0A98FB82-0863-4DB2-8100-3D6EDDC6191B}">
      <dgm:prSet/>
      <dgm:spPr/>
      <dgm:t>
        <a:bodyPr/>
        <a:lstStyle/>
        <a:p>
          <a:endParaRPr lang="en-US"/>
        </a:p>
      </dgm:t>
    </dgm:pt>
    <dgm:pt modelId="{A1DEFE9E-D46B-4598-BFFB-42F4A5246B72}" type="sibTrans" cxnId="{0A98FB82-0863-4DB2-8100-3D6EDDC6191B}">
      <dgm:prSet/>
      <dgm:spPr/>
      <dgm:t>
        <a:bodyPr/>
        <a:lstStyle/>
        <a:p>
          <a:endParaRPr lang="en-US"/>
        </a:p>
      </dgm:t>
    </dgm:pt>
    <dgm:pt modelId="{0E00786E-72C1-491D-A007-BA38204FCEA1}">
      <dgm:prSet/>
      <dgm:spPr>
        <a:solidFill>
          <a:schemeClr val="bg1"/>
        </a:solidFill>
      </dgm:spPr>
      <dgm:t>
        <a:bodyPr/>
        <a:lstStyle/>
        <a:p>
          <a:r>
            <a:rPr lang="en-US" dirty="0"/>
            <a:t>Advocates for a harmonious and sustainable relationship between humans and the natural world.</a:t>
          </a:r>
        </a:p>
      </dgm:t>
    </dgm:pt>
    <dgm:pt modelId="{211F8FBB-AE53-42D8-B326-86EB78094D54}" type="parTrans" cxnId="{69E0913A-CD18-418A-B51D-F0326A6CB0CA}">
      <dgm:prSet/>
      <dgm:spPr/>
      <dgm:t>
        <a:bodyPr/>
        <a:lstStyle/>
        <a:p>
          <a:endParaRPr lang="en-US"/>
        </a:p>
      </dgm:t>
    </dgm:pt>
    <dgm:pt modelId="{92A8861D-2391-409E-90C8-B113E7669549}" type="sibTrans" cxnId="{69E0913A-CD18-418A-B51D-F0326A6CB0CA}">
      <dgm:prSet/>
      <dgm:spPr/>
      <dgm:t>
        <a:bodyPr/>
        <a:lstStyle/>
        <a:p>
          <a:endParaRPr lang="en-US"/>
        </a:p>
      </dgm:t>
    </dgm:pt>
    <dgm:pt modelId="{8D913A10-20AA-412F-8F61-237F6E5EDCAB}" type="pres">
      <dgm:prSet presAssocID="{D93C8131-8A60-47B0-8422-E37D0915471E}" presName="diagram" presStyleCnt="0">
        <dgm:presLayoutVars>
          <dgm:dir/>
          <dgm:resizeHandles val="exact"/>
        </dgm:presLayoutVars>
      </dgm:prSet>
      <dgm:spPr/>
    </dgm:pt>
    <dgm:pt modelId="{F939A5AB-EA43-47E0-BB54-10E21DE87003}" type="pres">
      <dgm:prSet presAssocID="{0452D615-CFD3-4604-9182-05370DA08AD8}" presName="node" presStyleLbl="node1" presStyleIdx="0" presStyleCnt="8">
        <dgm:presLayoutVars>
          <dgm:bulletEnabled val="1"/>
        </dgm:presLayoutVars>
      </dgm:prSet>
      <dgm:spPr/>
    </dgm:pt>
    <dgm:pt modelId="{7EE328A2-907E-4AC7-BB9D-AD8BB23C87B4}" type="pres">
      <dgm:prSet presAssocID="{C9E19CCE-394B-4F15-BD52-D724ABD0C003}" presName="sibTrans" presStyleCnt="0"/>
      <dgm:spPr/>
    </dgm:pt>
    <dgm:pt modelId="{7BBE7B36-97E8-42C6-942E-55B8E1F6917A}" type="pres">
      <dgm:prSet presAssocID="{00C4874D-E331-4DB1-AB3A-09552009F056}" presName="node" presStyleLbl="node1" presStyleIdx="1" presStyleCnt="8">
        <dgm:presLayoutVars>
          <dgm:bulletEnabled val="1"/>
        </dgm:presLayoutVars>
      </dgm:prSet>
      <dgm:spPr/>
    </dgm:pt>
    <dgm:pt modelId="{D7CA1FA4-3923-40CA-AE38-33CE8F90933C}" type="pres">
      <dgm:prSet presAssocID="{AFC4E573-B05C-4F64-9B2E-570E07F704D4}" presName="sibTrans" presStyleCnt="0"/>
      <dgm:spPr/>
    </dgm:pt>
    <dgm:pt modelId="{44B0B3AC-9B18-4227-BD4D-3438F8235599}" type="pres">
      <dgm:prSet presAssocID="{7968B135-1D56-4911-8FAD-D1F03BAF176F}" presName="node" presStyleLbl="node1" presStyleIdx="2" presStyleCnt="8">
        <dgm:presLayoutVars>
          <dgm:bulletEnabled val="1"/>
        </dgm:presLayoutVars>
      </dgm:prSet>
      <dgm:spPr/>
    </dgm:pt>
    <dgm:pt modelId="{981DE88F-FF4B-493B-BCFF-3ABA77558E66}" type="pres">
      <dgm:prSet presAssocID="{5CC8E272-E9F2-4701-B515-F2F9588A6156}" presName="sibTrans" presStyleCnt="0"/>
      <dgm:spPr/>
    </dgm:pt>
    <dgm:pt modelId="{CF986B94-1D93-4842-8A9A-FDDA2C4A9F01}" type="pres">
      <dgm:prSet presAssocID="{5D1C7737-5C22-47F7-9FBB-C760BAE5FB2E}" presName="node" presStyleLbl="node1" presStyleIdx="3" presStyleCnt="8">
        <dgm:presLayoutVars>
          <dgm:bulletEnabled val="1"/>
        </dgm:presLayoutVars>
      </dgm:prSet>
      <dgm:spPr/>
    </dgm:pt>
    <dgm:pt modelId="{3C9FE44E-3A7E-412B-9B0F-32ED6454E0B3}" type="pres">
      <dgm:prSet presAssocID="{BE8E7E2D-2208-4592-9465-35692F9236CC}" presName="sibTrans" presStyleCnt="0"/>
      <dgm:spPr/>
    </dgm:pt>
    <dgm:pt modelId="{B2CB511C-B59F-4C2D-B7DE-BFCE5C8D547D}" type="pres">
      <dgm:prSet presAssocID="{3F470745-5031-4921-9E26-6DC27129C233}" presName="node" presStyleLbl="node1" presStyleIdx="4" presStyleCnt="8">
        <dgm:presLayoutVars>
          <dgm:bulletEnabled val="1"/>
        </dgm:presLayoutVars>
      </dgm:prSet>
      <dgm:spPr/>
    </dgm:pt>
    <dgm:pt modelId="{44A931DE-1E04-41C9-A800-28DC09A445B6}" type="pres">
      <dgm:prSet presAssocID="{44AFCAC0-AB7C-4803-AEE6-2EFC6DB7414F}" presName="sibTrans" presStyleCnt="0"/>
      <dgm:spPr/>
    </dgm:pt>
    <dgm:pt modelId="{CCC675A8-A0B8-49F2-85D4-96D4ED1E6EE4}" type="pres">
      <dgm:prSet presAssocID="{7F2E7754-298E-4695-AA94-725394714D81}" presName="node" presStyleLbl="node1" presStyleIdx="5" presStyleCnt="8">
        <dgm:presLayoutVars>
          <dgm:bulletEnabled val="1"/>
        </dgm:presLayoutVars>
      </dgm:prSet>
      <dgm:spPr/>
    </dgm:pt>
    <dgm:pt modelId="{1C8CE569-FB5E-47F4-8237-84FD378D0120}" type="pres">
      <dgm:prSet presAssocID="{5BF7821F-546E-4446-9C17-7E1AC04B8636}" presName="sibTrans" presStyleCnt="0"/>
      <dgm:spPr/>
    </dgm:pt>
    <dgm:pt modelId="{5E00C60C-E930-4AA6-87F8-A9FF2F2730EF}" type="pres">
      <dgm:prSet presAssocID="{BB18F228-E6C6-4A7C-BE2B-01A481DA38FF}" presName="node" presStyleLbl="node1" presStyleIdx="6" presStyleCnt="8">
        <dgm:presLayoutVars>
          <dgm:bulletEnabled val="1"/>
        </dgm:presLayoutVars>
      </dgm:prSet>
      <dgm:spPr/>
    </dgm:pt>
    <dgm:pt modelId="{13672D42-199E-48E9-B94F-955003EA5290}" type="pres">
      <dgm:prSet presAssocID="{A1DEFE9E-D46B-4598-BFFB-42F4A5246B72}" presName="sibTrans" presStyleCnt="0"/>
      <dgm:spPr/>
    </dgm:pt>
    <dgm:pt modelId="{1541F197-0249-4A11-AE2C-2FE7352C9C19}" type="pres">
      <dgm:prSet presAssocID="{0E00786E-72C1-491D-A007-BA38204FCEA1}" presName="node" presStyleLbl="node1" presStyleIdx="7" presStyleCnt="8">
        <dgm:presLayoutVars>
          <dgm:bulletEnabled val="1"/>
        </dgm:presLayoutVars>
      </dgm:prSet>
      <dgm:spPr/>
    </dgm:pt>
  </dgm:ptLst>
  <dgm:cxnLst>
    <dgm:cxn modelId="{4E628513-AEE8-4E70-9DF4-56F1EDED5436}" type="presOf" srcId="{0E00786E-72C1-491D-A007-BA38204FCEA1}" destId="{1541F197-0249-4A11-AE2C-2FE7352C9C19}" srcOrd="0" destOrd="0" presId="urn:microsoft.com/office/officeart/2005/8/layout/default"/>
    <dgm:cxn modelId="{69E0913A-CD18-418A-B51D-F0326A6CB0CA}" srcId="{D93C8131-8A60-47B0-8422-E37D0915471E}" destId="{0E00786E-72C1-491D-A007-BA38204FCEA1}" srcOrd="7" destOrd="0" parTransId="{211F8FBB-AE53-42D8-B326-86EB78094D54}" sibTransId="{92A8861D-2391-409E-90C8-B113E7669549}"/>
    <dgm:cxn modelId="{8669AC5F-0D89-40F4-845F-60310E1E5250}" type="presOf" srcId="{3F470745-5031-4921-9E26-6DC27129C233}" destId="{B2CB511C-B59F-4C2D-B7DE-BFCE5C8D547D}" srcOrd="0" destOrd="0" presId="urn:microsoft.com/office/officeart/2005/8/layout/default"/>
    <dgm:cxn modelId="{9C46AD60-EA1D-4678-B219-ACA23CAE150D}" type="presOf" srcId="{5D1C7737-5C22-47F7-9FBB-C760BAE5FB2E}" destId="{CF986B94-1D93-4842-8A9A-FDDA2C4A9F01}" srcOrd="0" destOrd="0" presId="urn:microsoft.com/office/officeart/2005/8/layout/default"/>
    <dgm:cxn modelId="{25781969-4291-4CE0-9FE2-92AD1A2AB040}" srcId="{D93C8131-8A60-47B0-8422-E37D0915471E}" destId="{00C4874D-E331-4DB1-AB3A-09552009F056}" srcOrd="1" destOrd="0" parTransId="{4C3F4CB4-E4BE-41A5-A147-2653CE957D43}" sibTransId="{AFC4E573-B05C-4F64-9B2E-570E07F704D4}"/>
    <dgm:cxn modelId="{665BC47E-0AFF-438B-86C4-C13027A8DD04}" type="presOf" srcId="{BB18F228-E6C6-4A7C-BE2B-01A481DA38FF}" destId="{5E00C60C-E930-4AA6-87F8-A9FF2F2730EF}" srcOrd="0" destOrd="0" presId="urn:microsoft.com/office/officeart/2005/8/layout/default"/>
    <dgm:cxn modelId="{0A98FB82-0863-4DB2-8100-3D6EDDC6191B}" srcId="{D93C8131-8A60-47B0-8422-E37D0915471E}" destId="{BB18F228-E6C6-4A7C-BE2B-01A481DA38FF}" srcOrd="6" destOrd="0" parTransId="{85234278-2462-4E93-8F94-4E88CD05649A}" sibTransId="{A1DEFE9E-D46B-4598-BFFB-42F4A5246B72}"/>
    <dgm:cxn modelId="{DB3EBA8E-F817-482B-A8CC-E4AC673C0024}" srcId="{D93C8131-8A60-47B0-8422-E37D0915471E}" destId="{5D1C7737-5C22-47F7-9FBB-C760BAE5FB2E}" srcOrd="3" destOrd="0" parTransId="{1137B92D-C346-416E-871B-8FE9252B54D3}" sibTransId="{BE8E7E2D-2208-4592-9465-35692F9236CC}"/>
    <dgm:cxn modelId="{61EA3CB4-A3F0-4B0F-B55E-6B6094416A44}" srcId="{D93C8131-8A60-47B0-8422-E37D0915471E}" destId="{0452D615-CFD3-4604-9182-05370DA08AD8}" srcOrd="0" destOrd="0" parTransId="{2F65028D-99E8-49CE-9213-6988A0A86433}" sibTransId="{C9E19CCE-394B-4F15-BD52-D724ABD0C003}"/>
    <dgm:cxn modelId="{0015E5BF-CA18-433A-A360-08311D789686}" type="presOf" srcId="{0452D615-CFD3-4604-9182-05370DA08AD8}" destId="{F939A5AB-EA43-47E0-BB54-10E21DE87003}" srcOrd="0" destOrd="0" presId="urn:microsoft.com/office/officeart/2005/8/layout/default"/>
    <dgm:cxn modelId="{FA711BC4-99B0-4DAC-9C71-1C60076FC377}" type="presOf" srcId="{7F2E7754-298E-4695-AA94-725394714D81}" destId="{CCC675A8-A0B8-49F2-85D4-96D4ED1E6EE4}" srcOrd="0" destOrd="0" presId="urn:microsoft.com/office/officeart/2005/8/layout/default"/>
    <dgm:cxn modelId="{B224FBC6-5FE6-466E-9DE3-A0D4ED1A15D1}" type="presOf" srcId="{00C4874D-E331-4DB1-AB3A-09552009F056}" destId="{7BBE7B36-97E8-42C6-942E-55B8E1F6917A}" srcOrd="0" destOrd="0" presId="urn:microsoft.com/office/officeart/2005/8/layout/default"/>
    <dgm:cxn modelId="{97FF70CB-A426-4F19-B471-CB18CFD34759}" type="presOf" srcId="{7968B135-1D56-4911-8FAD-D1F03BAF176F}" destId="{44B0B3AC-9B18-4227-BD4D-3438F8235599}" srcOrd="0" destOrd="0" presId="urn:microsoft.com/office/officeart/2005/8/layout/default"/>
    <dgm:cxn modelId="{291C31D3-EF11-4135-B11C-B98F90D9B059}" type="presOf" srcId="{D93C8131-8A60-47B0-8422-E37D0915471E}" destId="{8D913A10-20AA-412F-8F61-237F6E5EDCAB}" srcOrd="0" destOrd="0" presId="urn:microsoft.com/office/officeart/2005/8/layout/default"/>
    <dgm:cxn modelId="{318EB9D3-6FB0-409D-BE30-F59ED09CBEB1}" srcId="{D93C8131-8A60-47B0-8422-E37D0915471E}" destId="{3F470745-5031-4921-9E26-6DC27129C233}" srcOrd="4" destOrd="0" parTransId="{2F9D9712-9F5D-4BCF-B3FF-0D7F9CBD9A47}" sibTransId="{44AFCAC0-AB7C-4803-AEE6-2EFC6DB7414F}"/>
    <dgm:cxn modelId="{49AB1EDE-54BC-44C1-A757-011131C584E2}" srcId="{D93C8131-8A60-47B0-8422-E37D0915471E}" destId="{7F2E7754-298E-4695-AA94-725394714D81}" srcOrd="5" destOrd="0" parTransId="{2619FF81-992F-43BC-A762-19F9FD92055E}" sibTransId="{5BF7821F-546E-4446-9C17-7E1AC04B8636}"/>
    <dgm:cxn modelId="{4010E7DF-51E3-425D-B77E-C660FCAC90DC}" srcId="{D93C8131-8A60-47B0-8422-E37D0915471E}" destId="{7968B135-1D56-4911-8FAD-D1F03BAF176F}" srcOrd="2" destOrd="0" parTransId="{A77EA1C2-39E0-4D6F-A4FE-B0C1040A378F}" sibTransId="{5CC8E272-E9F2-4701-B515-F2F9588A6156}"/>
    <dgm:cxn modelId="{E4FE3BE4-8D5C-4198-A811-50863DE1AC43}" type="presParOf" srcId="{8D913A10-20AA-412F-8F61-237F6E5EDCAB}" destId="{F939A5AB-EA43-47E0-BB54-10E21DE87003}" srcOrd="0" destOrd="0" presId="urn:microsoft.com/office/officeart/2005/8/layout/default"/>
    <dgm:cxn modelId="{4C529F6A-AA22-4639-93B4-E44CDFA815CB}" type="presParOf" srcId="{8D913A10-20AA-412F-8F61-237F6E5EDCAB}" destId="{7EE328A2-907E-4AC7-BB9D-AD8BB23C87B4}" srcOrd="1" destOrd="0" presId="urn:microsoft.com/office/officeart/2005/8/layout/default"/>
    <dgm:cxn modelId="{CF62A4C1-B6F1-4020-AD21-1897D8235BE4}" type="presParOf" srcId="{8D913A10-20AA-412F-8F61-237F6E5EDCAB}" destId="{7BBE7B36-97E8-42C6-942E-55B8E1F6917A}" srcOrd="2" destOrd="0" presId="urn:microsoft.com/office/officeart/2005/8/layout/default"/>
    <dgm:cxn modelId="{EAB79B28-9452-4060-91E9-CED5DBC91F2C}" type="presParOf" srcId="{8D913A10-20AA-412F-8F61-237F6E5EDCAB}" destId="{D7CA1FA4-3923-40CA-AE38-33CE8F90933C}" srcOrd="3" destOrd="0" presId="urn:microsoft.com/office/officeart/2005/8/layout/default"/>
    <dgm:cxn modelId="{3B5F329C-6438-4443-82D4-31BB1FAB9914}" type="presParOf" srcId="{8D913A10-20AA-412F-8F61-237F6E5EDCAB}" destId="{44B0B3AC-9B18-4227-BD4D-3438F8235599}" srcOrd="4" destOrd="0" presId="urn:microsoft.com/office/officeart/2005/8/layout/default"/>
    <dgm:cxn modelId="{4FE9EC23-C1D6-42A9-9FF2-61DD826BE634}" type="presParOf" srcId="{8D913A10-20AA-412F-8F61-237F6E5EDCAB}" destId="{981DE88F-FF4B-493B-BCFF-3ABA77558E66}" srcOrd="5" destOrd="0" presId="urn:microsoft.com/office/officeart/2005/8/layout/default"/>
    <dgm:cxn modelId="{18E87397-9DA9-46B4-84ED-96B21D71FA20}" type="presParOf" srcId="{8D913A10-20AA-412F-8F61-237F6E5EDCAB}" destId="{CF986B94-1D93-4842-8A9A-FDDA2C4A9F01}" srcOrd="6" destOrd="0" presId="urn:microsoft.com/office/officeart/2005/8/layout/default"/>
    <dgm:cxn modelId="{1C11029E-ADDA-4D76-BC96-348F5FE6512F}" type="presParOf" srcId="{8D913A10-20AA-412F-8F61-237F6E5EDCAB}" destId="{3C9FE44E-3A7E-412B-9B0F-32ED6454E0B3}" srcOrd="7" destOrd="0" presId="urn:microsoft.com/office/officeart/2005/8/layout/default"/>
    <dgm:cxn modelId="{94DE2CDA-F3C0-474D-899E-DEF132E69712}" type="presParOf" srcId="{8D913A10-20AA-412F-8F61-237F6E5EDCAB}" destId="{B2CB511C-B59F-4C2D-B7DE-BFCE5C8D547D}" srcOrd="8" destOrd="0" presId="urn:microsoft.com/office/officeart/2005/8/layout/default"/>
    <dgm:cxn modelId="{B6E4889A-1D50-40D4-918E-108171C34C8C}" type="presParOf" srcId="{8D913A10-20AA-412F-8F61-237F6E5EDCAB}" destId="{44A931DE-1E04-41C9-A800-28DC09A445B6}" srcOrd="9" destOrd="0" presId="urn:microsoft.com/office/officeart/2005/8/layout/default"/>
    <dgm:cxn modelId="{E31C4700-8BA0-4F9F-BE67-F37980F9E5D4}" type="presParOf" srcId="{8D913A10-20AA-412F-8F61-237F6E5EDCAB}" destId="{CCC675A8-A0B8-49F2-85D4-96D4ED1E6EE4}" srcOrd="10" destOrd="0" presId="urn:microsoft.com/office/officeart/2005/8/layout/default"/>
    <dgm:cxn modelId="{E41FB4BB-FC86-426C-8F5B-02BEE3403081}" type="presParOf" srcId="{8D913A10-20AA-412F-8F61-237F6E5EDCAB}" destId="{1C8CE569-FB5E-47F4-8237-84FD378D0120}" srcOrd="11" destOrd="0" presId="urn:microsoft.com/office/officeart/2005/8/layout/default"/>
    <dgm:cxn modelId="{F97FA922-3B70-4160-9D63-6C5A58FE5C4E}" type="presParOf" srcId="{8D913A10-20AA-412F-8F61-237F6E5EDCAB}" destId="{5E00C60C-E930-4AA6-87F8-A9FF2F2730EF}" srcOrd="12" destOrd="0" presId="urn:microsoft.com/office/officeart/2005/8/layout/default"/>
    <dgm:cxn modelId="{ED7E6940-36AF-4E12-A383-5EBC79890E40}" type="presParOf" srcId="{8D913A10-20AA-412F-8F61-237F6E5EDCAB}" destId="{13672D42-199E-48E9-B94F-955003EA5290}" srcOrd="13" destOrd="0" presId="urn:microsoft.com/office/officeart/2005/8/layout/default"/>
    <dgm:cxn modelId="{F5B34EDA-582F-4777-8FFA-70D72975E13C}" type="presParOf" srcId="{8D913A10-20AA-412F-8F61-237F6E5EDCAB}" destId="{1541F197-0249-4A11-AE2C-2FE7352C9C19}"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2132F-3064-41EE-B9E1-789375ACDDF8}">
      <dsp:nvSpPr>
        <dsp:cNvPr id="0" name=""/>
        <dsp:cNvSpPr/>
      </dsp:nvSpPr>
      <dsp:spPr>
        <a:xfrm>
          <a:off x="0" y="247243"/>
          <a:ext cx="1208046" cy="72482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Trebuchet MS" panose="020B0603020202020204"/>
            </a:rPr>
            <a:t>PROTECTS THE ENVIRONMENT </a:t>
          </a:r>
          <a:endParaRPr lang="en-US" sz="1200" kern="1200" dirty="0"/>
        </a:p>
      </dsp:txBody>
      <dsp:txXfrm>
        <a:off x="0" y="247243"/>
        <a:ext cx="1208046" cy="724828"/>
      </dsp:txXfrm>
    </dsp:sp>
    <dsp:sp modelId="{578C4974-80A3-42BB-96D0-0B7BD6D8512C}">
      <dsp:nvSpPr>
        <dsp:cNvPr id="0" name=""/>
        <dsp:cNvSpPr/>
      </dsp:nvSpPr>
      <dsp:spPr>
        <a:xfrm>
          <a:off x="1328851" y="247243"/>
          <a:ext cx="1208046" cy="72482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Trebuchet MS" panose="020B0603020202020204"/>
            </a:rPr>
            <a:t>PROTECTS SPECIES </a:t>
          </a:r>
          <a:endParaRPr lang="en-US" sz="1200" kern="1200"/>
        </a:p>
      </dsp:txBody>
      <dsp:txXfrm>
        <a:off x="1328851" y="247243"/>
        <a:ext cx="1208046" cy="724828"/>
      </dsp:txXfrm>
    </dsp:sp>
    <dsp:sp modelId="{A462F25D-FD94-4527-BD0B-C3D78A03261A}">
      <dsp:nvSpPr>
        <dsp:cNvPr id="0" name=""/>
        <dsp:cNvSpPr/>
      </dsp:nvSpPr>
      <dsp:spPr>
        <a:xfrm>
          <a:off x="2657703" y="247243"/>
          <a:ext cx="1208046" cy="72482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Trebuchet MS" panose="020B0603020202020204"/>
            </a:rPr>
            <a:t>PROTECTS RESOURCES </a:t>
          </a:r>
          <a:endParaRPr lang="en-US" sz="1200" kern="1200" dirty="0"/>
        </a:p>
      </dsp:txBody>
      <dsp:txXfrm>
        <a:off x="2657703" y="247243"/>
        <a:ext cx="1208046" cy="724828"/>
      </dsp:txXfrm>
    </dsp:sp>
    <dsp:sp modelId="{8259A55B-0D39-4072-9E76-1173ECD0A98C}">
      <dsp:nvSpPr>
        <dsp:cNvPr id="0" name=""/>
        <dsp:cNvSpPr/>
      </dsp:nvSpPr>
      <dsp:spPr>
        <a:xfrm>
          <a:off x="664425" y="1092875"/>
          <a:ext cx="1208046" cy="72482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Trebuchet MS" panose="020B0603020202020204"/>
            </a:rPr>
            <a:t>PROMOTES SUSTAINABLE PRACTICES </a:t>
          </a:r>
          <a:endParaRPr lang="en-US" sz="1200" kern="1200" dirty="0"/>
        </a:p>
      </dsp:txBody>
      <dsp:txXfrm>
        <a:off x="664425" y="1092875"/>
        <a:ext cx="1208046" cy="724828"/>
      </dsp:txXfrm>
    </dsp:sp>
    <dsp:sp modelId="{D0A3245A-C199-4AB9-9EE3-4FB4C4D1D641}">
      <dsp:nvSpPr>
        <dsp:cNvPr id="0" name=""/>
        <dsp:cNvSpPr/>
      </dsp:nvSpPr>
      <dsp:spPr>
        <a:xfrm>
          <a:off x="1993277" y="1092875"/>
          <a:ext cx="1208046" cy="72482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Trebuchet MS" panose="020B0603020202020204"/>
            </a:rPr>
            <a:t>SPREADS AWARENESS AMONG PEOPLE </a:t>
          </a:r>
        </a:p>
      </dsp:txBody>
      <dsp:txXfrm>
        <a:off x="1993277" y="1092875"/>
        <a:ext cx="1208046" cy="724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9A5AB-EA43-47E0-BB54-10E21DE87003}">
      <dsp:nvSpPr>
        <dsp:cNvPr id="0" name=""/>
        <dsp:cNvSpPr/>
      </dsp:nvSpPr>
      <dsp:spPr>
        <a:xfrm>
          <a:off x="0" y="288678"/>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Ecofeminism is a social and political movement and theoretical framework.</a:t>
          </a:r>
        </a:p>
      </dsp:txBody>
      <dsp:txXfrm>
        <a:off x="0" y="288678"/>
        <a:ext cx="2102124" cy="1261274"/>
      </dsp:txXfrm>
    </dsp:sp>
    <dsp:sp modelId="{7BBE7B36-97E8-42C6-942E-55B8E1F6917A}">
      <dsp:nvSpPr>
        <dsp:cNvPr id="0" name=""/>
        <dsp:cNvSpPr/>
      </dsp:nvSpPr>
      <dsp:spPr>
        <a:xfrm>
          <a:off x="2312336" y="288678"/>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It explores connections between the oppression of women and the exploitation of the environment.</a:t>
          </a:r>
        </a:p>
      </dsp:txBody>
      <dsp:txXfrm>
        <a:off x="2312336" y="288678"/>
        <a:ext cx="2102124" cy="1261274"/>
      </dsp:txXfrm>
    </dsp:sp>
    <dsp:sp modelId="{44B0B3AC-9B18-4227-BD4D-3438F8235599}">
      <dsp:nvSpPr>
        <dsp:cNvPr id="0" name=""/>
        <dsp:cNvSpPr/>
      </dsp:nvSpPr>
      <dsp:spPr>
        <a:xfrm>
          <a:off x="4624673" y="288678"/>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Recognizes intersecting oppressions, including gender, race, class, and environmental factors.</a:t>
          </a:r>
        </a:p>
      </dsp:txBody>
      <dsp:txXfrm>
        <a:off x="4624673" y="288678"/>
        <a:ext cx="2102124" cy="1261274"/>
      </dsp:txXfrm>
    </dsp:sp>
    <dsp:sp modelId="{CF986B94-1D93-4842-8A9A-FDDA2C4A9F01}">
      <dsp:nvSpPr>
        <dsp:cNvPr id="0" name=""/>
        <dsp:cNvSpPr/>
      </dsp:nvSpPr>
      <dsp:spPr>
        <a:xfrm>
          <a:off x="0" y="1760165"/>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Critiques dualistic thinking (e.g., culture/nature, male/female) contributing to oppression.</a:t>
          </a:r>
        </a:p>
      </dsp:txBody>
      <dsp:txXfrm>
        <a:off x="0" y="1760165"/>
        <a:ext cx="2102124" cy="1261274"/>
      </dsp:txXfrm>
    </dsp:sp>
    <dsp:sp modelId="{B2CB511C-B59F-4C2D-B7DE-BFCE5C8D547D}">
      <dsp:nvSpPr>
        <dsp:cNvPr id="0" name=""/>
        <dsp:cNvSpPr/>
      </dsp:nvSpPr>
      <dsp:spPr>
        <a:xfrm>
          <a:off x="2312336" y="1760165"/>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Values traditionally "feminine" qualities like care, empathy, and cooperation.</a:t>
          </a:r>
        </a:p>
      </dsp:txBody>
      <dsp:txXfrm>
        <a:off x="2312336" y="1760165"/>
        <a:ext cx="2102124" cy="1261274"/>
      </dsp:txXfrm>
    </dsp:sp>
    <dsp:sp modelId="{CCC675A8-A0B8-49F2-85D4-96D4ED1E6EE4}">
      <dsp:nvSpPr>
        <dsp:cNvPr id="0" name=""/>
        <dsp:cNvSpPr/>
      </dsp:nvSpPr>
      <dsp:spPr>
        <a:xfrm>
          <a:off x="4624673" y="1760165"/>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Critiques patriarchal systems that position men as dominant and subjugate women and nature.</a:t>
          </a:r>
        </a:p>
      </dsp:txBody>
      <dsp:txXfrm>
        <a:off x="4624673" y="1760165"/>
        <a:ext cx="2102124" cy="1261274"/>
      </dsp:txXfrm>
    </dsp:sp>
    <dsp:sp modelId="{5E00C60C-E930-4AA6-87F8-A9FF2F2730EF}">
      <dsp:nvSpPr>
        <dsp:cNvPr id="0" name=""/>
        <dsp:cNvSpPr/>
      </dsp:nvSpPr>
      <dsp:spPr>
        <a:xfrm>
          <a:off x="1156168" y="3231652"/>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Sees nature as symbolically feminine and critiques objectifying language and metaphors.</a:t>
          </a:r>
        </a:p>
      </dsp:txBody>
      <dsp:txXfrm>
        <a:off x="1156168" y="3231652"/>
        <a:ext cx="2102124" cy="1261274"/>
      </dsp:txXfrm>
    </dsp:sp>
    <dsp:sp modelId="{1541F197-0249-4A11-AE2C-2FE7352C9C19}">
      <dsp:nvSpPr>
        <dsp:cNvPr id="0" name=""/>
        <dsp:cNvSpPr/>
      </dsp:nvSpPr>
      <dsp:spPr>
        <a:xfrm>
          <a:off x="3468505" y="3231652"/>
          <a:ext cx="2102124" cy="126127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Advocates for a harmonious and sustainable relationship between humans and the natural world.</a:t>
          </a:r>
        </a:p>
      </dsp:txBody>
      <dsp:txXfrm>
        <a:off x="3468505" y="3231652"/>
        <a:ext cx="2102124" cy="12612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3110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2090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6097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03450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4688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8106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1867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3950642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2364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9194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5939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15580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134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702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375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579654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10/18/2023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938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10/18/2023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650454308"/>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2CEEA4-DCE1-4209-EFE8-FC783A9E988C}"/>
              </a:ext>
            </a:extLst>
          </p:cNvPr>
          <p:cNvSpPr txBox="1"/>
          <p:nvPr/>
        </p:nvSpPr>
        <p:spPr>
          <a:xfrm>
            <a:off x="1317046" y="1923528"/>
            <a:ext cx="9557907" cy="274367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defTabSz="457200">
              <a:spcBef>
                <a:spcPct val="0"/>
              </a:spcBef>
              <a:spcAft>
                <a:spcPts val="600"/>
              </a:spcAft>
            </a:pPr>
            <a:r>
              <a:rPr lang="en-US" sz="8800" b="1" dirty="0">
                <a:solidFill>
                  <a:schemeClr val="bg1"/>
                </a:solidFill>
                <a:latin typeface="Century Gothic" panose="020B0502020202020204" pitchFamily="34" charset="0"/>
                <a:ea typeface="+mj-ea"/>
                <a:cs typeface="+mj-cs"/>
              </a:rPr>
              <a:t>ENVIRONMENTAL ETHICS</a:t>
            </a:r>
            <a:endParaRPr lang="en-US" sz="8800" dirty="0">
              <a:solidFill>
                <a:schemeClr val="bg1"/>
              </a:solidFill>
              <a:latin typeface="Century Gothic" panose="020B0502020202020204" pitchFamily="34" charset="0"/>
              <a:ea typeface="+mj-ea"/>
              <a:cs typeface="+mj-cs"/>
            </a:endParaRPr>
          </a:p>
        </p:txBody>
      </p:sp>
      <p:sp>
        <p:nvSpPr>
          <p:cNvPr id="4" name="TextBox 3">
            <a:extLst>
              <a:ext uri="{FF2B5EF4-FFF2-40B4-BE49-F238E27FC236}">
                <a16:creationId xmlns:a16="http://schemas.microsoft.com/office/drawing/2014/main" id="{A04DC662-7524-1F4D-31B4-1F0CCE5C0C97}"/>
              </a:ext>
            </a:extLst>
          </p:cNvPr>
          <p:cNvSpPr txBox="1"/>
          <p:nvPr/>
        </p:nvSpPr>
        <p:spPr>
          <a:xfrm>
            <a:off x="5209563" y="2160589"/>
            <a:ext cx="4064439"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SzPct val="80000"/>
            </a:pPr>
            <a:endParaRPr lang="en-US">
              <a:solidFill>
                <a:schemeClr val="tx1">
                  <a:lumMod val="75000"/>
                  <a:lumOff val="25000"/>
                </a:schemeClr>
              </a:solidFill>
            </a:endParaRPr>
          </a:p>
        </p:txBody>
      </p:sp>
      <p:sp>
        <p:nvSpPr>
          <p:cNvPr id="2" name="TextBox 1">
            <a:extLst>
              <a:ext uri="{FF2B5EF4-FFF2-40B4-BE49-F238E27FC236}">
                <a16:creationId xmlns:a16="http://schemas.microsoft.com/office/drawing/2014/main" id="{E30C19F9-9A75-FFBF-8679-F1C06783A29E}"/>
              </a:ext>
            </a:extLst>
          </p:cNvPr>
          <p:cNvSpPr txBox="1"/>
          <p:nvPr/>
        </p:nvSpPr>
        <p:spPr>
          <a:xfrm>
            <a:off x="8455742" y="5347296"/>
            <a:ext cx="3500284" cy="1015663"/>
          </a:xfrm>
          <a:prstGeom prst="rect">
            <a:avLst/>
          </a:prstGeom>
          <a:noFill/>
        </p:spPr>
        <p:txBody>
          <a:bodyPr wrap="square" rtlCol="0">
            <a:spAutoFit/>
          </a:bodyPr>
          <a:lstStyle/>
          <a:p>
            <a:r>
              <a:rPr lang="en-US" sz="2000" b="1" dirty="0">
                <a:solidFill>
                  <a:schemeClr val="bg1"/>
                </a:solidFill>
              </a:rPr>
              <a:t>Presented by:</a:t>
            </a:r>
          </a:p>
          <a:p>
            <a:r>
              <a:rPr lang="en-US" sz="2000" b="1" dirty="0">
                <a:solidFill>
                  <a:schemeClr val="bg1"/>
                </a:solidFill>
              </a:rPr>
              <a:t>Tarunpreet Kaur (2203902)</a:t>
            </a:r>
          </a:p>
          <a:p>
            <a:r>
              <a:rPr lang="en-US" sz="2000" b="1" dirty="0">
                <a:solidFill>
                  <a:schemeClr val="bg1"/>
                </a:solidFill>
              </a:rPr>
              <a:t>Naman Gupta (2203859)</a:t>
            </a:r>
            <a:endParaRPr lang="en-IN" sz="2000" b="1" dirty="0">
              <a:solidFill>
                <a:schemeClr val="bg1"/>
              </a:solidFill>
            </a:endParaRPr>
          </a:p>
        </p:txBody>
      </p:sp>
    </p:spTree>
    <p:extLst>
      <p:ext uri="{BB962C8B-B14F-4D97-AF65-F5344CB8AC3E}">
        <p14:creationId xmlns:p14="http://schemas.microsoft.com/office/powerpoint/2010/main" val="350187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9A315-4A99-1FA5-4F32-3139398EE8B8}"/>
              </a:ext>
            </a:extLst>
          </p:cNvPr>
          <p:cNvSpPr txBox="1"/>
          <p:nvPr/>
        </p:nvSpPr>
        <p:spPr>
          <a:xfrm>
            <a:off x="5939857" y="383458"/>
            <a:ext cx="422669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400" b="1" dirty="0">
                <a:solidFill>
                  <a:schemeClr val="bg1"/>
                </a:solidFill>
                <a:latin typeface="+mj-lt"/>
                <a:ea typeface="+mj-ea"/>
                <a:cs typeface="+mj-cs"/>
              </a:rPr>
              <a:t>ECOFEMINISM</a:t>
            </a:r>
          </a:p>
        </p:txBody>
      </p:sp>
      <p:pic>
        <p:nvPicPr>
          <p:cNvPr id="5" name="Picture 4" descr="Drawings on colourful paper">
            <a:extLst>
              <a:ext uri="{FF2B5EF4-FFF2-40B4-BE49-F238E27FC236}">
                <a16:creationId xmlns:a16="http://schemas.microsoft.com/office/drawing/2014/main" id="{44A4E353-BB16-1E26-6007-5EBD12343713}"/>
              </a:ext>
            </a:extLst>
          </p:cNvPr>
          <p:cNvPicPr>
            <a:picLocks noChangeAspect="1"/>
          </p:cNvPicPr>
          <p:nvPr/>
        </p:nvPicPr>
        <p:blipFill rotWithShape="1">
          <a:blip r:embed="rId2"/>
          <a:srcRect l="10791" r="36775" b="-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graphicFrame>
        <p:nvGraphicFramePr>
          <p:cNvPr id="31" name="TextBox 2">
            <a:extLst>
              <a:ext uri="{FF2B5EF4-FFF2-40B4-BE49-F238E27FC236}">
                <a16:creationId xmlns:a16="http://schemas.microsoft.com/office/drawing/2014/main" id="{86071DFF-083F-457E-FBD6-A89CBC9F43C3}"/>
              </a:ext>
            </a:extLst>
          </p:cNvPr>
          <p:cNvGraphicFramePr/>
          <p:nvPr>
            <p:extLst>
              <p:ext uri="{D42A27DB-BD31-4B8C-83A1-F6EECF244321}">
                <p14:modId xmlns:p14="http://schemas.microsoft.com/office/powerpoint/2010/main" val="240810560"/>
              </p:ext>
            </p:extLst>
          </p:nvPr>
        </p:nvGraphicFramePr>
        <p:xfrm>
          <a:off x="5209563" y="1602658"/>
          <a:ext cx="6726798" cy="4781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69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lant growing in a concrete crack">
            <a:extLst>
              <a:ext uri="{FF2B5EF4-FFF2-40B4-BE49-F238E27FC236}">
                <a16:creationId xmlns:a16="http://schemas.microsoft.com/office/drawing/2014/main" id="{D215B4BE-F98F-898E-DFAD-90A7237F3B1F}"/>
              </a:ext>
            </a:extLst>
          </p:cNvPr>
          <p:cNvPicPr>
            <a:picLocks noChangeAspect="1"/>
          </p:cNvPicPr>
          <p:nvPr/>
        </p:nvPicPr>
        <p:blipFill rotWithShape="1">
          <a:blip r:embed="rId2">
            <a:duotone>
              <a:prstClr val="black"/>
              <a:schemeClr val="tx2">
                <a:tint val="45000"/>
                <a:satMod val="400000"/>
              </a:schemeClr>
            </a:duotone>
            <a:alphaModFix amt="40000"/>
          </a:blip>
          <a:srcRect t="15730"/>
          <a:stretch/>
        </p:blipFill>
        <p:spPr>
          <a:xfrm>
            <a:off x="20" y="0"/>
            <a:ext cx="12191980" cy="6857990"/>
          </a:xfrm>
          <a:prstGeom prst="rect">
            <a:avLst/>
          </a:prstGeom>
        </p:spPr>
      </p:pic>
      <p:sp>
        <p:nvSpPr>
          <p:cNvPr id="2" name="TextBox 1">
            <a:extLst>
              <a:ext uri="{FF2B5EF4-FFF2-40B4-BE49-F238E27FC236}">
                <a16:creationId xmlns:a16="http://schemas.microsoft.com/office/drawing/2014/main" id="{F6750007-4838-542C-A51E-252A5066D7B6}"/>
              </a:ext>
            </a:extLst>
          </p:cNvPr>
          <p:cNvSpPr txBox="1"/>
          <p:nvPr/>
        </p:nvSpPr>
        <p:spPr>
          <a:xfrm>
            <a:off x="677334" y="284813"/>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400" b="1" dirty="0">
                <a:solidFill>
                  <a:schemeClr val="bg1"/>
                </a:solidFill>
                <a:latin typeface="+mj-lt"/>
                <a:ea typeface="+mj-ea"/>
                <a:cs typeface="+mj-cs"/>
              </a:rPr>
              <a:t>CONSERVATION ETHICS</a:t>
            </a:r>
          </a:p>
        </p:txBody>
      </p:sp>
      <p:sp>
        <p:nvSpPr>
          <p:cNvPr id="3" name="TextBox 2">
            <a:extLst>
              <a:ext uri="{FF2B5EF4-FFF2-40B4-BE49-F238E27FC236}">
                <a16:creationId xmlns:a16="http://schemas.microsoft.com/office/drawing/2014/main" id="{C1158A29-376B-8917-4D0E-2637FA1F7009}"/>
              </a:ext>
            </a:extLst>
          </p:cNvPr>
          <p:cNvSpPr txBox="1"/>
          <p:nvPr/>
        </p:nvSpPr>
        <p:spPr>
          <a:xfrm>
            <a:off x="677334" y="1390047"/>
            <a:ext cx="11057552" cy="38807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Bef>
                <a:spcPts val="1000"/>
              </a:spcBef>
              <a:buClr>
                <a:schemeClr val="accent1"/>
              </a:buClr>
              <a:buSzPct val="80000"/>
            </a:pPr>
            <a:r>
              <a:rPr lang="en-US" sz="2400" dirty="0"/>
              <a:t>Conservation ethics is an ethical framework guiding the responsible preservation, protection, and sustainable use of the natural environment, emphasizing nature's intrinsic value and moral responsibilities to future generations.</a:t>
            </a:r>
          </a:p>
          <a:p>
            <a:pPr defTabSz="457200">
              <a:lnSpc>
                <a:spcPct val="90000"/>
              </a:lnSpc>
              <a:spcBef>
                <a:spcPts val="1000"/>
              </a:spcBef>
              <a:buClr>
                <a:schemeClr val="accent1"/>
              </a:buClr>
              <a:buSzPct val="80000"/>
              <a:buFont typeface="Wingdings 3" charset="2"/>
              <a:buChar char=""/>
            </a:pPr>
            <a:endParaRPr lang="en-US" sz="2400" dirty="0"/>
          </a:p>
          <a:p>
            <a:pPr defTabSz="457200">
              <a:lnSpc>
                <a:spcPct val="90000"/>
              </a:lnSpc>
              <a:spcBef>
                <a:spcPts val="1000"/>
              </a:spcBef>
              <a:buClr>
                <a:schemeClr val="accent1"/>
              </a:buClr>
              <a:buSzPct val="80000"/>
              <a:buFont typeface="Wingdings 3" charset="2"/>
              <a:buChar char=""/>
            </a:pPr>
            <a:r>
              <a:rPr lang="en-US" sz="2400" b="1" dirty="0"/>
              <a:t>Intrinsic Value:</a:t>
            </a:r>
            <a:r>
              <a:rPr lang="en-US" sz="2400" dirty="0"/>
              <a:t> Nature has inherent worth, not just for human use.</a:t>
            </a:r>
          </a:p>
          <a:p>
            <a:pPr defTabSz="457200">
              <a:lnSpc>
                <a:spcPct val="90000"/>
              </a:lnSpc>
              <a:spcBef>
                <a:spcPts val="1000"/>
              </a:spcBef>
              <a:buClr>
                <a:schemeClr val="accent1"/>
              </a:buClr>
              <a:buSzPct val="80000"/>
              <a:buFont typeface="Wingdings 3" charset="2"/>
              <a:buChar char=""/>
            </a:pPr>
            <a:r>
              <a:rPr lang="en-US" sz="2400" b="1" dirty="0"/>
              <a:t>Stewardship:</a:t>
            </a:r>
            <a:r>
              <a:rPr lang="en-US" sz="2400" dirty="0"/>
              <a:t> We're responsible for preserving and managing resources.</a:t>
            </a:r>
          </a:p>
          <a:p>
            <a:pPr defTabSz="457200">
              <a:lnSpc>
                <a:spcPct val="90000"/>
              </a:lnSpc>
              <a:spcBef>
                <a:spcPts val="1000"/>
              </a:spcBef>
              <a:buClr>
                <a:schemeClr val="accent1"/>
              </a:buClr>
              <a:buSzPct val="80000"/>
              <a:buFont typeface="Wingdings 3" charset="2"/>
              <a:buChar char=""/>
            </a:pPr>
            <a:r>
              <a:rPr lang="en-US" sz="2400" b="1" dirty="0"/>
              <a:t>Sustainability:</a:t>
            </a:r>
            <a:r>
              <a:rPr lang="en-US" sz="2400" dirty="0"/>
              <a:t> Using resources in ways that ensure their future availability.</a:t>
            </a:r>
          </a:p>
          <a:p>
            <a:pPr defTabSz="457200">
              <a:lnSpc>
                <a:spcPct val="90000"/>
              </a:lnSpc>
              <a:spcBef>
                <a:spcPts val="1000"/>
              </a:spcBef>
              <a:buClr>
                <a:schemeClr val="accent1"/>
              </a:buClr>
              <a:buSzPct val="80000"/>
              <a:buFont typeface="Wingdings 3" charset="2"/>
              <a:buChar char=""/>
            </a:pPr>
            <a:r>
              <a:rPr lang="en-US" sz="2400" b="1" dirty="0"/>
              <a:t>Biodiversity:</a:t>
            </a:r>
            <a:r>
              <a:rPr lang="en-US" sz="2400" dirty="0"/>
              <a:t> Protecting diverse species and ecosystems.</a:t>
            </a:r>
          </a:p>
          <a:p>
            <a:pPr defTabSz="457200">
              <a:lnSpc>
                <a:spcPct val="90000"/>
              </a:lnSpc>
              <a:spcBef>
                <a:spcPts val="1000"/>
              </a:spcBef>
              <a:buClr>
                <a:schemeClr val="accent1"/>
              </a:buClr>
              <a:buSzPct val="80000"/>
              <a:buFont typeface="Wingdings 3" charset="2"/>
              <a:buChar char=""/>
            </a:pPr>
            <a:r>
              <a:rPr lang="en-US" sz="2400" b="1" dirty="0"/>
              <a:t>Interconnectedness:</a:t>
            </a:r>
            <a:r>
              <a:rPr lang="en-US" sz="2400" dirty="0"/>
              <a:t> Actions affect entire ecosystems.</a:t>
            </a:r>
          </a:p>
          <a:p>
            <a:pPr marL="285750" indent="-285750" defTabSz="457200">
              <a:lnSpc>
                <a:spcPct val="90000"/>
              </a:lnSpc>
              <a:spcBef>
                <a:spcPts val="1000"/>
              </a:spcBef>
              <a:buClr>
                <a:schemeClr val="accent1"/>
              </a:buClr>
              <a:buSzPct val="80000"/>
              <a:buFont typeface="Wingdings 3" charset="2"/>
              <a:buChar char=""/>
            </a:pPr>
            <a:endParaRPr lang="en-US" sz="2400" dirty="0"/>
          </a:p>
          <a:p>
            <a:pPr defTabSz="457200">
              <a:lnSpc>
                <a:spcPct val="90000"/>
              </a:lnSpc>
              <a:spcBef>
                <a:spcPts val="1000"/>
              </a:spcBef>
              <a:buClr>
                <a:schemeClr val="accent1"/>
              </a:buClr>
              <a:buSzPct val="80000"/>
              <a:buFont typeface="Wingdings 3" charset="2"/>
              <a:buChar char=""/>
            </a:pPr>
            <a:endParaRPr lang="en-US" sz="2400" dirty="0"/>
          </a:p>
        </p:txBody>
      </p:sp>
    </p:spTree>
    <p:extLst>
      <p:ext uri="{BB962C8B-B14F-4D97-AF65-F5344CB8AC3E}">
        <p14:creationId xmlns:p14="http://schemas.microsoft.com/office/powerpoint/2010/main" val="35561422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B599DB-F661-A1F4-BC19-09FC07047F15}"/>
              </a:ext>
            </a:extLst>
          </p:cNvPr>
          <p:cNvSpPr txBox="1"/>
          <p:nvPr/>
        </p:nvSpPr>
        <p:spPr>
          <a:xfrm>
            <a:off x="5638731" y="623332"/>
            <a:ext cx="5815849" cy="129581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Bef>
                <a:spcPct val="0"/>
              </a:spcBef>
              <a:spcAft>
                <a:spcPts val="600"/>
              </a:spcAft>
            </a:pPr>
            <a:r>
              <a:rPr lang="en-US" sz="4400" b="1" dirty="0">
                <a:solidFill>
                  <a:schemeClr val="bg1"/>
                </a:solidFill>
                <a:latin typeface="+mj-lt"/>
                <a:ea typeface="+mj-ea"/>
                <a:cs typeface="+mj-cs"/>
              </a:rPr>
              <a:t>CASE STUDY ON DEFORESTATION</a:t>
            </a:r>
          </a:p>
        </p:txBody>
      </p:sp>
      <p:sp>
        <p:nvSpPr>
          <p:cNvPr id="4" name="TextBox 3">
            <a:extLst>
              <a:ext uri="{FF2B5EF4-FFF2-40B4-BE49-F238E27FC236}">
                <a16:creationId xmlns:a16="http://schemas.microsoft.com/office/drawing/2014/main" id="{A1C7F712-ACB1-9295-0EFB-018534E4E453}"/>
              </a:ext>
            </a:extLst>
          </p:cNvPr>
          <p:cNvSpPr txBox="1"/>
          <p:nvPr/>
        </p:nvSpPr>
        <p:spPr>
          <a:xfrm>
            <a:off x="5397309" y="2527523"/>
            <a:ext cx="6298692" cy="43304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a:lnSpc>
                <a:spcPct val="90000"/>
              </a:lnSpc>
              <a:spcBef>
                <a:spcPts val="1000"/>
              </a:spcBef>
              <a:buClr>
                <a:schemeClr val="accent1"/>
              </a:buClr>
              <a:buSzPct val="80000"/>
            </a:pPr>
            <a:r>
              <a:rPr lang="en-US" sz="2000" b="0" i="0" dirty="0">
                <a:solidFill>
                  <a:schemeClr val="bg1"/>
                </a:solidFill>
                <a:effectLst/>
              </a:rPr>
              <a:t>Deforestation, the widespread clearing of trees, poses a critical threat to the world's ecosystems. This case study focuses on the Amazon Rainforest, one of the most biodiverse regions on Earth, to examine the causes, consequences, and conservation efforts related to deforestation.</a:t>
            </a:r>
          </a:p>
          <a:p>
            <a:pPr defTabSz="457200">
              <a:lnSpc>
                <a:spcPct val="90000"/>
              </a:lnSpc>
              <a:spcBef>
                <a:spcPts val="1000"/>
              </a:spcBef>
              <a:buClr>
                <a:schemeClr val="accent1"/>
              </a:buClr>
              <a:buSzPct val="80000"/>
            </a:pPr>
            <a:endParaRPr lang="en-US" sz="2000" dirty="0">
              <a:solidFill>
                <a:schemeClr val="bg1"/>
              </a:solidFill>
            </a:endParaRPr>
          </a:p>
          <a:p>
            <a:pPr defTabSz="457200">
              <a:lnSpc>
                <a:spcPct val="90000"/>
              </a:lnSpc>
              <a:spcBef>
                <a:spcPts val="1000"/>
              </a:spcBef>
              <a:buClr>
                <a:schemeClr val="accent1"/>
              </a:buClr>
              <a:buSzPct val="80000"/>
            </a:pPr>
            <a:r>
              <a:rPr lang="en-US" sz="2000" b="1" dirty="0">
                <a:solidFill>
                  <a:schemeClr val="bg1"/>
                </a:solidFill>
              </a:rPr>
              <a:t>Case Study Location: The Amazon Rainforest</a:t>
            </a:r>
            <a:endParaRPr lang="en-US" sz="2000" dirty="0">
              <a:solidFill>
                <a:schemeClr val="bg1"/>
              </a:solidFill>
            </a:endParaRPr>
          </a:p>
          <a:p>
            <a:pPr defTabSz="457200">
              <a:lnSpc>
                <a:spcPct val="90000"/>
              </a:lnSpc>
              <a:spcBef>
                <a:spcPts val="1000"/>
              </a:spcBef>
              <a:buClr>
                <a:schemeClr val="accent1"/>
              </a:buClr>
              <a:buSzPct val="80000"/>
              <a:buFont typeface="Wingdings 3" charset="2"/>
              <a:buChar char=""/>
            </a:pPr>
            <a:endParaRPr lang="en-US" b="1" dirty="0">
              <a:solidFill>
                <a:schemeClr val="bg1"/>
              </a:solidFill>
            </a:endParaRPr>
          </a:p>
          <a:p>
            <a:pPr defTabSz="457200">
              <a:lnSpc>
                <a:spcPct val="90000"/>
              </a:lnSpc>
              <a:spcBef>
                <a:spcPts val="1000"/>
              </a:spcBef>
              <a:buClr>
                <a:schemeClr val="accent1"/>
              </a:buClr>
              <a:buSzPct val="80000"/>
              <a:buFont typeface="Wingdings 3" charset="2"/>
              <a:buChar char=""/>
            </a:pPr>
            <a:endParaRPr lang="en-US" b="1" dirty="0">
              <a:solidFill>
                <a:schemeClr val="bg1"/>
              </a:solidFill>
            </a:endParaRPr>
          </a:p>
          <a:p>
            <a:pPr defTabSz="457200">
              <a:lnSpc>
                <a:spcPct val="90000"/>
              </a:lnSpc>
              <a:spcBef>
                <a:spcPts val="1000"/>
              </a:spcBef>
              <a:buClr>
                <a:schemeClr val="accent1"/>
              </a:buClr>
              <a:buSzPct val="80000"/>
              <a:buFont typeface="Wingdings 3" charset="2"/>
              <a:buChar char=""/>
            </a:pPr>
            <a:endParaRPr lang="en-US" dirty="0">
              <a:solidFill>
                <a:schemeClr val="bg1"/>
              </a:solidFill>
            </a:endParaRPr>
          </a:p>
        </p:txBody>
      </p:sp>
      <p:pic>
        <p:nvPicPr>
          <p:cNvPr id="41" name="Picture 40" descr="Trees in a misty forest">
            <a:extLst>
              <a:ext uri="{FF2B5EF4-FFF2-40B4-BE49-F238E27FC236}">
                <a16:creationId xmlns:a16="http://schemas.microsoft.com/office/drawing/2014/main" id="{6F69E70E-DB98-9D6C-0546-78077EABD90F}"/>
              </a:ext>
            </a:extLst>
          </p:cNvPr>
          <p:cNvPicPr>
            <a:picLocks noChangeAspect="1"/>
          </p:cNvPicPr>
          <p:nvPr/>
        </p:nvPicPr>
        <p:blipFill rotWithShape="1">
          <a:blip r:embed="rId2"/>
          <a:srcRect l="36101" r="11931" b="7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extBox 1">
            <a:extLst>
              <a:ext uri="{FF2B5EF4-FFF2-40B4-BE49-F238E27FC236}">
                <a16:creationId xmlns:a16="http://schemas.microsoft.com/office/drawing/2014/main" id="{D76EF331-EE8D-5AF5-248A-AA2F13800351}"/>
              </a:ext>
            </a:extLst>
          </p:cNvPr>
          <p:cNvSpPr txBox="1"/>
          <p:nvPr/>
        </p:nvSpPr>
        <p:spPr>
          <a:xfrm>
            <a:off x="381000" y="254000"/>
            <a:ext cx="7607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accent2">
                  <a:lumMod val="50000"/>
                </a:schemeClr>
              </a:solidFill>
            </a:endParaRPr>
          </a:p>
        </p:txBody>
      </p:sp>
    </p:spTree>
    <p:extLst>
      <p:ext uri="{BB962C8B-B14F-4D97-AF65-F5344CB8AC3E}">
        <p14:creationId xmlns:p14="http://schemas.microsoft.com/office/powerpoint/2010/main" val="418556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Thermal power station">
            <a:extLst>
              <a:ext uri="{FF2B5EF4-FFF2-40B4-BE49-F238E27FC236}">
                <a16:creationId xmlns:a16="http://schemas.microsoft.com/office/drawing/2014/main" id="{A5443C0B-1477-EC2C-4F7C-A334760594CF}"/>
              </a:ext>
            </a:extLst>
          </p:cNvPr>
          <p:cNvPicPr>
            <a:picLocks noChangeAspect="1"/>
          </p:cNvPicPr>
          <p:nvPr/>
        </p:nvPicPr>
        <p:blipFill rotWithShape="1">
          <a:blip r:embed="rId2"/>
          <a:srcRect l="216" r="13208" b="6"/>
          <a:stretch/>
        </p:blipFill>
        <p:spPr>
          <a:xfrm>
            <a:off x="6096000" y="-1"/>
            <a:ext cx="609600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extBox 1">
            <a:extLst>
              <a:ext uri="{FF2B5EF4-FFF2-40B4-BE49-F238E27FC236}">
                <a16:creationId xmlns:a16="http://schemas.microsoft.com/office/drawing/2014/main" id="{F5A40321-0387-BAEB-6915-4BD541CFF1C1}"/>
              </a:ext>
            </a:extLst>
          </p:cNvPr>
          <p:cNvSpPr txBox="1"/>
          <p:nvPr/>
        </p:nvSpPr>
        <p:spPr>
          <a:xfrm>
            <a:off x="452482" y="545482"/>
            <a:ext cx="6096000" cy="576703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lnSpc>
                <a:spcPct val="90000"/>
              </a:lnSpc>
              <a:spcBef>
                <a:spcPts val="1000"/>
              </a:spcBef>
              <a:buClr>
                <a:schemeClr val="accent1"/>
              </a:buClr>
              <a:buSzPct val="80000"/>
            </a:pPr>
            <a:r>
              <a:rPr lang="en-US" sz="3600" b="1" dirty="0"/>
              <a:t>Causes of Deforestation in </a:t>
            </a:r>
            <a:r>
              <a:rPr lang="en-US" sz="3600" b="1"/>
              <a:t>Amazon Rainforest :</a:t>
            </a:r>
            <a:endParaRPr lang="en-US" sz="3600" dirty="0"/>
          </a:p>
          <a:p>
            <a:pPr defTabSz="457200">
              <a:lnSpc>
                <a:spcPct val="90000"/>
              </a:lnSpc>
              <a:spcBef>
                <a:spcPts val="1000"/>
              </a:spcBef>
              <a:buClr>
                <a:schemeClr val="accent1"/>
              </a:buClr>
              <a:buSzPct val="80000"/>
              <a:buFont typeface="Wingdings 3" charset="2"/>
              <a:buChar char=""/>
            </a:pPr>
            <a:r>
              <a:rPr lang="en-US" b="1" dirty="0"/>
              <a:t>Agriculture</a:t>
            </a:r>
          </a:p>
          <a:p>
            <a:pPr defTabSz="457200">
              <a:lnSpc>
                <a:spcPct val="90000"/>
              </a:lnSpc>
              <a:spcBef>
                <a:spcPts val="1000"/>
              </a:spcBef>
              <a:buClr>
                <a:schemeClr val="accent1"/>
              </a:buClr>
              <a:buSzPct val="80000"/>
              <a:buFont typeface="Wingdings 3" charset="2"/>
              <a:buChar char=""/>
            </a:pPr>
            <a:r>
              <a:rPr lang="en-US" b="1" dirty="0"/>
              <a:t>Logging</a:t>
            </a:r>
          </a:p>
          <a:p>
            <a:pPr defTabSz="457200">
              <a:lnSpc>
                <a:spcPct val="90000"/>
              </a:lnSpc>
              <a:spcBef>
                <a:spcPts val="1000"/>
              </a:spcBef>
              <a:buClr>
                <a:schemeClr val="accent1"/>
              </a:buClr>
              <a:buSzPct val="80000"/>
              <a:buFont typeface="Wingdings 3" charset="2"/>
              <a:buChar char=""/>
            </a:pPr>
            <a:r>
              <a:rPr lang="en-US" b="1" dirty="0"/>
              <a:t>Infrastructure Development</a:t>
            </a:r>
          </a:p>
          <a:p>
            <a:pPr defTabSz="457200">
              <a:lnSpc>
                <a:spcPct val="90000"/>
              </a:lnSpc>
              <a:spcBef>
                <a:spcPts val="1000"/>
              </a:spcBef>
              <a:buClr>
                <a:schemeClr val="accent1"/>
              </a:buClr>
              <a:buSzPct val="80000"/>
              <a:buFont typeface="Wingdings 3" charset="2"/>
              <a:buChar char=""/>
            </a:pPr>
            <a:r>
              <a:rPr lang="en-US" b="1" dirty="0"/>
              <a:t>Mining</a:t>
            </a:r>
          </a:p>
          <a:p>
            <a:pPr defTabSz="457200">
              <a:lnSpc>
                <a:spcPct val="90000"/>
              </a:lnSpc>
              <a:spcBef>
                <a:spcPts val="1000"/>
              </a:spcBef>
              <a:buClr>
                <a:schemeClr val="accent1"/>
              </a:buClr>
              <a:buSzPct val="80000"/>
              <a:buFont typeface="Wingdings 3" charset="2"/>
              <a:buChar char=""/>
            </a:pPr>
            <a:endParaRPr lang="en-US" dirty="0"/>
          </a:p>
          <a:p>
            <a:pPr defTabSz="457200">
              <a:lnSpc>
                <a:spcPct val="90000"/>
              </a:lnSpc>
              <a:spcBef>
                <a:spcPts val="1000"/>
              </a:spcBef>
              <a:buClr>
                <a:schemeClr val="accent1"/>
              </a:buClr>
              <a:buSzPct val="80000"/>
            </a:pPr>
            <a:r>
              <a:rPr lang="en-US" sz="3600" b="1" dirty="0"/>
              <a:t>Environmental Consequences:</a:t>
            </a:r>
            <a:endParaRPr lang="en-US" sz="3600" dirty="0"/>
          </a:p>
          <a:p>
            <a:pPr defTabSz="457200">
              <a:lnSpc>
                <a:spcPct val="90000"/>
              </a:lnSpc>
              <a:spcBef>
                <a:spcPts val="1000"/>
              </a:spcBef>
              <a:buClr>
                <a:schemeClr val="accent1"/>
              </a:buClr>
              <a:buSzPct val="80000"/>
              <a:buFont typeface="Wingdings 3" charset="2"/>
              <a:buChar char=""/>
            </a:pPr>
            <a:r>
              <a:rPr lang="en-US" b="1" dirty="0"/>
              <a:t>Biodiversity Loss</a:t>
            </a:r>
          </a:p>
          <a:p>
            <a:pPr defTabSz="457200">
              <a:lnSpc>
                <a:spcPct val="90000"/>
              </a:lnSpc>
              <a:spcBef>
                <a:spcPts val="1000"/>
              </a:spcBef>
              <a:buClr>
                <a:schemeClr val="accent1"/>
              </a:buClr>
              <a:buSzPct val="80000"/>
              <a:buFont typeface="Wingdings 3" charset="2"/>
              <a:buChar char=""/>
            </a:pPr>
            <a:r>
              <a:rPr lang="en-US" b="1" dirty="0"/>
              <a:t>Ecosystem Disruption</a:t>
            </a:r>
          </a:p>
          <a:p>
            <a:pPr defTabSz="457200">
              <a:lnSpc>
                <a:spcPct val="90000"/>
              </a:lnSpc>
              <a:spcBef>
                <a:spcPts val="1000"/>
              </a:spcBef>
              <a:buClr>
                <a:schemeClr val="accent1"/>
              </a:buClr>
              <a:buSzPct val="80000"/>
              <a:buFont typeface="Wingdings 3" charset="2"/>
              <a:buChar char=""/>
            </a:pPr>
            <a:r>
              <a:rPr lang="en-US" b="1" dirty="0"/>
              <a:t>Climate Impact</a:t>
            </a:r>
            <a:endParaRPr lang="en-US" dirty="0"/>
          </a:p>
        </p:txBody>
      </p:sp>
    </p:spTree>
    <p:extLst>
      <p:ext uri="{BB962C8B-B14F-4D97-AF65-F5344CB8AC3E}">
        <p14:creationId xmlns:p14="http://schemas.microsoft.com/office/powerpoint/2010/main" val="20971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B704E-A8E2-D4AC-B9CD-DE20A15B5FB1}"/>
              </a:ext>
            </a:extLst>
          </p:cNvPr>
          <p:cNvSpPr txBox="1"/>
          <p:nvPr/>
        </p:nvSpPr>
        <p:spPr>
          <a:xfrm>
            <a:off x="568372" y="993855"/>
            <a:ext cx="10483086" cy="501365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70000" lnSpcReduction="20000"/>
          </a:bodyPr>
          <a:lstStyle/>
          <a:p>
            <a:pPr defTabSz="457200">
              <a:lnSpc>
                <a:spcPct val="90000"/>
              </a:lnSpc>
              <a:spcBef>
                <a:spcPts val="1000"/>
              </a:spcBef>
              <a:buClr>
                <a:schemeClr val="accent1"/>
              </a:buClr>
              <a:buSzPct val="80000"/>
            </a:pPr>
            <a:r>
              <a:rPr lang="en-US" sz="5200" b="1" dirty="0">
                <a:solidFill>
                  <a:schemeClr val="bg1"/>
                </a:solidFill>
              </a:rPr>
              <a:t>Government and International Responses:</a:t>
            </a:r>
            <a:endParaRPr lang="en-US" sz="5200" dirty="0">
              <a:solidFill>
                <a:schemeClr val="bg1"/>
              </a:solidFill>
            </a:endParaRPr>
          </a:p>
          <a:p>
            <a:pPr defTabSz="457200">
              <a:lnSpc>
                <a:spcPct val="90000"/>
              </a:lnSpc>
              <a:spcBef>
                <a:spcPts val="1000"/>
              </a:spcBef>
              <a:buClr>
                <a:schemeClr val="accent1"/>
              </a:buClr>
              <a:buSzPct val="80000"/>
              <a:buFont typeface="Wingdings 3" charset="2"/>
              <a:buChar char=""/>
            </a:pPr>
            <a:endParaRPr lang="en-US" sz="3600" b="1" dirty="0">
              <a:solidFill>
                <a:schemeClr val="bg1"/>
              </a:solidFill>
            </a:endParaRPr>
          </a:p>
          <a:p>
            <a:pPr defTabSz="457200">
              <a:lnSpc>
                <a:spcPct val="90000"/>
              </a:lnSpc>
              <a:spcBef>
                <a:spcPts val="1000"/>
              </a:spcBef>
              <a:buClr>
                <a:schemeClr val="accent1"/>
              </a:buClr>
              <a:buSzPct val="80000"/>
              <a:buFont typeface="Wingdings 3" charset="2"/>
              <a:buChar char=""/>
            </a:pPr>
            <a:r>
              <a:rPr lang="en-US" sz="3400" b="1" dirty="0">
                <a:solidFill>
                  <a:schemeClr val="bg1"/>
                </a:solidFill>
              </a:rPr>
              <a:t>National Policies:</a:t>
            </a:r>
            <a:r>
              <a:rPr lang="en-US" sz="3400" dirty="0">
                <a:solidFill>
                  <a:schemeClr val="bg1"/>
                </a:solidFill>
              </a:rPr>
              <a:t> Amazonian countries have implemented policies and regulations to address deforestation.</a:t>
            </a:r>
          </a:p>
          <a:p>
            <a:pPr defTabSz="457200">
              <a:lnSpc>
                <a:spcPct val="90000"/>
              </a:lnSpc>
              <a:spcBef>
                <a:spcPts val="1000"/>
              </a:spcBef>
              <a:buClr>
                <a:schemeClr val="accent1"/>
              </a:buClr>
              <a:buSzPct val="80000"/>
              <a:buFont typeface="Wingdings 3" charset="2"/>
              <a:buChar char=""/>
            </a:pPr>
            <a:r>
              <a:rPr lang="en-US" sz="3400" b="1" dirty="0">
                <a:solidFill>
                  <a:schemeClr val="bg1"/>
                </a:solidFill>
              </a:rPr>
              <a:t>International Agreements:</a:t>
            </a:r>
            <a:r>
              <a:rPr lang="en-US" sz="3400" dirty="0">
                <a:solidFill>
                  <a:schemeClr val="bg1"/>
                </a:solidFill>
              </a:rPr>
              <a:t> Global agreements, such as the Paris Agreement, include measures to combat deforestation.</a:t>
            </a:r>
          </a:p>
          <a:p>
            <a:pPr defTabSz="457200">
              <a:lnSpc>
                <a:spcPct val="90000"/>
              </a:lnSpc>
              <a:spcBef>
                <a:spcPts val="1000"/>
              </a:spcBef>
              <a:buClr>
                <a:schemeClr val="accent1"/>
              </a:buClr>
              <a:buSzPct val="80000"/>
            </a:pPr>
            <a:endParaRPr lang="en-US" sz="1500" dirty="0">
              <a:solidFill>
                <a:schemeClr val="bg1"/>
              </a:solidFill>
            </a:endParaRPr>
          </a:p>
          <a:p>
            <a:pPr defTabSz="457200">
              <a:lnSpc>
                <a:spcPct val="90000"/>
              </a:lnSpc>
              <a:spcBef>
                <a:spcPts val="1000"/>
              </a:spcBef>
              <a:buClr>
                <a:schemeClr val="accent1"/>
              </a:buClr>
              <a:buSzPct val="80000"/>
            </a:pPr>
            <a:r>
              <a:rPr lang="en-US" sz="5700" b="1" dirty="0">
                <a:solidFill>
                  <a:schemeClr val="bg1"/>
                </a:solidFill>
              </a:rPr>
              <a:t>Conservation Efforts:</a:t>
            </a:r>
            <a:endParaRPr lang="en-US" sz="5700" dirty="0">
              <a:solidFill>
                <a:schemeClr val="bg1"/>
              </a:solidFill>
            </a:endParaRPr>
          </a:p>
          <a:p>
            <a:pPr defTabSz="457200">
              <a:lnSpc>
                <a:spcPct val="90000"/>
              </a:lnSpc>
              <a:spcBef>
                <a:spcPts val="1000"/>
              </a:spcBef>
              <a:buClr>
                <a:schemeClr val="accent1"/>
              </a:buClr>
              <a:buSzPct val="80000"/>
              <a:buFont typeface="Wingdings 3" charset="2"/>
              <a:buChar char=""/>
            </a:pPr>
            <a:endParaRPr lang="en-US" sz="1500" b="1" dirty="0">
              <a:solidFill>
                <a:schemeClr val="bg1"/>
              </a:solidFill>
            </a:endParaRPr>
          </a:p>
          <a:p>
            <a:pPr defTabSz="457200">
              <a:lnSpc>
                <a:spcPct val="90000"/>
              </a:lnSpc>
              <a:spcBef>
                <a:spcPts val="1000"/>
              </a:spcBef>
              <a:buClr>
                <a:schemeClr val="accent1"/>
              </a:buClr>
              <a:buSzPct val="80000"/>
              <a:buFont typeface="Wingdings 3" charset="2"/>
              <a:buChar char=""/>
            </a:pPr>
            <a:r>
              <a:rPr lang="en-US" sz="3400" b="1" dirty="0">
                <a:solidFill>
                  <a:schemeClr val="bg1"/>
                </a:solidFill>
              </a:rPr>
              <a:t>Successful Initiatives:</a:t>
            </a:r>
            <a:r>
              <a:rPr lang="en-US" sz="3400" dirty="0">
                <a:solidFill>
                  <a:schemeClr val="bg1"/>
                </a:solidFill>
              </a:rPr>
              <a:t> Several conservation initiatives and sustainable development projects aim to protect the Amazon and its resources.</a:t>
            </a:r>
          </a:p>
          <a:p>
            <a:pPr defTabSz="457200">
              <a:lnSpc>
                <a:spcPct val="90000"/>
              </a:lnSpc>
              <a:spcBef>
                <a:spcPts val="1000"/>
              </a:spcBef>
              <a:buClr>
                <a:schemeClr val="accent1"/>
              </a:buClr>
              <a:buSzPct val="80000"/>
              <a:buFont typeface="Wingdings 3" charset="2"/>
              <a:buChar char=""/>
            </a:pPr>
            <a:r>
              <a:rPr lang="en-US" sz="3400" b="1" dirty="0">
                <a:solidFill>
                  <a:schemeClr val="bg1"/>
                </a:solidFill>
              </a:rPr>
              <a:t>Community Involvement:</a:t>
            </a:r>
            <a:r>
              <a:rPr lang="en-US" sz="3400" dirty="0">
                <a:solidFill>
                  <a:schemeClr val="bg1"/>
                </a:solidFill>
              </a:rPr>
              <a:t> Local communities, NGOs, and global organizations actively participate in these conservation efforts.</a:t>
            </a:r>
          </a:p>
          <a:p>
            <a:pPr defTabSz="457200">
              <a:lnSpc>
                <a:spcPct val="90000"/>
              </a:lnSpc>
              <a:spcBef>
                <a:spcPts val="1000"/>
              </a:spcBef>
              <a:buClr>
                <a:schemeClr val="accent1"/>
              </a:buClr>
              <a:buSzPct val="80000"/>
              <a:buFont typeface="Wingdings 3" charset="2"/>
              <a:buChar char=""/>
            </a:pPr>
            <a:endParaRPr lang="en-US" sz="1500" dirty="0">
              <a:solidFill>
                <a:schemeClr val="bg1"/>
              </a:solidFill>
            </a:endParaRPr>
          </a:p>
        </p:txBody>
      </p:sp>
    </p:spTree>
    <p:extLst>
      <p:ext uri="{BB962C8B-B14F-4D97-AF65-F5344CB8AC3E}">
        <p14:creationId xmlns:p14="http://schemas.microsoft.com/office/powerpoint/2010/main" val="27358685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4" name="Picture 23" descr="Cheetah in the wild">
            <a:extLst>
              <a:ext uri="{FF2B5EF4-FFF2-40B4-BE49-F238E27FC236}">
                <a16:creationId xmlns:a16="http://schemas.microsoft.com/office/drawing/2014/main" id="{81460B98-F9CF-6415-D54C-8D00DB0C8BFF}"/>
              </a:ext>
            </a:extLst>
          </p:cNvPr>
          <p:cNvPicPr>
            <a:picLocks noChangeAspect="1"/>
          </p:cNvPicPr>
          <p:nvPr/>
        </p:nvPicPr>
        <p:blipFill rotWithShape="1">
          <a:blip r:embed="rId2">
            <a:duotone>
              <a:prstClr val="black"/>
              <a:schemeClr val="tx2">
                <a:tint val="45000"/>
                <a:satMod val="400000"/>
              </a:schemeClr>
            </a:duotone>
            <a:alphaModFix amt="40000"/>
          </a:blip>
          <a:srcRect t="4314" b="11417"/>
          <a:stretch/>
        </p:blipFill>
        <p:spPr>
          <a:xfrm>
            <a:off x="0" y="10"/>
            <a:ext cx="12191980" cy="6857990"/>
          </a:xfrm>
          <a:prstGeom prst="rect">
            <a:avLst/>
          </a:prstGeom>
          <a:noFill/>
        </p:spPr>
      </p:pic>
      <p:sp>
        <p:nvSpPr>
          <p:cNvPr id="2" name="TextBox 1">
            <a:extLst>
              <a:ext uri="{FF2B5EF4-FFF2-40B4-BE49-F238E27FC236}">
                <a16:creationId xmlns:a16="http://schemas.microsoft.com/office/drawing/2014/main" id="{99CE2658-3156-EBF6-316C-757749EBA2FF}"/>
              </a:ext>
            </a:extLst>
          </p:cNvPr>
          <p:cNvSpPr txBox="1"/>
          <p:nvPr/>
        </p:nvSpPr>
        <p:spPr>
          <a:xfrm>
            <a:off x="677334" y="419900"/>
            <a:ext cx="9046769"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3600" b="1" dirty="0">
                <a:latin typeface="+mj-lt"/>
                <a:ea typeface="+mj-ea"/>
                <a:cs typeface="+mj-cs"/>
              </a:rPr>
              <a:t>Case Study on the Conservation of Endangered Species</a:t>
            </a:r>
            <a:endParaRPr lang="en-US" sz="3600" dirty="0">
              <a:latin typeface="+mj-lt"/>
              <a:ea typeface="+mj-ea"/>
              <a:cs typeface="+mj-cs"/>
            </a:endParaRPr>
          </a:p>
        </p:txBody>
      </p:sp>
      <p:sp>
        <p:nvSpPr>
          <p:cNvPr id="3" name="TextBox 2">
            <a:extLst>
              <a:ext uri="{FF2B5EF4-FFF2-40B4-BE49-F238E27FC236}">
                <a16:creationId xmlns:a16="http://schemas.microsoft.com/office/drawing/2014/main" id="{FB54E0F4-7C09-DDDF-DC58-4E4EAA4CAD7A}"/>
              </a:ext>
            </a:extLst>
          </p:cNvPr>
          <p:cNvSpPr txBox="1"/>
          <p:nvPr/>
        </p:nvSpPr>
        <p:spPr>
          <a:xfrm>
            <a:off x="677334" y="1757858"/>
            <a:ext cx="10208110"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defTabSz="457200">
              <a:spcBef>
                <a:spcPts val="1000"/>
              </a:spcBef>
              <a:buClr>
                <a:schemeClr val="accent1"/>
              </a:buClr>
              <a:buSzPct val="80000"/>
            </a:pPr>
            <a:r>
              <a:rPr lang="en-US" b="1" dirty="0">
                <a:solidFill>
                  <a:srgbClr val="FFFFFF"/>
                </a:solidFill>
              </a:rPr>
              <a:t>Endangered species are at the brink of extinction, facing multiple threats to their survival. This case study examines the efforts to conserve and protect a specific endangered species, the Bengal Tiger, in the Sundarbans mangrove forest region of India and Bangladesh.</a:t>
            </a:r>
          </a:p>
          <a:p>
            <a:pPr defTabSz="457200">
              <a:spcBef>
                <a:spcPts val="1000"/>
              </a:spcBef>
              <a:buClr>
                <a:schemeClr val="accent1"/>
              </a:buClr>
              <a:buSzPct val="80000"/>
            </a:pPr>
            <a:endParaRPr lang="en-US" b="1" dirty="0">
              <a:solidFill>
                <a:srgbClr val="FFFFFF"/>
              </a:solidFill>
            </a:endParaRPr>
          </a:p>
          <a:p>
            <a:pPr defTabSz="457200">
              <a:spcBef>
                <a:spcPts val="1000"/>
              </a:spcBef>
              <a:buClr>
                <a:schemeClr val="accent1"/>
              </a:buClr>
              <a:buSzPct val="80000"/>
              <a:buFont typeface="Wingdings 3" charset="2"/>
              <a:buChar char=""/>
            </a:pPr>
            <a:r>
              <a:rPr lang="en-US" b="1" dirty="0">
                <a:solidFill>
                  <a:srgbClr val="FFFFFF"/>
                </a:solidFill>
              </a:rPr>
              <a:t>Species Profile: Bengal Tiger </a:t>
            </a:r>
          </a:p>
          <a:p>
            <a:pPr defTabSz="457200">
              <a:buClr>
                <a:schemeClr val="accent1"/>
              </a:buClr>
              <a:buSzPct val="80000"/>
              <a:buFont typeface="Arial" charset="2"/>
              <a:buChar char="•"/>
            </a:pPr>
            <a:endParaRPr lang="en-US" b="1" dirty="0">
              <a:ea typeface="+mn-lt"/>
              <a:cs typeface="+mn-lt"/>
            </a:endParaRPr>
          </a:p>
          <a:p>
            <a:pPr defTabSz="457200">
              <a:buClr>
                <a:schemeClr val="accent1"/>
              </a:buClr>
              <a:buSzPct val="80000"/>
            </a:pPr>
            <a:r>
              <a:rPr lang="en-US" sz="2000" b="1" dirty="0">
                <a:ea typeface="+mn-lt"/>
                <a:cs typeface="+mn-lt"/>
              </a:rPr>
              <a:t>Threats to the Bengal Tiger:</a:t>
            </a:r>
            <a:endParaRPr lang="en-US" sz="2000" b="1" dirty="0"/>
          </a:p>
          <a:p>
            <a:pPr defTabSz="457200"/>
            <a:endParaRPr lang="en-US" b="1" dirty="0">
              <a:ea typeface="+mn-lt"/>
              <a:cs typeface="+mn-lt"/>
            </a:endParaRPr>
          </a:p>
          <a:p>
            <a:pPr defTabSz="457200">
              <a:buClr>
                <a:schemeClr val="accent1"/>
              </a:buClr>
              <a:buSzPct val="80000"/>
              <a:buFont typeface="Arial" charset="2"/>
              <a:buChar char="•"/>
            </a:pPr>
            <a:r>
              <a:rPr lang="en-US" b="1" dirty="0">
                <a:ea typeface="+mn-lt"/>
                <a:cs typeface="+mn-lt"/>
              </a:rPr>
              <a:t>Habitat Loss:</a:t>
            </a:r>
            <a:r>
              <a:rPr lang="en-US" dirty="0">
                <a:ea typeface="+mn-lt"/>
                <a:cs typeface="+mn-lt"/>
              </a:rPr>
              <a:t> </a:t>
            </a:r>
            <a:r>
              <a:rPr lang="en-US" b="0" i="0" dirty="0">
                <a:effectLst/>
              </a:rPr>
              <a:t>Tigers are losing their home in Sundarbans because of farming, cutting trees, and building.</a:t>
            </a:r>
            <a:endParaRPr lang="en-US" dirty="0">
              <a:ea typeface="+mn-lt"/>
              <a:cs typeface="+mn-lt"/>
            </a:endParaRPr>
          </a:p>
          <a:p>
            <a:pPr defTabSz="457200">
              <a:buClr>
                <a:schemeClr val="accent1"/>
              </a:buClr>
              <a:buSzPct val="80000"/>
              <a:buFont typeface="Arial" charset="2"/>
              <a:buChar char="•"/>
            </a:pPr>
            <a:r>
              <a:rPr lang="en-US" b="1" dirty="0">
                <a:ea typeface="+mn-lt"/>
                <a:cs typeface="+mn-lt"/>
              </a:rPr>
              <a:t>Poaching:</a:t>
            </a:r>
            <a:r>
              <a:rPr lang="en-US" dirty="0">
                <a:ea typeface="+mn-lt"/>
                <a:cs typeface="+mn-lt"/>
              </a:rPr>
              <a:t> </a:t>
            </a:r>
            <a:r>
              <a:rPr lang="en-US" b="0" i="0" dirty="0">
                <a:effectLst/>
              </a:rPr>
              <a:t>People are hunting tigers illegally to sell them, endangering their lives.</a:t>
            </a:r>
            <a:endParaRPr lang="en-US" dirty="0"/>
          </a:p>
          <a:p>
            <a:pPr defTabSz="457200">
              <a:buClr>
                <a:schemeClr val="accent1"/>
              </a:buClr>
              <a:buSzPct val="80000"/>
            </a:pPr>
            <a:endParaRPr lang="en-US" dirty="0">
              <a:ea typeface="+mn-lt"/>
              <a:cs typeface="+mn-lt"/>
            </a:endParaRPr>
          </a:p>
          <a:p>
            <a:pPr defTabSz="457200">
              <a:buClr>
                <a:schemeClr val="accent1"/>
              </a:buClr>
              <a:buSzPct val="80000"/>
              <a:buFont typeface="Arial" charset="2"/>
              <a:buChar char="•"/>
            </a:pPr>
            <a:r>
              <a:rPr lang="en-US" b="1" dirty="0">
                <a:ea typeface="+mn-lt"/>
                <a:cs typeface="+mn-lt"/>
              </a:rPr>
              <a:t>Human-Wildlife Conflict:</a:t>
            </a:r>
            <a:r>
              <a:rPr lang="en-US" dirty="0">
                <a:ea typeface="+mn-lt"/>
                <a:cs typeface="+mn-lt"/>
              </a:rPr>
              <a:t> </a:t>
            </a:r>
            <a:r>
              <a:rPr lang="en-US" b="0" i="0" dirty="0">
                <a:effectLst/>
              </a:rPr>
              <a:t>More people mean tigers and humans are fighting, sometimes leading to tigers being killed in revenge.</a:t>
            </a:r>
            <a:endParaRPr lang="en-US" b="1" dirty="0"/>
          </a:p>
          <a:p>
            <a:pPr defTabSz="457200">
              <a:spcBef>
                <a:spcPts val="1000"/>
              </a:spcBef>
              <a:buClr>
                <a:schemeClr val="accent1"/>
              </a:buClr>
              <a:buSzPct val="80000"/>
              <a:buFont typeface="Wingdings 3" charset="2"/>
              <a:buChar char=""/>
            </a:pPr>
            <a:endParaRPr lang="en-US" b="1" dirty="0">
              <a:solidFill>
                <a:srgbClr val="FFFFFF"/>
              </a:solidFill>
            </a:endParaRPr>
          </a:p>
        </p:txBody>
      </p:sp>
    </p:spTree>
    <p:extLst>
      <p:ext uri="{BB962C8B-B14F-4D97-AF65-F5344CB8AC3E}">
        <p14:creationId xmlns:p14="http://schemas.microsoft.com/office/powerpoint/2010/main" val="166143863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55EB97-0920-BFC7-72EB-6F0D45331FA4}"/>
              </a:ext>
            </a:extLst>
          </p:cNvPr>
          <p:cNvSpPr txBox="1"/>
          <p:nvPr/>
        </p:nvSpPr>
        <p:spPr>
          <a:xfrm>
            <a:off x="5515170" y="764089"/>
            <a:ext cx="6136056" cy="53298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lnSpc>
                <a:spcPct val="90000"/>
              </a:lnSpc>
              <a:spcBef>
                <a:spcPts val="1000"/>
              </a:spcBef>
              <a:buClr>
                <a:schemeClr val="accent1"/>
              </a:buClr>
              <a:buSzPct val="80000"/>
            </a:pPr>
            <a:r>
              <a:rPr lang="en-US" sz="3600" b="1" dirty="0">
                <a:solidFill>
                  <a:schemeClr val="bg1"/>
                </a:solidFill>
              </a:rPr>
              <a:t>Conservation Efforts:</a:t>
            </a:r>
          </a:p>
          <a:p>
            <a:pPr defTabSz="457200">
              <a:lnSpc>
                <a:spcPct val="90000"/>
              </a:lnSpc>
              <a:spcBef>
                <a:spcPts val="1000"/>
              </a:spcBef>
              <a:buClr>
                <a:schemeClr val="accent1"/>
              </a:buClr>
              <a:buSzPct val="80000"/>
              <a:buFont typeface="Wingdings 3" charset="2"/>
              <a:buChar char=""/>
            </a:pPr>
            <a:endParaRPr lang="en-US" b="1"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Protected Areas:</a:t>
            </a:r>
            <a:r>
              <a:rPr lang="en-US" dirty="0">
                <a:solidFill>
                  <a:schemeClr val="bg1"/>
                </a:solidFill>
              </a:rPr>
              <a:t> Establishing protected areas and wildlife reserves within the Sundarbans to safeguard tiger habitats.</a:t>
            </a:r>
          </a:p>
          <a:p>
            <a:pPr defTabSz="457200">
              <a:lnSpc>
                <a:spcPct val="90000"/>
              </a:lnSpc>
              <a:spcBef>
                <a:spcPts val="1000"/>
              </a:spcBef>
              <a:buClr>
                <a:schemeClr val="accent1"/>
              </a:buClr>
              <a:buSzPct val="80000"/>
              <a:buFont typeface="Wingdings 3" charset="2"/>
              <a:buChar char=""/>
            </a:pPr>
            <a:r>
              <a:rPr lang="en-US" b="1" dirty="0">
                <a:solidFill>
                  <a:schemeClr val="bg1"/>
                </a:solidFill>
              </a:rPr>
              <a:t>Anti-Poaching Measures:</a:t>
            </a:r>
            <a:r>
              <a:rPr lang="en-US" dirty="0">
                <a:solidFill>
                  <a:schemeClr val="bg1"/>
                </a:solidFill>
              </a:rPr>
              <a:t> Strengthening law enforcement, anti-poaching patrols, and the prosecution of wildlife traffickers.</a:t>
            </a:r>
          </a:p>
          <a:p>
            <a:pPr defTabSz="457200">
              <a:lnSpc>
                <a:spcPct val="90000"/>
              </a:lnSpc>
              <a:spcBef>
                <a:spcPts val="1000"/>
              </a:spcBef>
              <a:buClr>
                <a:schemeClr val="accent1"/>
              </a:buClr>
              <a:buSzPct val="80000"/>
              <a:buFont typeface="Wingdings 3" charset="2"/>
              <a:buChar char=""/>
            </a:pPr>
            <a:r>
              <a:rPr lang="en-US" b="1" dirty="0">
                <a:solidFill>
                  <a:schemeClr val="bg1"/>
                </a:solidFill>
              </a:rPr>
              <a:t>Community Engagement:</a:t>
            </a:r>
            <a:r>
              <a:rPr lang="en-US" dirty="0">
                <a:solidFill>
                  <a:schemeClr val="bg1"/>
                </a:solidFill>
              </a:rPr>
              <a:t> Involving local communities in conservation efforts and providing incentives for their participation.</a:t>
            </a:r>
          </a:p>
          <a:p>
            <a:pPr defTabSz="457200">
              <a:lnSpc>
                <a:spcPct val="90000"/>
              </a:lnSpc>
              <a:spcBef>
                <a:spcPts val="1000"/>
              </a:spcBef>
              <a:buClr>
                <a:schemeClr val="accent1"/>
              </a:buClr>
              <a:buSzPct val="80000"/>
              <a:buFont typeface="Wingdings 3" charset="2"/>
              <a:buChar char=""/>
            </a:pPr>
            <a:r>
              <a:rPr lang="en-US" b="1" dirty="0">
                <a:solidFill>
                  <a:schemeClr val="bg1"/>
                </a:solidFill>
              </a:rPr>
              <a:t>Scientific Research:</a:t>
            </a:r>
            <a:r>
              <a:rPr lang="en-US" dirty="0">
                <a:solidFill>
                  <a:schemeClr val="bg1"/>
                </a:solidFill>
              </a:rPr>
              <a:t> Conducting research on tiger behavior, population dynamics, and health to inform conservation strategies.</a:t>
            </a:r>
          </a:p>
          <a:p>
            <a:pPr defTabSz="457200">
              <a:lnSpc>
                <a:spcPct val="90000"/>
              </a:lnSpc>
              <a:spcBef>
                <a:spcPts val="1000"/>
              </a:spcBef>
              <a:buClr>
                <a:schemeClr val="accent1"/>
              </a:buClr>
              <a:buSzPct val="80000"/>
              <a:buFont typeface="Wingdings 3" charset="2"/>
              <a:buChar char=""/>
            </a:pPr>
            <a:r>
              <a:rPr lang="en-US" b="1" dirty="0">
                <a:solidFill>
                  <a:schemeClr val="bg1"/>
                </a:solidFill>
              </a:rPr>
              <a:t>Global Collaboration:</a:t>
            </a:r>
            <a:r>
              <a:rPr lang="en-US" dirty="0">
                <a:solidFill>
                  <a:schemeClr val="bg1"/>
                </a:solidFill>
              </a:rPr>
              <a:t> Partnering with international organizations to support tiger conservation and combat illegal wildlife trade.</a:t>
            </a:r>
          </a:p>
          <a:p>
            <a:pPr defTabSz="457200">
              <a:lnSpc>
                <a:spcPct val="90000"/>
              </a:lnSpc>
              <a:spcBef>
                <a:spcPts val="1000"/>
              </a:spcBef>
              <a:buClr>
                <a:schemeClr val="accent1"/>
              </a:buClr>
              <a:buSzPct val="80000"/>
              <a:buFont typeface="Wingdings 3" charset="2"/>
              <a:buChar char=""/>
            </a:pPr>
            <a:endParaRPr lang="en-US" sz="1100" dirty="0">
              <a:solidFill>
                <a:schemeClr val="bg1"/>
              </a:solidFill>
            </a:endParaRPr>
          </a:p>
        </p:txBody>
      </p:sp>
      <p:pic>
        <p:nvPicPr>
          <p:cNvPr id="4" name="Picture 3" descr="Cheetah in the wild">
            <a:extLst>
              <a:ext uri="{FF2B5EF4-FFF2-40B4-BE49-F238E27FC236}">
                <a16:creationId xmlns:a16="http://schemas.microsoft.com/office/drawing/2014/main" id="{E2F3D8FC-EFA6-E291-BCED-FEF008C9071F}"/>
              </a:ext>
            </a:extLst>
          </p:cNvPr>
          <p:cNvPicPr>
            <a:picLocks noChangeAspect="1"/>
          </p:cNvPicPr>
          <p:nvPr/>
        </p:nvPicPr>
        <p:blipFill rotWithShape="1">
          <a:blip r:embed="rId2"/>
          <a:srcRect l="39833" r="7691" b="-8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89608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825EDC-58A2-0B8F-4443-0802D64F7D36}"/>
              </a:ext>
            </a:extLst>
          </p:cNvPr>
          <p:cNvSpPr txBox="1"/>
          <p:nvPr/>
        </p:nvSpPr>
        <p:spPr>
          <a:xfrm>
            <a:off x="677334" y="609600"/>
            <a:ext cx="4160137" cy="527009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000" b="1" dirty="0">
                <a:solidFill>
                  <a:schemeClr val="bg1"/>
                </a:solidFill>
                <a:latin typeface="+mj-lt"/>
                <a:ea typeface="+mj-ea"/>
                <a:cs typeface="+mj-cs"/>
              </a:rPr>
              <a:t>ETHICAL CONSUMERISM</a:t>
            </a:r>
          </a:p>
        </p:txBody>
      </p:sp>
      <p:sp>
        <p:nvSpPr>
          <p:cNvPr id="3" name="TextBox 2">
            <a:extLst>
              <a:ext uri="{FF2B5EF4-FFF2-40B4-BE49-F238E27FC236}">
                <a16:creationId xmlns:a16="http://schemas.microsoft.com/office/drawing/2014/main" id="{EEEBB100-D9E4-AE97-95D2-BEE783262097}"/>
              </a:ext>
            </a:extLst>
          </p:cNvPr>
          <p:cNvSpPr txBox="1"/>
          <p:nvPr/>
        </p:nvSpPr>
        <p:spPr>
          <a:xfrm>
            <a:off x="4758813" y="757084"/>
            <a:ext cx="7328643" cy="55601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defTabSz="457200">
              <a:lnSpc>
                <a:spcPct val="90000"/>
              </a:lnSpc>
              <a:spcBef>
                <a:spcPts val="1000"/>
              </a:spcBef>
              <a:buClr>
                <a:schemeClr val="accent1"/>
              </a:buClr>
              <a:buSzPct val="80000"/>
            </a:pPr>
            <a:r>
              <a:rPr lang="en-US" b="0" i="0" dirty="0">
                <a:solidFill>
                  <a:schemeClr val="bg1"/>
                </a:solidFill>
                <a:effectLst/>
              </a:rPr>
              <a:t>Ethical consumerism emphasizes conscious choices, aligning purchases with personal values. It involves informed decisions, considering social, environmental, and ethical factors in products and services. This lifestyle promotes sustainability and responsible consumption.</a:t>
            </a:r>
            <a:endParaRPr lang="en-US" b="1" dirty="0">
              <a:solidFill>
                <a:schemeClr val="bg1"/>
              </a:solidFill>
            </a:endParaRPr>
          </a:p>
          <a:p>
            <a:pPr defTabSz="457200">
              <a:lnSpc>
                <a:spcPct val="90000"/>
              </a:lnSpc>
              <a:spcBef>
                <a:spcPts val="1000"/>
              </a:spcBef>
              <a:buClr>
                <a:schemeClr val="accent1"/>
              </a:buClr>
              <a:buSzPct val="80000"/>
            </a:pPr>
            <a:r>
              <a:rPr lang="en-US" b="1" dirty="0">
                <a:solidFill>
                  <a:schemeClr val="bg1"/>
                </a:solidFill>
              </a:rPr>
              <a:t>Ethical consumerism is based on the following principles:</a:t>
            </a:r>
          </a:p>
          <a:p>
            <a:pPr defTabSz="457200">
              <a:lnSpc>
                <a:spcPct val="90000"/>
              </a:lnSpc>
              <a:spcBef>
                <a:spcPts val="1000"/>
              </a:spcBef>
              <a:buClr>
                <a:schemeClr val="accent1"/>
              </a:buClr>
              <a:buSzPct val="80000"/>
              <a:buFont typeface="Wingdings 3" charset="2"/>
              <a:buChar char=""/>
            </a:pPr>
            <a:endParaRPr lang="en-US" b="1"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Social Responsibility</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Environmental Sustainability</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Animal Welfare</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Local and Fair Trade</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Transparency and Accountability</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Health and Well-being</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Supporting Social Causes</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r>
              <a:rPr lang="en-US" b="1" dirty="0">
                <a:solidFill>
                  <a:schemeClr val="bg1"/>
                </a:solidFill>
              </a:rPr>
              <a:t>Minimalism and Anti-Consumerism</a:t>
            </a:r>
            <a:endParaRPr lang="en-US" dirty="0">
              <a:solidFill>
                <a:schemeClr val="bg1"/>
              </a:solidFill>
            </a:endParaRPr>
          </a:p>
          <a:p>
            <a:pPr defTabSz="457200">
              <a:lnSpc>
                <a:spcPct val="90000"/>
              </a:lnSpc>
              <a:spcBef>
                <a:spcPts val="1000"/>
              </a:spcBef>
              <a:buClr>
                <a:schemeClr val="accent1"/>
              </a:buClr>
              <a:buSzPct val="80000"/>
              <a:buFont typeface="Wingdings 3" charset="2"/>
              <a:buChar char=""/>
            </a:pPr>
            <a:endParaRPr lang="en-US" dirty="0">
              <a:solidFill>
                <a:schemeClr val="bg1"/>
              </a:solidFill>
            </a:endParaRPr>
          </a:p>
        </p:txBody>
      </p:sp>
    </p:spTree>
    <p:extLst>
      <p:ext uri="{BB962C8B-B14F-4D97-AF65-F5344CB8AC3E}">
        <p14:creationId xmlns:p14="http://schemas.microsoft.com/office/powerpoint/2010/main" val="77217110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9" name="Picture 38" descr="White bulbs with a yellow one standing out">
            <a:extLst>
              <a:ext uri="{FF2B5EF4-FFF2-40B4-BE49-F238E27FC236}">
                <a16:creationId xmlns:a16="http://schemas.microsoft.com/office/drawing/2014/main" id="{326C0FE4-1A9B-14AB-A620-279F394B57FB}"/>
              </a:ext>
            </a:extLst>
          </p:cNvPr>
          <p:cNvPicPr>
            <a:picLocks noChangeAspect="1"/>
          </p:cNvPicPr>
          <p:nvPr/>
        </p:nvPicPr>
        <p:blipFill rotWithShape="1">
          <a:blip r:embed="rId2">
            <a:duotone>
              <a:prstClr val="black"/>
              <a:schemeClr val="tx2">
                <a:tint val="45000"/>
                <a:satMod val="400000"/>
              </a:schemeClr>
            </a:duotone>
            <a:alphaModFix amt="40000"/>
          </a:blip>
          <a:srcRect b="1573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A3BE2124-3F7B-8AEF-34B2-8F89421255A7}"/>
              </a:ext>
            </a:extLst>
          </p:cNvPr>
          <p:cNvSpPr txBox="1"/>
          <p:nvPr/>
        </p:nvSpPr>
        <p:spPr>
          <a:xfrm>
            <a:off x="662957" y="580845"/>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000" b="1" dirty="0">
                <a:latin typeface="+mj-lt"/>
                <a:ea typeface="+mj-ea"/>
                <a:cs typeface="+mj-cs"/>
              </a:rPr>
              <a:t>EDUCATION AND ADVOCACY​</a:t>
            </a:r>
          </a:p>
        </p:txBody>
      </p:sp>
      <p:sp>
        <p:nvSpPr>
          <p:cNvPr id="4" name="TextBox 3">
            <a:extLst>
              <a:ext uri="{FF2B5EF4-FFF2-40B4-BE49-F238E27FC236}">
                <a16:creationId xmlns:a16="http://schemas.microsoft.com/office/drawing/2014/main" id="{23EFB422-E343-E719-6C1F-DF4FC49304AB}"/>
              </a:ext>
            </a:extLst>
          </p:cNvPr>
          <p:cNvSpPr txBox="1"/>
          <p:nvPr/>
        </p:nvSpPr>
        <p:spPr>
          <a:xfrm>
            <a:off x="568402" y="1573903"/>
            <a:ext cx="11055195" cy="13954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a:lnSpc>
                <a:spcPct val="90000"/>
              </a:lnSpc>
              <a:spcBef>
                <a:spcPts val="1000"/>
              </a:spcBef>
              <a:buClr>
                <a:schemeClr val="accent1"/>
              </a:buClr>
              <a:buSzPct val="80000"/>
            </a:pPr>
            <a:r>
              <a:rPr lang="en-US" sz="2400" dirty="0"/>
              <a:t>"Education and Advocacy" typically refer to activities aimed at raising awareness, informing others, and promoting ethical and sustainable practices.​</a:t>
            </a:r>
          </a:p>
          <a:p>
            <a:pPr defTabSz="457200">
              <a:lnSpc>
                <a:spcPct val="90000"/>
              </a:lnSpc>
              <a:spcBef>
                <a:spcPts val="1000"/>
              </a:spcBef>
              <a:buClr>
                <a:schemeClr val="accent1"/>
              </a:buClr>
              <a:buSzPct val="80000"/>
            </a:pPr>
            <a:endParaRPr lang="en-US" sz="2000" b="1" dirty="0"/>
          </a:p>
          <a:p>
            <a:pPr defTabSz="457200">
              <a:lnSpc>
                <a:spcPct val="90000"/>
              </a:lnSpc>
              <a:spcBef>
                <a:spcPts val="1000"/>
              </a:spcBef>
            </a:pPr>
            <a:endParaRPr lang="en-US" b="1" dirty="0"/>
          </a:p>
        </p:txBody>
      </p:sp>
      <p:sp>
        <p:nvSpPr>
          <p:cNvPr id="3" name="TextBox 2">
            <a:extLst>
              <a:ext uri="{FF2B5EF4-FFF2-40B4-BE49-F238E27FC236}">
                <a16:creationId xmlns:a16="http://schemas.microsoft.com/office/drawing/2014/main" id="{09023D24-E675-1819-6934-2C7CFDBE0AA5}"/>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a:solidFill>
                <a:srgbClr val="90C226"/>
              </a:solidFill>
            </a:endParaRPr>
          </a:p>
        </p:txBody>
      </p:sp>
      <p:sp>
        <p:nvSpPr>
          <p:cNvPr id="5" name="TextBox 4">
            <a:extLst>
              <a:ext uri="{FF2B5EF4-FFF2-40B4-BE49-F238E27FC236}">
                <a16:creationId xmlns:a16="http://schemas.microsoft.com/office/drawing/2014/main" id="{05B46705-C004-B786-52FE-D42FBCE77D60}"/>
              </a:ext>
            </a:extLst>
          </p:cNvPr>
          <p:cNvSpPr txBox="1"/>
          <p:nvPr/>
        </p:nvSpPr>
        <p:spPr>
          <a:xfrm>
            <a:off x="912532" y="3045501"/>
            <a:ext cx="4603366" cy="2123658"/>
          </a:xfrm>
          <a:prstGeom prst="rect">
            <a:avLst/>
          </a:prstGeom>
          <a:noFill/>
        </p:spPr>
        <p:txBody>
          <a:bodyPr wrap="square" rtlCol="0">
            <a:spAutoFit/>
          </a:bodyPr>
          <a:lstStyle/>
          <a:p>
            <a:pPr algn="l"/>
            <a:r>
              <a:rPr lang="en-US" sz="3600" b="1" i="0" dirty="0">
                <a:effectLst/>
                <a:latin typeface="Söhne"/>
              </a:rPr>
              <a:t>Education:</a:t>
            </a:r>
            <a:endParaRPr lang="en-US" sz="3600" b="0" i="0" dirty="0">
              <a:effectLst/>
              <a:latin typeface="Söhne"/>
            </a:endParaRPr>
          </a:p>
          <a:p>
            <a:pPr algn="l">
              <a:buFont typeface="Arial" panose="020B0604020202020204" pitchFamily="34" charset="0"/>
              <a:buChar char="•"/>
            </a:pPr>
            <a:r>
              <a:rPr lang="en-US" sz="2400" b="1" i="0" dirty="0">
                <a:effectLst/>
                <a:latin typeface="Söhne"/>
              </a:rPr>
              <a:t>Raise Awareness</a:t>
            </a:r>
          </a:p>
          <a:p>
            <a:pPr algn="l">
              <a:buFont typeface="Arial" panose="020B0604020202020204" pitchFamily="34" charset="0"/>
              <a:buChar char="•"/>
            </a:pPr>
            <a:r>
              <a:rPr lang="en-US" sz="2400" b="1" i="0" dirty="0">
                <a:effectLst/>
                <a:latin typeface="Söhne"/>
              </a:rPr>
              <a:t>Consumer Education</a:t>
            </a:r>
          </a:p>
          <a:p>
            <a:pPr algn="l">
              <a:buFont typeface="Arial" panose="020B0604020202020204" pitchFamily="34" charset="0"/>
              <a:buChar char="•"/>
            </a:pPr>
            <a:r>
              <a:rPr lang="en-US" sz="2400" b="1" i="0" dirty="0">
                <a:effectLst/>
                <a:latin typeface="Söhne"/>
              </a:rPr>
              <a:t>School and Community Initiatives</a:t>
            </a:r>
          </a:p>
          <a:p>
            <a:pPr algn="l">
              <a:buFont typeface="Arial" panose="020B0604020202020204" pitchFamily="34" charset="0"/>
              <a:buChar char="•"/>
            </a:pPr>
            <a:r>
              <a:rPr lang="en-US" sz="2400" b="1" i="0" dirty="0">
                <a:effectLst/>
                <a:latin typeface="Söhne"/>
              </a:rPr>
              <a:t>Online Resources</a:t>
            </a:r>
            <a:endParaRPr lang="en-IN" sz="2400" dirty="0"/>
          </a:p>
        </p:txBody>
      </p:sp>
      <p:sp>
        <p:nvSpPr>
          <p:cNvPr id="6" name="TextBox 5">
            <a:extLst>
              <a:ext uri="{FF2B5EF4-FFF2-40B4-BE49-F238E27FC236}">
                <a16:creationId xmlns:a16="http://schemas.microsoft.com/office/drawing/2014/main" id="{7761B3ED-D997-FFA7-2CF6-F7965D1E00A8}"/>
              </a:ext>
            </a:extLst>
          </p:cNvPr>
          <p:cNvSpPr txBox="1"/>
          <p:nvPr/>
        </p:nvSpPr>
        <p:spPr>
          <a:xfrm>
            <a:off x="7467600" y="3045501"/>
            <a:ext cx="4387055" cy="3231654"/>
          </a:xfrm>
          <a:prstGeom prst="rect">
            <a:avLst/>
          </a:prstGeom>
          <a:noFill/>
        </p:spPr>
        <p:txBody>
          <a:bodyPr wrap="square" rtlCol="0">
            <a:spAutoFit/>
          </a:bodyPr>
          <a:lstStyle/>
          <a:p>
            <a:pPr algn="l"/>
            <a:r>
              <a:rPr lang="en-US" sz="3600" b="1" i="0" dirty="0">
                <a:effectLst/>
                <a:latin typeface="Söhne"/>
              </a:rPr>
              <a:t>Advocacy:</a:t>
            </a:r>
            <a:endParaRPr lang="en-US" sz="3600" b="0" i="0" dirty="0">
              <a:effectLst/>
              <a:latin typeface="Söhne"/>
            </a:endParaRPr>
          </a:p>
          <a:p>
            <a:pPr algn="l">
              <a:buFont typeface="Arial" panose="020B0604020202020204" pitchFamily="34" charset="0"/>
              <a:buChar char="•"/>
            </a:pPr>
            <a:r>
              <a:rPr lang="en-US" sz="2400" b="1" i="0" dirty="0">
                <a:effectLst/>
                <a:latin typeface="Söhne"/>
              </a:rPr>
              <a:t>Policy Advocacy</a:t>
            </a:r>
          </a:p>
          <a:p>
            <a:pPr algn="l">
              <a:buFont typeface="Arial" panose="020B0604020202020204" pitchFamily="34" charset="0"/>
              <a:buChar char="•"/>
            </a:pPr>
            <a:r>
              <a:rPr lang="en-US" sz="2400" b="1" i="0" dirty="0">
                <a:effectLst/>
                <a:latin typeface="Söhne"/>
              </a:rPr>
              <a:t>Consumer Activism</a:t>
            </a:r>
          </a:p>
          <a:p>
            <a:pPr algn="l">
              <a:buFont typeface="Arial" panose="020B0604020202020204" pitchFamily="34" charset="0"/>
              <a:buChar char="•"/>
            </a:pPr>
            <a:r>
              <a:rPr lang="en-US" sz="2400" b="1" i="0" dirty="0">
                <a:effectLst/>
                <a:latin typeface="Söhne"/>
              </a:rPr>
              <a:t>NGO and Nonprofit Involvement</a:t>
            </a:r>
          </a:p>
          <a:p>
            <a:pPr algn="l">
              <a:buFont typeface="Arial" panose="020B0604020202020204" pitchFamily="34" charset="0"/>
              <a:buChar char="•"/>
            </a:pPr>
            <a:r>
              <a:rPr lang="en-US" sz="2400" b="1" i="0" dirty="0">
                <a:effectLst/>
                <a:latin typeface="Söhne"/>
              </a:rPr>
              <a:t>Corporate Engagement</a:t>
            </a:r>
            <a:endParaRPr lang="en-US" sz="2400" b="0" i="0" dirty="0">
              <a:effectLst/>
              <a:latin typeface="Söhne"/>
            </a:endParaRPr>
          </a:p>
          <a:p>
            <a:pPr algn="l">
              <a:buFont typeface="Arial" panose="020B0604020202020204" pitchFamily="34" charset="0"/>
              <a:buChar char="•"/>
            </a:pPr>
            <a:r>
              <a:rPr lang="en-US" sz="2400" b="1" i="0" dirty="0">
                <a:effectLst/>
                <a:latin typeface="Söhne"/>
              </a:rPr>
              <a:t>Community Initiatives</a:t>
            </a:r>
          </a:p>
          <a:p>
            <a:pPr algn="l">
              <a:buFont typeface="Arial" panose="020B0604020202020204" pitchFamily="34" charset="0"/>
              <a:buChar char="•"/>
            </a:pPr>
            <a:r>
              <a:rPr lang="en-US" sz="2400" b="1" i="0" dirty="0">
                <a:effectLst/>
                <a:latin typeface="Söhne"/>
              </a:rPr>
              <a:t>International Cooperation</a:t>
            </a:r>
            <a:endParaRPr lang="en-US" sz="2400" b="0" i="0" dirty="0">
              <a:effectLst/>
              <a:latin typeface="Söhne"/>
            </a:endParaRPr>
          </a:p>
        </p:txBody>
      </p:sp>
    </p:spTree>
    <p:extLst>
      <p:ext uri="{BB962C8B-B14F-4D97-AF65-F5344CB8AC3E}">
        <p14:creationId xmlns:p14="http://schemas.microsoft.com/office/powerpoint/2010/main" val="220799247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F661B3-D8F1-C62F-B4E3-D5F16A43AF94}"/>
              </a:ext>
            </a:extLst>
          </p:cNvPr>
          <p:cNvSpPr txBox="1"/>
          <p:nvPr/>
        </p:nvSpPr>
        <p:spPr>
          <a:xfrm>
            <a:off x="2959509" y="1759975"/>
            <a:ext cx="6587613" cy="3046988"/>
          </a:xfrm>
          <a:prstGeom prst="rect">
            <a:avLst/>
          </a:prstGeom>
          <a:noFill/>
        </p:spPr>
        <p:txBody>
          <a:bodyPr wrap="square" rtlCol="0">
            <a:spAutoFit/>
          </a:bodyPr>
          <a:lstStyle/>
          <a:p>
            <a:pPr algn="ctr"/>
            <a:r>
              <a:rPr lang="en-US" sz="9600" b="1" dirty="0">
                <a:solidFill>
                  <a:schemeClr val="bg1"/>
                </a:solidFill>
                <a:latin typeface="Berlin Sans FB" panose="020E0602020502020306" pitchFamily="34" charset="0"/>
              </a:rPr>
              <a:t>THANK YOU!</a:t>
            </a:r>
            <a:endParaRPr lang="en-IN" sz="96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41416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84AE1-69FD-67C7-E7AE-C7E3B525E0CD}"/>
              </a:ext>
            </a:extLst>
          </p:cNvPr>
          <p:cNvSpPr txBox="1"/>
          <p:nvPr/>
        </p:nvSpPr>
        <p:spPr>
          <a:xfrm>
            <a:off x="476305" y="660758"/>
            <a:ext cx="11231241" cy="4184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58368">
              <a:spcAft>
                <a:spcPts val="600"/>
              </a:spcAft>
            </a:pPr>
            <a:r>
              <a:rPr lang="en-US" sz="1250" kern="1200" dirty="0">
                <a:solidFill>
                  <a:schemeClr val="bg1"/>
                </a:solidFill>
                <a:latin typeface="+mn-lt"/>
                <a:ea typeface="+mn-ea"/>
                <a:cs typeface="+mn-cs"/>
              </a:rPr>
              <a:t>       </a:t>
            </a:r>
            <a:r>
              <a:rPr lang="en-US" sz="4400" b="1" kern="1200" dirty="0">
                <a:solidFill>
                  <a:schemeClr val="bg1"/>
                </a:solidFill>
                <a:latin typeface="+mn-lt"/>
                <a:ea typeface="+mn-ea"/>
                <a:cs typeface="+mn-cs"/>
              </a:rPr>
              <a:t>INTRODUCTION </a:t>
            </a:r>
            <a:endParaRPr lang="en-US" sz="4400" b="1" dirty="0">
              <a:solidFill>
                <a:schemeClr val="bg1"/>
              </a:solidFill>
            </a:endParaRPr>
          </a:p>
          <a:p>
            <a:pPr algn="ctr" defTabSz="658368">
              <a:spcAft>
                <a:spcPts val="600"/>
              </a:spcAft>
            </a:pPr>
            <a:endParaRPr lang="en-US" sz="1296" kern="1200" dirty="0">
              <a:solidFill>
                <a:schemeClr val="bg1"/>
              </a:solidFill>
              <a:latin typeface="+mn-lt"/>
            </a:endParaRPr>
          </a:p>
          <a:p>
            <a:pPr algn="ctr" defTabSz="658368">
              <a:spcAft>
                <a:spcPts val="600"/>
              </a:spcAft>
            </a:pPr>
            <a:r>
              <a:rPr lang="en-US" kern="1200" dirty="0">
                <a:solidFill>
                  <a:schemeClr val="bg1"/>
                </a:solidFill>
                <a:latin typeface="+mn-lt"/>
                <a:ea typeface="+mn-ea"/>
                <a:cs typeface="+mn-cs"/>
              </a:rPr>
              <a:t>ENVIRONMENTAL ETHICS CAN BE UNDERSTOOD IN SIMPLE TERMS AS RESPECT FOR THE </a:t>
            </a:r>
            <a:endParaRPr lang="en-US" kern="1200" dirty="0">
              <a:solidFill>
                <a:schemeClr val="bg1"/>
              </a:solidFill>
              <a:latin typeface="+mn-lt"/>
            </a:endParaRPr>
          </a:p>
          <a:p>
            <a:pPr algn="ctr" defTabSz="658368">
              <a:spcAft>
                <a:spcPts val="600"/>
              </a:spcAft>
            </a:pPr>
            <a:r>
              <a:rPr lang="en-US" kern="1200" dirty="0">
                <a:solidFill>
                  <a:schemeClr val="bg1"/>
                </a:solidFill>
                <a:latin typeface="+mn-lt"/>
                <a:ea typeface="+mn-ea"/>
                <a:cs typeface="+mn-cs"/>
              </a:rPr>
              <a:t>INTRINSIC VALUE OF NATURE. IT IS A BRANCH OF APPLIED PHILOSOPHY THAT STUDIES THE </a:t>
            </a:r>
            <a:endParaRPr lang="en-US" kern="1200" dirty="0">
              <a:solidFill>
                <a:schemeClr val="bg1"/>
              </a:solidFill>
              <a:latin typeface="+mn-lt"/>
            </a:endParaRPr>
          </a:p>
          <a:p>
            <a:pPr algn="ctr" defTabSz="658368">
              <a:spcAft>
                <a:spcPts val="600"/>
              </a:spcAft>
            </a:pPr>
            <a:r>
              <a:rPr lang="en-US" kern="1200" dirty="0">
                <a:solidFill>
                  <a:schemeClr val="bg1"/>
                </a:solidFill>
                <a:latin typeface="+mn-lt"/>
                <a:ea typeface="+mn-ea"/>
                <a:cs typeface="+mn-cs"/>
              </a:rPr>
              <a:t>CONCEPTUAL FOUNDATIONS OF ENVIRONMENTAL ISSUES AS WELL AS MORE CONCRETE ISSUES </a:t>
            </a:r>
            <a:endParaRPr lang="en-US" kern="1200" dirty="0">
              <a:solidFill>
                <a:schemeClr val="bg1"/>
              </a:solidFill>
              <a:latin typeface="+mn-lt"/>
            </a:endParaRPr>
          </a:p>
          <a:p>
            <a:pPr algn="ctr" defTabSz="658368">
              <a:spcAft>
                <a:spcPts val="600"/>
              </a:spcAft>
            </a:pPr>
            <a:r>
              <a:rPr lang="en-US" kern="1200" dirty="0">
                <a:solidFill>
                  <a:schemeClr val="bg1"/>
                </a:solidFill>
                <a:latin typeface="+mn-lt"/>
                <a:ea typeface="+mn-ea"/>
                <a:cs typeface="+mn-cs"/>
              </a:rPr>
              <a:t>SURROUNDING SOCIETAL ATTITUDES,ACTIONS AND POLICIES TO PROTECT AND SUSTAIN </a:t>
            </a:r>
            <a:endParaRPr lang="en-US" kern="1200" dirty="0">
              <a:solidFill>
                <a:schemeClr val="bg1"/>
              </a:solidFill>
              <a:latin typeface="+mn-lt"/>
            </a:endParaRPr>
          </a:p>
          <a:p>
            <a:pPr algn="ctr" defTabSz="658368">
              <a:spcAft>
                <a:spcPts val="600"/>
              </a:spcAft>
            </a:pPr>
            <a:r>
              <a:rPr lang="en-US" kern="1200" dirty="0">
                <a:solidFill>
                  <a:schemeClr val="bg1"/>
                </a:solidFill>
                <a:latin typeface="+mn-lt"/>
                <a:ea typeface="+mn-ea"/>
                <a:cs typeface="+mn-cs"/>
              </a:rPr>
              <a:t>BIODIVERSITY AND ECOLOGICAL SYSTEMS. </a:t>
            </a:r>
            <a:endParaRPr lang="en-US" kern="1200" dirty="0">
              <a:solidFill>
                <a:schemeClr val="bg1"/>
              </a:solidFill>
              <a:latin typeface="+mn-lt"/>
            </a:endParaRPr>
          </a:p>
          <a:p>
            <a:pPr algn="ctr" defTabSz="658368">
              <a:spcAft>
                <a:spcPts val="600"/>
              </a:spcAft>
            </a:pPr>
            <a:endParaRPr lang="en-US" sz="1296" kern="1200" dirty="0">
              <a:solidFill>
                <a:schemeClr val="bg1"/>
              </a:solidFill>
              <a:latin typeface="+mn-lt"/>
            </a:endParaRPr>
          </a:p>
          <a:p>
            <a:pPr algn="ctr" defTabSz="658368">
              <a:spcAft>
                <a:spcPts val="600"/>
              </a:spcAft>
            </a:pPr>
            <a:endParaRPr lang="en-US" sz="1400" b="1" dirty="0">
              <a:solidFill>
                <a:schemeClr val="bg1"/>
              </a:solidFill>
            </a:endParaRPr>
          </a:p>
          <a:p>
            <a:pPr algn="ctr" defTabSz="658368">
              <a:spcAft>
                <a:spcPts val="600"/>
              </a:spcAft>
            </a:pPr>
            <a:r>
              <a:rPr lang="en-US" b="1" kern="1200" dirty="0">
                <a:solidFill>
                  <a:schemeClr val="bg1"/>
                </a:solidFill>
                <a:latin typeface="+mn-lt"/>
                <a:ea typeface="+mn-ea"/>
                <a:cs typeface="+mn-cs"/>
              </a:rPr>
              <a:t>ETHICAL CONSIDERATIONS IN ENVIRONMENTAL ISSUES ARE IMPORTANT BECAUSE :</a:t>
            </a:r>
            <a:endParaRPr lang="en-US" dirty="0">
              <a:solidFill>
                <a:schemeClr val="bg1"/>
              </a:solidFill>
            </a:endParaRPr>
          </a:p>
          <a:p>
            <a:pPr algn="ctr">
              <a:spcAft>
                <a:spcPts val="600"/>
              </a:spcAft>
            </a:pPr>
            <a:endParaRPr lang="en-US" sz="2400" dirty="0">
              <a:solidFill>
                <a:schemeClr val="bg1"/>
              </a:solidFill>
            </a:endParaRPr>
          </a:p>
        </p:txBody>
      </p:sp>
      <p:graphicFrame>
        <p:nvGraphicFramePr>
          <p:cNvPr id="3" name="Diagram 2">
            <a:extLst>
              <a:ext uri="{FF2B5EF4-FFF2-40B4-BE49-F238E27FC236}">
                <a16:creationId xmlns:a16="http://schemas.microsoft.com/office/drawing/2014/main" id="{DA71E1AB-14DB-7ADF-C186-8429C278370B}"/>
              </a:ext>
            </a:extLst>
          </p:cNvPr>
          <p:cNvGraphicFramePr/>
          <p:nvPr>
            <p:extLst>
              <p:ext uri="{D42A27DB-BD31-4B8C-83A1-F6EECF244321}">
                <p14:modId xmlns:p14="http://schemas.microsoft.com/office/powerpoint/2010/main" val="1507198921"/>
              </p:ext>
            </p:extLst>
          </p:nvPr>
        </p:nvGraphicFramePr>
        <p:xfrm>
          <a:off x="4333705" y="4265515"/>
          <a:ext cx="3865750" cy="2064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081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A50CC1-C175-6677-F966-93DF707806BF}"/>
              </a:ext>
            </a:extLst>
          </p:cNvPr>
          <p:cNvSpPr txBox="1"/>
          <p:nvPr/>
        </p:nvSpPr>
        <p:spPr>
          <a:xfrm>
            <a:off x="437693" y="439414"/>
            <a:ext cx="11129039"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INTRINSIC VALUE OF ENVIRONMNETAL ETHICS </a:t>
            </a:r>
          </a:p>
          <a:p>
            <a:endParaRPr lang="en-US" dirty="0">
              <a:solidFill>
                <a:schemeClr val="bg1"/>
              </a:solidFill>
              <a:ea typeface="+mn-lt"/>
              <a:cs typeface="+mn-lt"/>
            </a:endParaRPr>
          </a:p>
          <a:p>
            <a:r>
              <a:rPr lang="en-US" sz="2000" dirty="0">
                <a:solidFill>
                  <a:schemeClr val="bg1"/>
                </a:solidFill>
                <a:ea typeface="+mn-lt"/>
                <a:cs typeface="+mn-lt"/>
              </a:rPr>
              <a:t>Intrinsic value refers to the inherent worth or value that something possesses independently of any external considerations, particularly its utility to humans. In the context of environmental ethics, it means that nature, including ecosystems, species, and individual organisms, has value simply because it exists.</a:t>
            </a:r>
            <a:endParaRPr lang="en-US" sz="2000" dirty="0">
              <a:solidFill>
                <a:schemeClr val="bg1"/>
              </a:solidFill>
            </a:endParaRPr>
          </a:p>
          <a:p>
            <a:endParaRPr lang="en-US" dirty="0">
              <a:solidFill>
                <a:schemeClr val="bg1"/>
              </a:solidFill>
              <a:ea typeface="Calibri"/>
              <a:cs typeface="Angsana New"/>
            </a:endParaRPr>
          </a:p>
          <a:p>
            <a:r>
              <a:rPr lang="en-US" sz="4000" b="1" dirty="0">
                <a:solidFill>
                  <a:schemeClr val="bg1"/>
                </a:solidFill>
                <a:ea typeface="Calibri"/>
                <a:cs typeface="Angsana New"/>
              </a:rPr>
              <a:t>INSTRUMENTAL VALUE OF ENVIRONMENTAL ETHICS</a:t>
            </a:r>
          </a:p>
          <a:p>
            <a:endParaRPr lang="en-US" dirty="0">
              <a:solidFill>
                <a:schemeClr val="bg1"/>
              </a:solidFill>
              <a:ea typeface="Calibri"/>
              <a:cs typeface="Angsana New"/>
            </a:endParaRPr>
          </a:p>
          <a:p>
            <a:r>
              <a:rPr lang="en-US" sz="2000" dirty="0">
                <a:solidFill>
                  <a:schemeClr val="bg1"/>
                </a:solidFill>
                <a:ea typeface="Calibri"/>
                <a:cs typeface="Angsana New"/>
              </a:rPr>
              <a:t>Instrumental value, in contrast, is the value of something in relation to its utility or usefulness for achieving some end or purpose, typically for human benefit. It means that nature is valuable because of the services, resources, or benefits it provides to humans or other species.</a:t>
            </a:r>
            <a:endParaRPr lang="en-US" sz="2000" dirty="0">
              <a:solidFill>
                <a:schemeClr val="bg1"/>
              </a:solidFill>
            </a:endParaRPr>
          </a:p>
          <a:p>
            <a:endParaRPr lang="en-US" sz="2400" dirty="0"/>
          </a:p>
        </p:txBody>
      </p:sp>
    </p:spTree>
    <p:extLst>
      <p:ext uri="{BB962C8B-B14F-4D97-AF65-F5344CB8AC3E}">
        <p14:creationId xmlns:p14="http://schemas.microsoft.com/office/powerpoint/2010/main" val="328619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354D2-4C13-EB2E-B3CD-121567CC07C5}"/>
              </a:ext>
            </a:extLst>
          </p:cNvPr>
          <p:cNvSpPr txBox="1"/>
          <p:nvPr/>
        </p:nvSpPr>
        <p:spPr>
          <a:xfrm>
            <a:off x="337445" y="149411"/>
            <a:ext cx="11372774"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bg1"/>
                </a:solidFill>
              </a:rPr>
              <a:t>ETHICAL PERSPECTIVES ON ENVIRONMENTAL ETHICS </a:t>
            </a:r>
          </a:p>
          <a:p>
            <a:endParaRPr lang="en-US" sz="2400" b="1" dirty="0">
              <a:solidFill>
                <a:schemeClr val="bg1"/>
              </a:solidFill>
            </a:endParaRPr>
          </a:p>
          <a:p>
            <a:r>
              <a:rPr lang="en-US" sz="2400" dirty="0">
                <a:solidFill>
                  <a:schemeClr val="bg1"/>
                </a:solidFill>
              </a:rPr>
              <a:t>Environmental ethics is a branch of ethics that focuses on the moral relationship between humans and the natural world. It explores various ethical perspectives and frameworks for addressing environmental issues. Here are some of the key ethical perspectives within environmental ethics:</a:t>
            </a:r>
          </a:p>
          <a:p>
            <a:pPr marL="342900" indent="-342900">
              <a:buFont typeface="Arial"/>
              <a:buChar char="•"/>
            </a:pPr>
            <a:endParaRPr lang="en-US" sz="2400" dirty="0">
              <a:solidFill>
                <a:schemeClr val="bg1"/>
              </a:solidFill>
            </a:endParaRPr>
          </a:p>
          <a:p>
            <a:pPr marL="342900" indent="-342900">
              <a:buFont typeface="Arial"/>
              <a:buChar char="•"/>
            </a:pPr>
            <a:r>
              <a:rPr lang="en-US" sz="2400" dirty="0">
                <a:solidFill>
                  <a:schemeClr val="bg1"/>
                </a:solidFill>
              </a:rPr>
              <a:t>Anthropocentrism</a:t>
            </a:r>
          </a:p>
          <a:p>
            <a:pPr marL="342900" indent="-342900">
              <a:buFont typeface="Arial"/>
              <a:buChar char="•"/>
            </a:pPr>
            <a:r>
              <a:rPr lang="en-US" sz="2400" dirty="0">
                <a:solidFill>
                  <a:schemeClr val="bg1"/>
                </a:solidFill>
              </a:rPr>
              <a:t>Biocentrism</a:t>
            </a:r>
          </a:p>
          <a:p>
            <a:pPr marL="342900" indent="-342900">
              <a:buFont typeface="Arial"/>
              <a:buChar char="•"/>
            </a:pPr>
            <a:r>
              <a:rPr lang="en-US" sz="2400" dirty="0">
                <a:solidFill>
                  <a:schemeClr val="bg1"/>
                </a:solidFill>
              </a:rPr>
              <a:t>Ecocentrism</a:t>
            </a:r>
          </a:p>
          <a:p>
            <a:pPr marL="342900" indent="-342900">
              <a:buFont typeface="Arial"/>
              <a:buChar char="•"/>
            </a:pPr>
            <a:r>
              <a:rPr lang="en-US" sz="2400" dirty="0">
                <a:solidFill>
                  <a:schemeClr val="bg1"/>
                </a:solidFill>
              </a:rPr>
              <a:t>Deep Ecology</a:t>
            </a:r>
          </a:p>
          <a:p>
            <a:pPr marL="342900" indent="-342900">
              <a:buFont typeface="Arial"/>
              <a:buChar char="•"/>
            </a:pPr>
            <a:r>
              <a:rPr lang="en-US" sz="2400" dirty="0">
                <a:solidFill>
                  <a:schemeClr val="bg1"/>
                </a:solidFill>
              </a:rPr>
              <a:t>Social Ecology</a:t>
            </a:r>
          </a:p>
          <a:p>
            <a:pPr marL="342900" indent="-342900">
              <a:buFont typeface="Arial"/>
              <a:buChar char="•"/>
            </a:pPr>
            <a:r>
              <a:rPr lang="en-US" sz="2400" dirty="0">
                <a:solidFill>
                  <a:schemeClr val="bg1"/>
                </a:solidFill>
              </a:rPr>
              <a:t>Ecofeminism </a:t>
            </a:r>
          </a:p>
          <a:p>
            <a:pPr marL="342900" indent="-342900">
              <a:buFont typeface="Arial"/>
              <a:buChar char="•"/>
            </a:pPr>
            <a:endParaRPr lang="en-US" sz="2400" dirty="0">
              <a:solidFill>
                <a:schemeClr val="bg1"/>
              </a:solidFill>
            </a:endParaRPr>
          </a:p>
        </p:txBody>
      </p:sp>
    </p:spTree>
    <p:extLst>
      <p:ext uri="{BB962C8B-B14F-4D97-AF65-F5344CB8AC3E}">
        <p14:creationId xmlns:p14="http://schemas.microsoft.com/office/powerpoint/2010/main" val="291620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7DFEE7-C04E-78D9-D607-413A7A85A3EE}"/>
              </a:ext>
            </a:extLst>
          </p:cNvPr>
          <p:cNvSpPr txBox="1"/>
          <p:nvPr/>
        </p:nvSpPr>
        <p:spPr>
          <a:xfrm>
            <a:off x="409332" y="295440"/>
            <a:ext cx="777110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1"/>
                </a:solidFill>
              </a:rPr>
              <a:t>ANTHROPOCENTRISM</a:t>
            </a:r>
          </a:p>
          <a:p>
            <a:endParaRPr lang="en-US" sz="2000" dirty="0">
              <a:solidFill>
                <a:schemeClr val="bg1"/>
              </a:solidFill>
            </a:endParaRPr>
          </a:p>
          <a:p>
            <a:r>
              <a:rPr lang="en-US" sz="2000" b="0" i="0" dirty="0">
                <a:solidFill>
                  <a:schemeClr val="bg1"/>
                </a:solidFill>
                <a:effectLst/>
              </a:rPr>
              <a:t>Anthropocentrism is when people believe humans are the most important beings, and they see nature as valuable only because it serves human needs and desires. It's a perspective where everything is viewed through the lens of how it benefits humans, often ignoring the value of nature for its own sake.</a:t>
            </a:r>
          </a:p>
          <a:p>
            <a:endParaRPr lang="en-US" sz="2000" b="1" dirty="0">
              <a:solidFill>
                <a:schemeClr val="bg1"/>
              </a:solidFill>
            </a:endParaRPr>
          </a:p>
          <a:p>
            <a:r>
              <a:rPr lang="en-US" sz="2000" b="1" dirty="0">
                <a:solidFill>
                  <a:schemeClr val="bg1"/>
                </a:solidFill>
              </a:rPr>
              <a:t>Key Points:</a:t>
            </a:r>
          </a:p>
          <a:p>
            <a:endParaRPr lang="en-US" sz="2000" dirty="0">
              <a:solidFill>
                <a:schemeClr val="bg1"/>
              </a:solidFill>
            </a:endParaRPr>
          </a:p>
          <a:p>
            <a:pPr marL="342900" indent="-342900">
              <a:buFont typeface="Arial"/>
              <a:buChar char="•"/>
            </a:pPr>
            <a:r>
              <a:rPr lang="en-US" sz="2000" dirty="0">
                <a:solidFill>
                  <a:schemeClr val="bg1"/>
                </a:solidFill>
              </a:rPr>
              <a:t>Environmental decisions are made based on the benefits or harms they bring to human well-being</a:t>
            </a:r>
          </a:p>
          <a:p>
            <a:pPr marL="342900" indent="-342900">
              <a:buFont typeface="Arial"/>
              <a:buChar char="•"/>
            </a:pPr>
            <a:endParaRPr lang="en-US" sz="2000" dirty="0">
              <a:solidFill>
                <a:schemeClr val="bg1"/>
              </a:solidFill>
            </a:endParaRPr>
          </a:p>
          <a:p>
            <a:pPr marL="342900" indent="-342900">
              <a:buFont typeface="Arial"/>
              <a:buChar char="•"/>
            </a:pPr>
            <a:r>
              <a:rPr lang="en-US" sz="2000" dirty="0">
                <a:solidFill>
                  <a:schemeClr val="bg1"/>
                </a:solidFill>
              </a:rPr>
              <a:t>Anthropocentrism often justifies resource exploitation and environmental modification for human needs and desires</a:t>
            </a:r>
          </a:p>
          <a:p>
            <a:pPr marL="342900" indent="-342900">
              <a:buFont typeface="Arial"/>
              <a:buChar char="•"/>
            </a:pPr>
            <a:endParaRPr lang="en-US" sz="2000" dirty="0">
              <a:solidFill>
                <a:schemeClr val="bg1"/>
              </a:solidFill>
            </a:endParaRPr>
          </a:p>
          <a:p>
            <a:pPr marL="342900" indent="-342900">
              <a:buFont typeface="Arial"/>
              <a:buChar char="•"/>
            </a:pPr>
            <a:r>
              <a:rPr lang="en-US" sz="2000" dirty="0">
                <a:solidFill>
                  <a:schemeClr val="bg1"/>
                </a:solidFill>
              </a:rPr>
              <a:t>Critics argue that it can lead to unsustainable practices and the neglect of non-human entities </a:t>
            </a:r>
          </a:p>
        </p:txBody>
      </p:sp>
      <p:pic>
        <p:nvPicPr>
          <p:cNvPr id="1026" name="Picture 2" descr="Image result for deforestation and urbanization images">
            <a:extLst>
              <a:ext uri="{FF2B5EF4-FFF2-40B4-BE49-F238E27FC236}">
                <a16:creationId xmlns:a16="http://schemas.microsoft.com/office/drawing/2014/main" id="{CFFD0057-E49F-9BC5-404A-11D14F390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439" y="1553497"/>
            <a:ext cx="3429615" cy="357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2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l="-15000" r="-1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43878-5675-5F69-E1A8-224F02933BCB}"/>
              </a:ext>
            </a:extLst>
          </p:cNvPr>
          <p:cNvSpPr txBox="1"/>
          <p:nvPr/>
        </p:nvSpPr>
        <p:spPr>
          <a:xfrm>
            <a:off x="283882" y="179293"/>
            <a:ext cx="9637058" cy="615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bg1"/>
                </a:solidFill>
              </a:rPr>
              <a:t>BIOCENTRISM </a:t>
            </a:r>
          </a:p>
          <a:p>
            <a:endParaRPr lang="en-US" sz="3200" b="1" dirty="0">
              <a:solidFill>
                <a:schemeClr val="bg1"/>
              </a:solidFill>
            </a:endParaRPr>
          </a:p>
          <a:p>
            <a:r>
              <a:rPr lang="en-US" sz="2000" dirty="0">
                <a:solidFill>
                  <a:schemeClr val="bg1"/>
                </a:solidFill>
              </a:rPr>
              <a:t>Biocentrism extends ethical consideration to all living beings, not just humans. It recognizes that non-human life forms, such as animals, plants, and ecosystems, have intrinsic value and should be respected and protected</a:t>
            </a:r>
            <a:endParaRPr lang="en-US" sz="2000" b="1" dirty="0">
              <a:solidFill>
                <a:schemeClr val="bg1"/>
              </a:solidFill>
            </a:endParaRPr>
          </a:p>
          <a:p>
            <a:endParaRPr lang="en-US" sz="2000" dirty="0">
              <a:solidFill>
                <a:schemeClr val="bg1"/>
              </a:solidFill>
            </a:endParaRPr>
          </a:p>
          <a:p>
            <a:r>
              <a:rPr lang="en-US" sz="2000" b="1" dirty="0">
                <a:solidFill>
                  <a:schemeClr val="bg1"/>
                </a:solidFill>
              </a:rPr>
              <a:t>Key Points:</a:t>
            </a:r>
          </a:p>
          <a:p>
            <a:endParaRPr lang="en-US" sz="2000" b="1" dirty="0">
              <a:solidFill>
                <a:schemeClr val="bg1"/>
              </a:solidFill>
            </a:endParaRPr>
          </a:p>
          <a:p>
            <a:pPr marL="342900" indent="-342900">
              <a:buFont typeface="Arial"/>
              <a:buChar char="•"/>
            </a:pPr>
            <a:r>
              <a:rPr lang="en-US" sz="2000" b="1" dirty="0">
                <a:solidFill>
                  <a:schemeClr val="bg1"/>
                </a:solidFill>
              </a:rPr>
              <a:t>All living entities have moral significance and should be considered in ethical decision-making </a:t>
            </a:r>
          </a:p>
          <a:p>
            <a:pPr marL="342900" indent="-342900">
              <a:buFont typeface="Arial"/>
              <a:buChar char="•"/>
            </a:pPr>
            <a:endParaRPr lang="en-US" sz="2000" b="1" dirty="0">
              <a:solidFill>
                <a:schemeClr val="bg1"/>
              </a:solidFill>
            </a:endParaRPr>
          </a:p>
          <a:p>
            <a:pPr marL="342900" indent="-342900">
              <a:buFont typeface="Arial"/>
              <a:buChar char="•"/>
            </a:pPr>
            <a:r>
              <a:rPr lang="en-US" sz="2000" b="1" dirty="0">
                <a:solidFill>
                  <a:schemeClr val="bg1"/>
                </a:solidFill>
              </a:rPr>
              <a:t>Biocentrism challenges anthropocentrism by emphasizing the value of non-human life </a:t>
            </a:r>
          </a:p>
          <a:p>
            <a:pPr marL="342900" indent="-342900">
              <a:buFont typeface="Arial"/>
              <a:buChar char="•"/>
            </a:pPr>
            <a:endParaRPr lang="en-US" sz="2000" b="1" dirty="0">
              <a:solidFill>
                <a:schemeClr val="bg1"/>
              </a:solidFill>
            </a:endParaRPr>
          </a:p>
          <a:p>
            <a:pPr marL="342900" indent="-342900">
              <a:buFont typeface="Arial"/>
              <a:buChar char="•"/>
            </a:pPr>
            <a:r>
              <a:rPr lang="en-US" sz="2000" b="1" dirty="0">
                <a:solidFill>
                  <a:schemeClr val="bg1"/>
                </a:solidFill>
              </a:rPr>
              <a:t>It often advocates for the preservation and conservation of ecosystems and species </a:t>
            </a:r>
          </a:p>
          <a:p>
            <a:endParaRPr lang="en-US" dirty="0">
              <a:solidFill>
                <a:schemeClr val="bg1"/>
              </a:solidFill>
            </a:endParaRPr>
          </a:p>
        </p:txBody>
      </p:sp>
    </p:spTree>
    <p:extLst>
      <p:ext uri="{BB962C8B-B14F-4D97-AF65-F5344CB8AC3E}">
        <p14:creationId xmlns:p14="http://schemas.microsoft.com/office/powerpoint/2010/main" val="470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629B22-D868-E9FA-6227-8B98A09B40BB}"/>
              </a:ext>
            </a:extLst>
          </p:cNvPr>
          <p:cNvSpPr txBox="1"/>
          <p:nvPr/>
        </p:nvSpPr>
        <p:spPr>
          <a:xfrm>
            <a:off x="569404" y="735955"/>
            <a:ext cx="7620867"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1"/>
                </a:solidFill>
              </a:rPr>
              <a:t>ECOCENTRISM</a:t>
            </a:r>
          </a:p>
          <a:p>
            <a:pPr algn="l"/>
            <a:endParaRPr lang="en-US" sz="3200" b="1" dirty="0">
              <a:solidFill>
                <a:schemeClr val="bg1"/>
              </a:solidFill>
            </a:endParaRPr>
          </a:p>
          <a:p>
            <a:r>
              <a:rPr lang="en-US" sz="2000" dirty="0">
                <a:solidFill>
                  <a:schemeClr val="bg1"/>
                </a:solidFill>
              </a:rPr>
              <a:t>Ecocentrism goes beyond biocentrism by emphasizing the intrinsic value of entire ecosystems. It sees ecosystems as wholes with value independent of the sum of their parts.</a:t>
            </a:r>
          </a:p>
          <a:p>
            <a:endParaRPr lang="en-US" sz="2000" dirty="0">
              <a:solidFill>
                <a:schemeClr val="bg1"/>
              </a:solidFill>
            </a:endParaRPr>
          </a:p>
          <a:p>
            <a:r>
              <a:rPr lang="en-US" sz="2000" dirty="0">
                <a:solidFill>
                  <a:schemeClr val="bg1"/>
                </a:solidFill>
              </a:rPr>
              <a:t>Key Points:</a:t>
            </a:r>
          </a:p>
          <a:p>
            <a:endParaRPr lang="en-US" sz="2000" dirty="0">
              <a:solidFill>
                <a:schemeClr val="bg1"/>
              </a:solidFill>
            </a:endParaRPr>
          </a:p>
          <a:p>
            <a:pPr marL="342900" indent="-342900">
              <a:buFont typeface="Arial"/>
              <a:buChar char="•"/>
            </a:pPr>
            <a:r>
              <a:rPr lang="en-US" sz="2000" dirty="0">
                <a:solidFill>
                  <a:schemeClr val="bg1"/>
                </a:solidFill>
              </a:rPr>
              <a:t>Ecosystems have their own integrity and worth, and they should be protected and conserved for their sake </a:t>
            </a:r>
          </a:p>
          <a:p>
            <a:pPr marL="342900" indent="-342900">
              <a:buFont typeface="Arial"/>
              <a:buChar char="•"/>
            </a:pPr>
            <a:endParaRPr lang="en-US" sz="2000" dirty="0">
              <a:solidFill>
                <a:schemeClr val="bg1"/>
              </a:solidFill>
            </a:endParaRPr>
          </a:p>
          <a:p>
            <a:pPr marL="342900" indent="-342900">
              <a:buFont typeface="Arial"/>
              <a:buChar char="•"/>
            </a:pPr>
            <a:r>
              <a:rPr lang="en-US" sz="2000" dirty="0">
                <a:solidFill>
                  <a:schemeClr val="bg1"/>
                </a:solidFill>
              </a:rPr>
              <a:t>Ecocentrism argues for a holistic approach to environmental ethics, considering the interconnectedness of all life within an ecosystem </a:t>
            </a:r>
          </a:p>
          <a:p>
            <a:endParaRPr lang="en-US" sz="2400" dirty="0">
              <a:solidFill>
                <a:schemeClr val="bg1"/>
              </a:solidFill>
            </a:endParaRPr>
          </a:p>
          <a:p>
            <a:endParaRPr lang="en-US" sz="2400" dirty="0">
              <a:solidFill>
                <a:schemeClr val="bg1"/>
              </a:solidFill>
            </a:endParaRPr>
          </a:p>
        </p:txBody>
      </p:sp>
      <p:pic>
        <p:nvPicPr>
          <p:cNvPr id="2050" name="Picture 2" descr="Image result for ecocentrism images">
            <a:extLst>
              <a:ext uri="{FF2B5EF4-FFF2-40B4-BE49-F238E27FC236}">
                <a16:creationId xmlns:a16="http://schemas.microsoft.com/office/drawing/2014/main" id="{8EAF856C-3302-964D-35F7-24B45D444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252" y="2012694"/>
            <a:ext cx="3162300" cy="2832612"/>
          </a:xfrm>
          <a:prstGeom prst="ellipse">
            <a:avLst/>
          </a:prstGeom>
          <a:ln w="190500" cap="rnd">
            <a:no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0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2E58-3131-2E37-C36E-931A5CC511F9}"/>
              </a:ext>
            </a:extLst>
          </p:cNvPr>
          <p:cNvSpPr txBox="1"/>
          <p:nvPr/>
        </p:nvSpPr>
        <p:spPr>
          <a:xfrm>
            <a:off x="617791" y="499035"/>
            <a:ext cx="11171085"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bg1"/>
                </a:solidFill>
              </a:rPr>
              <a:t>DEEP ECOLOGY</a:t>
            </a:r>
          </a:p>
          <a:p>
            <a:endParaRPr lang="en-US" sz="3200" b="1" dirty="0">
              <a:solidFill>
                <a:schemeClr val="bg1"/>
              </a:solidFill>
            </a:endParaRPr>
          </a:p>
          <a:p>
            <a:r>
              <a:rPr lang="en-US" sz="2400" dirty="0">
                <a:solidFill>
                  <a:schemeClr val="bg1"/>
                </a:solidFill>
              </a:rPr>
              <a:t>Deep ecology is an ecocentric perspective that contends that all life forms and the environment have intrinsic value. It advocates for a fundamental shift in the human relationship with nature.</a:t>
            </a:r>
          </a:p>
          <a:p>
            <a:endParaRPr lang="en-US" sz="2400" dirty="0">
              <a:solidFill>
                <a:schemeClr val="bg1"/>
              </a:solidFill>
            </a:endParaRPr>
          </a:p>
          <a:p>
            <a:r>
              <a:rPr lang="en-US" sz="2400" b="1" dirty="0">
                <a:solidFill>
                  <a:schemeClr val="bg1"/>
                </a:solidFill>
              </a:rPr>
              <a:t>Key points:</a:t>
            </a:r>
          </a:p>
          <a:p>
            <a:endParaRPr lang="en-US" sz="2400" b="1" dirty="0">
              <a:solidFill>
                <a:schemeClr val="bg1"/>
              </a:solidFill>
            </a:endParaRPr>
          </a:p>
          <a:p>
            <a:pPr marL="342900" indent="-342900">
              <a:buFont typeface="Arial"/>
              <a:buChar char="•"/>
            </a:pPr>
            <a:r>
              <a:rPr lang="en-US" sz="2400" dirty="0">
                <a:solidFill>
                  <a:schemeClr val="bg1"/>
                </a:solidFill>
              </a:rPr>
              <a:t>Deep ecologists argue for a profound change in values and lifestyles, promoting a non-anthropocentric worldview.</a:t>
            </a:r>
          </a:p>
          <a:p>
            <a:pPr marL="342900" indent="-342900">
              <a:buFont typeface="Arial"/>
              <a:buChar char="•"/>
            </a:pPr>
            <a:endParaRPr lang="en-US" sz="2400" dirty="0">
              <a:solidFill>
                <a:schemeClr val="bg1"/>
              </a:solidFill>
            </a:endParaRPr>
          </a:p>
          <a:p>
            <a:pPr marL="342900" indent="-342900">
              <a:buFont typeface="Arial"/>
              <a:buChar char="•"/>
            </a:pPr>
            <a:r>
              <a:rPr lang="en-US" sz="2400" dirty="0">
                <a:solidFill>
                  <a:schemeClr val="bg1"/>
                </a:solidFill>
              </a:rPr>
              <a:t>They often challenge the growth-oriented, consumerist, and industrial society as detrimental to the environment </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09808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40000" b="-40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A94BF-03E3-ECE8-E2BC-D6E457A69F1D}"/>
              </a:ext>
            </a:extLst>
          </p:cNvPr>
          <p:cNvSpPr txBox="1"/>
          <p:nvPr/>
        </p:nvSpPr>
        <p:spPr>
          <a:xfrm>
            <a:off x="761710" y="362154"/>
            <a:ext cx="10309413"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bg1"/>
                </a:solidFill>
              </a:rPr>
              <a:t>SOCIAL ECOLOGY </a:t>
            </a:r>
          </a:p>
          <a:p>
            <a:endParaRPr lang="en-US" sz="4400" b="1" dirty="0">
              <a:solidFill>
                <a:schemeClr val="bg1"/>
              </a:solidFill>
            </a:endParaRPr>
          </a:p>
          <a:p>
            <a:r>
              <a:rPr lang="en-US" sz="2400" b="0" i="0" dirty="0">
                <a:solidFill>
                  <a:schemeClr val="bg1"/>
                </a:solidFill>
                <a:effectLst/>
              </a:rPr>
              <a:t>Social ecology is a perspective that explores the relationship between human societies and the environment. It emphasizes the impact of social systems, such as politics, economics, and culture, on the environment.</a:t>
            </a:r>
          </a:p>
          <a:p>
            <a:endParaRPr lang="en-US" sz="2400" dirty="0">
              <a:solidFill>
                <a:schemeClr val="bg1"/>
              </a:solidFill>
            </a:endParaRPr>
          </a:p>
          <a:p>
            <a:r>
              <a:rPr lang="en-US" sz="2400" b="1" dirty="0">
                <a:solidFill>
                  <a:schemeClr val="bg1"/>
                </a:solidFill>
              </a:rPr>
              <a:t>Key points:</a:t>
            </a:r>
          </a:p>
          <a:p>
            <a:pPr marL="342900" indent="-342900">
              <a:buFont typeface="Arial"/>
              <a:buChar char="•"/>
            </a:pPr>
            <a:endParaRPr lang="en-US" sz="2400" b="1" dirty="0">
              <a:solidFill>
                <a:schemeClr val="bg1"/>
              </a:solidFill>
            </a:endParaRPr>
          </a:p>
          <a:p>
            <a:pPr marL="342900" indent="-342900">
              <a:buFont typeface="Arial"/>
              <a:buChar char="•"/>
            </a:pPr>
            <a:r>
              <a:rPr lang="en-US" sz="2400" dirty="0">
                <a:solidFill>
                  <a:schemeClr val="bg1"/>
                </a:solidFill>
              </a:rPr>
              <a:t>Social ecology addresses issues like environmental justice, inequality, and social systems, alongside ecological concerns </a:t>
            </a:r>
          </a:p>
          <a:p>
            <a:pPr marL="342900" indent="-342900">
              <a:buFont typeface="Arial"/>
              <a:buChar char="•"/>
            </a:pPr>
            <a:endParaRPr lang="en-US" sz="2400" dirty="0">
              <a:solidFill>
                <a:schemeClr val="bg1"/>
              </a:solidFill>
            </a:endParaRPr>
          </a:p>
          <a:p>
            <a:pPr marL="342900" indent="-342900">
              <a:buFont typeface="Arial"/>
              <a:buChar char="•"/>
            </a:pPr>
            <a:r>
              <a:rPr lang="en-US" sz="2400" dirty="0">
                <a:solidFill>
                  <a:schemeClr val="bg1"/>
                </a:solidFill>
              </a:rPr>
              <a:t>It seeks to create a more equitable and sustainable society through a combination of social and environmental reforms </a:t>
            </a:r>
          </a:p>
        </p:txBody>
      </p:sp>
    </p:spTree>
    <p:extLst>
      <p:ext uri="{BB962C8B-B14F-4D97-AF65-F5344CB8AC3E}">
        <p14:creationId xmlns:p14="http://schemas.microsoft.com/office/powerpoint/2010/main" val="2614530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102</TotalTime>
  <Words>1360</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Berlin Sans FB</vt:lpstr>
      <vt:lpstr>Century Gothic</vt:lpstr>
      <vt:lpstr>Söhne</vt:lpstr>
      <vt:lpstr>Trebuchet MS</vt:lpstr>
      <vt:lpstr>Wingdings 3</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Tarunpreet Kaur</cp:lastModifiedBy>
  <cp:revision>1</cp:revision>
  <dcterms:created xsi:type="dcterms:W3CDTF">2023-08-31T15:06:52Z</dcterms:created>
  <dcterms:modified xsi:type="dcterms:W3CDTF">2023-10-18T16:20:20Z</dcterms:modified>
</cp:coreProperties>
</file>