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3.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4.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5.xml" ContentType="application/vnd.openxmlformats-officedocument.theme+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0" r:id="rId1"/>
    <p:sldMasterId id="2147483948" r:id="rId2"/>
    <p:sldMasterId id="2147483966" r:id="rId3"/>
    <p:sldMasterId id="2147483983" r:id="rId4"/>
    <p:sldMasterId id="2147484037" r:id="rId5"/>
    <p:sldMasterId id="2147484049" r:id="rId6"/>
  </p:sldMasterIdLst>
  <p:notesMasterIdLst>
    <p:notesMasterId r:id="rId20"/>
  </p:notesMasterIdLst>
  <p:sldIdLst>
    <p:sldId id="257" r:id="rId7"/>
    <p:sldId id="256" r:id="rId8"/>
    <p:sldId id="258" r:id="rId9"/>
    <p:sldId id="259" r:id="rId10"/>
    <p:sldId id="260" r:id="rId11"/>
    <p:sldId id="261" r:id="rId12"/>
    <p:sldId id="262" r:id="rId13"/>
    <p:sldId id="263" r:id="rId14"/>
    <p:sldId id="264" r:id="rId15"/>
    <p:sldId id="265" r:id="rId16"/>
    <p:sldId id="266" r:id="rId17"/>
    <p:sldId id="267" r:id="rId18"/>
    <p:sldId id="26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02AEC134-FF65-4E55-B682-7B97BB838793}">
          <p14:sldIdLst>
            <p14:sldId id="257"/>
            <p14:sldId id="256"/>
            <p14:sldId id="258"/>
            <p14:sldId id="259"/>
            <p14:sldId id="260"/>
            <p14:sldId id="261"/>
            <p14:sldId id="262"/>
            <p14:sldId id="263"/>
            <p14:sldId id="264"/>
            <p14:sldId id="265"/>
            <p14:sldId id="266"/>
            <p14:sldId id="267"/>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F1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autoAdjust="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5T11:55:09.18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5T12:12:05.745"/>
    </inkml:context>
    <inkml:brush xml:id="br0">
      <inkml:brushProperty name="width" value="0.05" units="cm"/>
      <inkml:brushProperty name="height" value="0.05" units="cm"/>
    </inkml:brush>
  </inkml:definitions>
  <inkml:trace contextRef="#ctx0" brushRef="#br0">384 199 24575,'-14'-5'0,"-15"-6"0,-12-11 0,-18-11 0,-9-5 0,-2 4 0,11 3 0,15 7-8191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5T12:12:17.299"/>
    </inkml:context>
    <inkml:brush xml:id="br0">
      <inkml:brushProperty name="width" value="0.05" units="cm"/>
      <inkml:brushProperty name="height" value="0.05" units="cm"/>
    </inkml:brush>
  </inkml:definitions>
  <inkml:trace contextRef="#ctx0" brushRef="#br0">1 161 24575,'1'6'0,"0"1"0,1-1 0,0 0 0,1 0 0,-1 0 0,1-1 0,0 1 0,0-1 0,6 8 0,-5-7 0,28 38 0,2-1 0,2-2 0,1-1 0,71 57 0,-98-89 0,-1-1 0,1 0 0,0 0 0,1-1 0,-1-1 0,1 0 0,1 0 0,-1-1 0,19 4 0,-24-7 0,-1 0 0,1 0 0,0-1 0,0 0 0,-1 0 0,1-1 0,0 1 0,0-1 0,-1-1 0,1 1 0,-1-1 0,1 0 0,-1 0 0,0 0 0,0-1 0,0 0 0,0 0 0,0 0 0,0-1 0,-1 1 0,8-9 0,-4 2 0,-2 0 0,1 0 0,-1 0 0,-1-1 0,0 0 0,0 0 0,3-17 0,13-26 0,11-7 50,66-94 0,-20 36-1515,-61 91-5361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5T11:56:27.216"/>
    </inkml:context>
    <inkml:brush xml:id="br0">
      <inkml:brushProperty name="width" value="0.05" units="cm"/>
      <inkml:brushProperty name="height" value="0.05" units="cm"/>
    </inkml:brush>
  </inkml:definitions>
  <inkml:trace contextRef="#ctx0" brushRef="#br0">0 121 24575,'8'-8'0,"11"-17"0,-13 17 0,1 0 0,8-8 0,-8 10 0,0 1 0,0 0 0,0 0 0,0 0 0,1 1 0,0 1 0,0-1 0,0 1 0,1 0 0,13-2 0,-6 2 0,1 1 0,-1 0 0,1 1 0,28 3 0,-39-2 0,-1 1 0,1-1 0,0 1 0,0 1 0,-1-1 0,1 1 0,-1 0 0,1 0 0,-1 0 0,0 1 0,0 0 0,0 0 0,0 0 0,-1 1 0,1-1 0,-1 1 0,7 8 0,6 10 0,-10-14 0,0 1 0,-1 0 0,0 0 0,8 18 0,-8-13 0,-1 0 0,0 0 0,-1 0 0,-1 1 0,0-1 0,1 30 0,-4-39 0,0 6 0,0-1 0,-3 14 0,2-21 0,1 0 0,-1-1 0,0 1 0,0 0 0,0-1 0,0 1 0,-1-1 0,1 1 0,-1-1 0,0 1 0,1-1 0,-1 0 0,-3 3 0,0-1 0,0-1 0,1 0 0,-1 0 0,0 0 0,0 0 0,-1-1 0,1 0 0,-1 0 0,1 0 0,-7 0 0,-34 11 0,25-7 0,-37 7 0,54-12 0,1-1 0,0 1 0,0 0 0,0 0 0,1 0 0,-1 1 0,0-1 0,0 1 0,1-1 0,-1 1 0,1 0 0,-1 0 0,1 0 0,0 0 0,0 1 0,0-1 0,-3 4 0,-11 12 0,12-14 0,-1-1 0,1 0 0,-7 3 0,7-3 0,0-1 0,0 0 0,1 1 0,-5 3 0,7-5 0,0 0 0,0 1 0,0-1 0,0 0 0,0 1 0,0-1 0,1 1 0,-1-1 0,0 1 0,1-1 0,-1 1 0,1 0 0,0-1 0,0 1 0,-1 1 0,2 16 0,0 0 0,1 0 0,0-1 0,11 35 0,-10-41 0,8 65-1365,-8-69-5461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5T11:56:29.237"/>
    </inkml:context>
    <inkml:brush xml:id="br0">
      <inkml:brushProperty name="width" value="0.05" units="cm"/>
      <inkml:brushProperty name="height" value="0.05" units="cm"/>
    </inkml:brush>
  </inkml:definitions>
  <inkml:trace contextRef="#ctx0" brushRef="#br0">2 0 24575,'-2'1'0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5T12:11:19.009"/>
    </inkml:context>
    <inkml:brush xml:id="br0">
      <inkml:brushProperty name="width" value="0.05" units="cm"/>
      <inkml:brushProperty name="height" value="0.05" units="cm"/>
    </inkml:brush>
  </inkml:definitions>
  <inkml:trace contextRef="#ctx0" brushRef="#br0">3246 1 24575,'0'753'0,"-2"-721"0,-1 0 0,-1-1 0,-2 1 0,-1-1 0,-19 52 0,24-79 0,1 0 0,-1 0 0,0 0 0,0 0 0,0 0 0,0 0 0,-1-1 0,0 1 0,1-1 0,-1 0 0,-1 0 0,1 0 0,0 0 0,-1 0 0,1-1 0,-1 0 0,0 0 0,0 0 0,0 0 0,0 0 0,-5 1 0,-9 1 0,0-1 0,0 0 0,0-1 0,-20-1 0,26-1 0,-808 2-309,460-6-102,-1175 3 1131,1515 1-720,-3-1 0,0 1 0,0 2 0,0 0 0,-39 9 0,57-10 0,-1 1 0,1 0 0,0 0 0,-1 1 0,1-1 0,0 1 0,0 0 0,1 1 0,-1-1 0,0 1 0,1 0 0,0 0 0,0 0 0,1 1 0,-1-1 0,1 1 0,0 0 0,0 0 0,0 0 0,1 0 0,-1 1 0,1-1 0,1 1 0,-2 7 0,-3 28 0,2 0 0,2 0 0,2 1 0,5 46 0,-1-30 0,-5 77 0,1-134 0,-11 129 0,8 192 0,27-161-1365,-21-134-5461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5T12:11:31.437"/>
    </inkml:context>
    <inkml:brush xml:id="br0">
      <inkml:brushProperty name="width" value="0.05" units="cm"/>
      <inkml:brushProperty name="height" value="0.05" units="cm"/>
    </inkml:brush>
  </inkml:definitions>
  <inkml:trace contextRef="#ctx0" brushRef="#br0">1 0 24575,'0'1102'0,"-1"-1099"0,1-1 0,1 0 0,-1 1 0,0-1 0,1 0 0,-1 1 0,1-1 0,-1 0 0,1 0 0,0 0 0,0 0 0,0 1 0,0-1 0,1-1 0,-1 1 0,1 0 0,-1 0 0,1 0 0,-1-1 0,1 1 0,0-1 0,0 1 0,0-1 0,4 3 0,3-1 0,0 1 0,0-1 0,0-1 0,0 0 0,11 1 0,99 10 0,1-5 0,134-8 0,-152-2 0,667-24 0,-673 18 0,444-21 0,-382 16 0,-4 0 0,-105 12 0,-5-1 0,66 6 0,-107-3 0,1 0 0,0 0 0,-1 0 0,1 0 0,-1 0 0,1 1 0,-1 0 0,1-1 0,-1 1 0,0 1 0,0-1 0,0 0 0,0 1 0,-1-1 0,1 1 0,-1 0 0,1 0 0,-1 0 0,0 0 0,0 0 0,0 1 0,-1-1 0,1 0 0,-1 1 0,1 0 0,0 6 0,2 10 0,-1 0 0,-1-1 0,0 1 0,-2 21 0,1 0 0,4 31 0,3-1 0,31 124 0,-25-138 0,-9-35 0,0 0 0,2 0 0,0-1 0,14 28 0,7 12-1365,-19-30-5461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5T12:11:37.793"/>
    </inkml:context>
    <inkml:brush xml:id="br0">
      <inkml:brushProperty name="width" value="0.05" units="cm"/>
      <inkml:brushProperty name="height" value="0.05" units="cm"/>
    </inkml:brush>
  </inkml:definitions>
  <inkml:trace contextRef="#ctx0" brushRef="#br0">1159 1 24575,'-4'5'0,"1"1"0,-1-1 0,1 1 0,0 0 0,1 0 0,-1 1 0,1-1 0,1 1 0,-1-1 0,-1 11 0,-1 0 0,-6 39 0,2 1 0,-2 69 0,11 119 0,3-110 0,-4 374 0,0-509 0,0 11 0,0 0 0,0-1 0,-2 1 0,-3 11 0,5-19 0,-1 0 0,0 0 0,0 0 0,-1 0 0,1 0 0,-1-1 0,1 1 0,-1 0 0,0-1 0,0 1 0,0-1 0,0 0 0,-1 0 0,1 0 0,-2 0 0,2 0 0,-1 0 0,-5 2 0,-5 1 0,-2 0 0,2-1 0,-2 0 0,1-1 0,-1-1 0,-19 1 0,-98-4 0,83 0 0,-124-5 0,-241-38 0,395 41 0,5 0 0,1 1 0,-1 0 0,2 1 0,-21 1 0,31 0 0,0 0 0,-1 0 0,1 1 0,-1-1 0,1 1 0,-1 0 0,1-1 0,-1 1 0,1 0 0,0 0 0,0 1 0,0-1 0,0 0 0,0 1 0,0-1 0,0 1 0,1-1 0,-1 1 0,0 0 0,1 0 0,-1 0 0,0 0 0,1 0 0,0 0 0,0 0 0,0 0 0,0 1 0,0-1 0,0 3 0,-2 18 0,1 1 0,0-1 0,2 1 0,1-1 0,5 29 0,-1 2 0,0 12-106,-4-27-146,1 1 0,3-1 1,1 1-1,16 50 0,-11-59-6574</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5T12:11:40.461"/>
    </inkml:context>
    <inkml:brush xml:id="br0">
      <inkml:brushProperty name="width" value="0.05" units="cm"/>
      <inkml:brushProperty name="height" value="0.05" units="cm"/>
    </inkml:brush>
  </inkml:definitions>
  <inkml:trace contextRef="#ctx0" brushRef="#br0">1 1 24575,'9'0'0,"9"4"0,5 8 0,4 5 0,2 1 0,6 10 0,2 2 0,-1 0 0,-2 4 0,-1 2 0,-2-6 0,-7-2 0,-6-7-8191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5T12:11:56.101"/>
    </inkml:context>
    <inkml:brush xml:id="br0">
      <inkml:brushProperty name="width" value="0.05" units="cm"/>
      <inkml:brushProperty name="height" value="0.05" units="cm"/>
    </inkml:brush>
  </inkml:definitions>
  <inkml:trace contextRef="#ctx0" brushRef="#br0">0 343 24575,'10'0'0,"12"-14"0,3-10 0,2-5 0,1 1 0,-4 2 0,-7-5 0,-5-1 0,-5-1 0,-5 1 0,4 5 0,5 3 0,0 1 0,-1 4-8191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5T12:12:04.570"/>
    </inkml:context>
    <inkml:brush xml:id="br0">
      <inkml:brushProperty name="width" value="0.05" units="cm"/>
      <inkml:brushProperty name="height" value="0.05" units="cm"/>
    </inkml:brush>
  </inkml:definitions>
  <inkml:trace contextRef="#ctx0" brushRef="#br0">0 456 24575,'5'-5'0,"6"-6"0,1-6 0,4-5 0,-1-3 0,1-3 0,4-1 0,-3-1 0,2 6 0,2 1 0,1-5 0,3-2 0,2-6 0,-5-6 0,0-1 0,1 7 0,-4 10-8191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6AC218-4CAA-4E76-9EE8-00327EA093F4}" type="datetimeFigureOut">
              <a:rPr lang="en-IN" smtClean="0"/>
              <a:t>01-11-2023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74222B-A54C-489E-A41F-558C0835CE11}" type="slidenum">
              <a:rPr lang="en-IN" smtClean="0"/>
              <a:t>‹#›</a:t>
            </a:fld>
            <a:endParaRPr lang="en-IN"/>
          </a:p>
        </p:txBody>
      </p:sp>
    </p:spTree>
    <p:extLst>
      <p:ext uri="{BB962C8B-B14F-4D97-AF65-F5344CB8AC3E}">
        <p14:creationId xmlns:p14="http://schemas.microsoft.com/office/powerpoint/2010/main" val="24771496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374222B-A54C-489E-A41F-558C0835CE11}" type="slidenum">
              <a:rPr lang="en-IN" smtClean="0"/>
              <a:t>2</a:t>
            </a:fld>
            <a:endParaRPr lang="en-IN"/>
          </a:p>
        </p:txBody>
      </p:sp>
    </p:spTree>
    <p:extLst>
      <p:ext uri="{BB962C8B-B14F-4D97-AF65-F5344CB8AC3E}">
        <p14:creationId xmlns:p14="http://schemas.microsoft.com/office/powerpoint/2010/main" val="10565201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374222B-A54C-489E-A41F-558C0835CE11}" type="slidenum">
              <a:rPr lang="en-IN" smtClean="0"/>
              <a:t>10</a:t>
            </a:fld>
            <a:endParaRPr lang="en-IN"/>
          </a:p>
        </p:txBody>
      </p:sp>
    </p:spTree>
    <p:extLst>
      <p:ext uri="{BB962C8B-B14F-4D97-AF65-F5344CB8AC3E}">
        <p14:creationId xmlns:p14="http://schemas.microsoft.com/office/powerpoint/2010/main" val="22790669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EFD9E47-6470-4019-9B62-21CED264DE7F}" type="datetimeFigureOut">
              <a:rPr lang="en-IN" smtClean="0"/>
              <a:t>01-11-2023</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45F5F8A2-F305-4B30-BF1A-CBE7E4DCD129}" type="slidenum">
              <a:rPr lang="en-IN" smtClean="0"/>
              <a:t>‹#›</a:t>
            </a:fld>
            <a:endParaRPr lang="en-IN"/>
          </a:p>
        </p:txBody>
      </p:sp>
    </p:spTree>
    <p:extLst>
      <p:ext uri="{BB962C8B-B14F-4D97-AF65-F5344CB8AC3E}">
        <p14:creationId xmlns:p14="http://schemas.microsoft.com/office/powerpoint/2010/main" val="406759197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FD9E47-6470-4019-9B62-21CED264DE7F}" type="datetimeFigureOut">
              <a:rPr lang="en-IN" smtClean="0"/>
              <a:t>01-11-2023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F5F8A2-F305-4B30-BF1A-CBE7E4DCD129}" type="slidenum">
              <a:rPr lang="en-IN" smtClean="0"/>
              <a:t>‹#›</a:t>
            </a:fld>
            <a:endParaRPr lang="en-IN"/>
          </a:p>
        </p:txBody>
      </p:sp>
    </p:spTree>
    <p:extLst>
      <p:ext uri="{BB962C8B-B14F-4D97-AF65-F5344CB8AC3E}">
        <p14:creationId xmlns:p14="http://schemas.microsoft.com/office/powerpoint/2010/main" val="2751154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FD9E47-6470-4019-9B62-21CED264DE7F}"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F5F8A2-F305-4B30-BF1A-CBE7E4DCD129}" type="slidenum">
              <a:rPr lang="en-IN" smtClean="0"/>
              <a:t>‹#›</a:t>
            </a:fld>
            <a:endParaRPr lang="en-IN"/>
          </a:p>
        </p:txBody>
      </p:sp>
    </p:spTree>
    <p:extLst>
      <p:ext uri="{BB962C8B-B14F-4D97-AF65-F5344CB8AC3E}">
        <p14:creationId xmlns:p14="http://schemas.microsoft.com/office/powerpoint/2010/main" val="20178918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FD9E47-6470-4019-9B62-21CED264DE7F}"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F5F8A2-F305-4B30-BF1A-CBE7E4DCD129}" type="slidenum">
              <a:rPr lang="en-IN" smtClean="0"/>
              <a:t>‹#›</a:t>
            </a:fld>
            <a:endParaRPr lang="en-IN"/>
          </a:p>
        </p:txBody>
      </p:sp>
    </p:spTree>
    <p:extLst>
      <p:ext uri="{BB962C8B-B14F-4D97-AF65-F5344CB8AC3E}">
        <p14:creationId xmlns:p14="http://schemas.microsoft.com/office/powerpoint/2010/main" val="38387487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FD9E47-6470-4019-9B62-21CED264DE7F}"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F5F8A2-F305-4B30-BF1A-CBE7E4DCD129}" type="slidenum">
              <a:rPr lang="en-IN" smtClean="0"/>
              <a:t>‹#›</a:t>
            </a:fld>
            <a:endParaRPr lang="en-IN"/>
          </a:p>
        </p:txBody>
      </p:sp>
    </p:spTree>
    <p:extLst>
      <p:ext uri="{BB962C8B-B14F-4D97-AF65-F5344CB8AC3E}">
        <p14:creationId xmlns:p14="http://schemas.microsoft.com/office/powerpoint/2010/main" val="41642834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FD9E47-6470-4019-9B62-21CED264DE7F}"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F5F8A2-F305-4B30-BF1A-CBE7E4DCD129}" type="slidenum">
              <a:rPr lang="en-IN" smtClean="0"/>
              <a:t>‹#›</a:t>
            </a:fld>
            <a:endParaRPr lang="en-IN"/>
          </a:p>
        </p:txBody>
      </p:sp>
    </p:spTree>
    <p:extLst>
      <p:ext uri="{BB962C8B-B14F-4D97-AF65-F5344CB8AC3E}">
        <p14:creationId xmlns:p14="http://schemas.microsoft.com/office/powerpoint/2010/main" val="16650899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FD9E47-6470-4019-9B62-21CED264DE7F}"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F5F8A2-F305-4B30-BF1A-CBE7E4DCD129}" type="slidenum">
              <a:rPr lang="en-IN" smtClean="0"/>
              <a:t>‹#›</a:t>
            </a:fld>
            <a:endParaRPr lang="en-IN"/>
          </a:p>
        </p:txBody>
      </p:sp>
    </p:spTree>
    <p:extLst>
      <p:ext uri="{BB962C8B-B14F-4D97-AF65-F5344CB8AC3E}">
        <p14:creationId xmlns:p14="http://schemas.microsoft.com/office/powerpoint/2010/main" val="12433257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FD9E47-6470-4019-9B62-21CED264DE7F}"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F5F8A2-F305-4B30-BF1A-CBE7E4DCD129}"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909714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FD9E47-6470-4019-9B62-21CED264DE7F}"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F5F8A2-F305-4B30-BF1A-CBE7E4DCD129}" type="slidenum">
              <a:rPr lang="en-IN" smtClean="0"/>
              <a:t>‹#›</a:t>
            </a:fld>
            <a:endParaRPr lang="en-IN"/>
          </a:p>
        </p:txBody>
      </p:sp>
    </p:spTree>
    <p:extLst>
      <p:ext uri="{BB962C8B-B14F-4D97-AF65-F5344CB8AC3E}">
        <p14:creationId xmlns:p14="http://schemas.microsoft.com/office/powerpoint/2010/main" val="21636662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EFD9E47-6470-4019-9B62-21CED264DE7F}"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F5F8A2-F305-4B30-BF1A-CBE7E4DCD129}"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685840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FD9E47-6470-4019-9B62-21CED264DE7F}"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F5F8A2-F305-4B30-BF1A-CBE7E4DCD129}" type="slidenum">
              <a:rPr lang="en-IN" smtClean="0"/>
              <a:t>‹#›</a:t>
            </a:fld>
            <a:endParaRPr lang="en-IN"/>
          </a:p>
        </p:txBody>
      </p:sp>
    </p:spTree>
    <p:extLst>
      <p:ext uri="{BB962C8B-B14F-4D97-AF65-F5344CB8AC3E}">
        <p14:creationId xmlns:p14="http://schemas.microsoft.com/office/powerpoint/2010/main" val="4088390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FD9E47-6470-4019-9B62-21CED264DE7F}"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F5F8A2-F305-4B30-BF1A-CBE7E4DCD129}" type="slidenum">
              <a:rPr lang="en-IN" smtClean="0"/>
              <a:t>‹#›</a:t>
            </a:fld>
            <a:endParaRPr lang="en-IN"/>
          </a:p>
        </p:txBody>
      </p:sp>
    </p:spTree>
    <p:extLst>
      <p:ext uri="{BB962C8B-B14F-4D97-AF65-F5344CB8AC3E}">
        <p14:creationId xmlns:p14="http://schemas.microsoft.com/office/powerpoint/2010/main" val="1478113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FD9E47-6470-4019-9B62-21CED264DE7F}"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F5F8A2-F305-4B30-BF1A-CBE7E4DCD129}" type="slidenum">
              <a:rPr lang="en-IN" smtClean="0"/>
              <a:t>‹#›</a:t>
            </a:fld>
            <a:endParaRPr lang="en-IN"/>
          </a:p>
        </p:txBody>
      </p:sp>
    </p:spTree>
    <p:extLst>
      <p:ext uri="{BB962C8B-B14F-4D97-AF65-F5344CB8AC3E}">
        <p14:creationId xmlns:p14="http://schemas.microsoft.com/office/powerpoint/2010/main" val="27702404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FD9E47-6470-4019-9B62-21CED264DE7F}" type="datetimeFigureOut">
              <a:rPr lang="en-IN" smtClean="0"/>
              <a:t>01-11-2023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F5F8A2-F305-4B30-BF1A-CBE7E4DCD129}" type="slidenum">
              <a:rPr lang="en-IN" smtClean="0"/>
              <a:t>‹#›</a:t>
            </a:fld>
            <a:endParaRPr lang="en-IN"/>
          </a:p>
        </p:txBody>
      </p:sp>
    </p:spTree>
    <p:extLst>
      <p:ext uri="{BB962C8B-B14F-4D97-AF65-F5344CB8AC3E}">
        <p14:creationId xmlns:p14="http://schemas.microsoft.com/office/powerpoint/2010/main" val="15565447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FD9E47-6470-4019-9B62-21CED264DE7F}" type="datetimeFigureOut">
              <a:rPr lang="en-IN" smtClean="0"/>
              <a:t>01-11-2023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5F5F8A2-F305-4B30-BF1A-CBE7E4DCD129}" type="slidenum">
              <a:rPr lang="en-IN" smtClean="0"/>
              <a:t>‹#›</a:t>
            </a:fld>
            <a:endParaRPr lang="en-IN"/>
          </a:p>
        </p:txBody>
      </p:sp>
    </p:spTree>
    <p:extLst>
      <p:ext uri="{BB962C8B-B14F-4D97-AF65-F5344CB8AC3E}">
        <p14:creationId xmlns:p14="http://schemas.microsoft.com/office/powerpoint/2010/main" val="39967320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FD9E47-6470-4019-9B62-21CED264DE7F}" type="datetimeFigureOut">
              <a:rPr lang="en-IN" smtClean="0"/>
              <a:t>01-11-2023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5F5F8A2-F305-4B30-BF1A-CBE7E4DCD129}" type="slidenum">
              <a:rPr lang="en-IN" smtClean="0"/>
              <a:t>‹#›</a:t>
            </a:fld>
            <a:endParaRPr lang="en-IN"/>
          </a:p>
        </p:txBody>
      </p:sp>
    </p:spTree>
    <p:extLst>
      <p:ext uri="{BB962C8B-B14F-4D97-AF65-F5344CB8AC3E}">
        <p14:creationId xmlns:p14="http://schemas.microsoft.com/office/powerpoint/2010/main" val="273007059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FD9E47-6470-4019-9B62-21CED264DE7F}" type="datetimeFigureOut">
              <a:rPr lang="en-IN" smtClean="0"/>
              <a:t>01-11-2023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5F5F8A2-F305-4B30-BF1A-CBE7E4DCD129}" type="slidenum">
              <a:rPr lang="en-IN" smtClean="0"/>
              <a:t>‹#›</a:t>
            </a:fld>
            <a:endParaRPr lang="en-IN"/>
          </a:p>
        </p:txBody>
      </p:sp>
    </p:spTree>
    <p:extLst>
      <p:ext uri="{BB962C8B-B14F-4D97-AF65-F5344CB8AC3E}">
        <p14:creationId xmlns:p14="http://schemas.microsoft.com/office/powerpoint/2010/main" val="15174069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FD9E47-6470-4019-9B62-21CED264DE7F}" type="datetimeFigureOut">
              <a:rPr lang="en-IN" smtClean="0"/>
              <a:t>01-11-2023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F5F8A2-F305-4B30-BF1A-CBE7E4DCD129}" type="slidenum">
              <a:rPr lang="en-IN" smtClean="0"/>
              <a:t>‹#›</a:t>
            </a:fld>
            <a:endParaRPr lang="en-IN"/>
          </a:p>
        </p:txBody>
      </p:sp>
    </p:spTree>
    <p:extLst>
      <p:ext uri="{BB962C8B-B14F-4D97-AF65-F5344CB8AC3E}">
        <p14:creationId xmlns:p14="http://schemas.microsoft.com/office/powerpoint/2010/main" val="34209781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FD9E47-6470-4019-9B62-21CED264DE7F}" type="datetimeFigureOut">
              <a:rPr lang="en-IN" smtClean="0"/>
              <a:t>01-11-2023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F5F8A2-F305-4B30-BF1A-CBE7E4DCD129}" type="slidenum">
              <a:rPr lang="en-IN" smtClean="0"/>
              <a:t>‹#›</a:t>
            </a:fld>
            <a:endParaRPr lang="en-IN"/>
          </a:p>
        </p:txBody>
      </p:sp>
    </p:spTree>
    <p:extLst>
      <p:ext uri="{BB962C8B-B14F-4D97-AF65-F5344CB8AC3E}">
        <p14:creationId xmlns:p14="http://schemas.microsoft.com/office/powerpoint/2010/main" val="195039054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EFD9E47-6470-4019-9B62-21CED264DE7F}" type="datetimeFigureOut">
              <a:rPr lang="en-IN" smtClean="0"/>
              <a:t>01-11-2023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5F5F8A2-F305-4B30-BF1A-CBE7E4DCD129}" type="slidenum">
              <a:rPr lang="en-IN" smtClean="0"/>
              <a:t>‹#›</a:t>
            </a:fld>
            <a:endParaRPr lang="en-IN"/>
          </a:p>
        </p:txBody>
      </p:sp>
    </p:spTree>
    <p:extLst>
      <p:ext uri="{BB962C8B-B14F-4D97-AF65-F5344CB8AC3E}">
        <p14:creationId xmlns:p14="http://schemas.microsoft.com/office/powerpoint/2010/main" val="105532898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FD9E47-6470-4019-9B62-21CED264DE7F}"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F5F8A2-F305-4B30-BF1A-CBE7E4DCD129}" type="slidenum">
              <a:rPr lang="en-IN" smtClean="0"/>
              <a:t>‹#›</a:t>
            </a:fld>
            <a:endParaRPr lang="en-IN"/>
          </a:p>
        </p:txBody>
      </p:sp>
    </p:spTree>
    <p:extLst>
      <p:ext uri="{BB962C8B-B14F-4D97-AF65-F5344CB8AC3E}">
        <p14:creationId xmlns:p14="http://schemas.microsoft.com/office/powerpoint/2010/main" val="361056039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FD9E47-6470-4019-9B62-21CED264DE7F}"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F5F8A2-F305-4B30-BF1A-CBE7E4DCD129}"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69233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FD9E47-6470-4019-9B62-21CED264DE7F}"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F5F8A2-F305-4B30-BF1A-CBE7E4DCD129}" type="slidenum">
              <a:rPr lang="en-IN" smtClean="0"/>
              <a:t>‹#›</a:t>
            </a:fld>
            <a:endParaRPr lang="en-IN"/>
          </a:p>
        </p:txBody>
      </p:sp>
    </p:spTree>
    <p:extLst>
      <p:ext uri="{BB962C8B-B14F-4D97-AF65-F5344CB8AC3E}">
        <p14:creationId xmlns:p14="http://schemas.microsoft.com/office/powerpoint/2010/main" val="26362701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FD9E47-6470-4019-9B62-21CED264DE7F}"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F5F8A2-F305-4B30-BF1A-CBE7E4DCD129}" type="slidenum">
              <a:rPr lang="en-IN" smtClean="0"/>
              <a:t>‹#›</a:t>
            </a:fld>
            <a:endParaRPr lang="en-IN"/>
          </a:p>
        </p:txBody>
      </p:sp>
    </p:spTree>
    <p:extLst>
      <p:ext uri="{BB962C8B-B14F-4D97-AF65-F5344CB8AC3E}">
        <p14:creationId xmlns:p14="http://schemas.microsoft.com/office/powerpoint/2010/main" val="415063479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FD9E47-6470-4019-9B62-21CED264DE7F}"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F5F8A2-F305-4B30-BF1A-CBE7E4DCD129}"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3549648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FD9E47-6470-4019-9B62-21CED264DE7F}"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F5F8A2-F305-4B30-BF1A-CBE7E4DCD129}" type="slidenum">
              <a:rPr lang="en-IN" smtClean="0"/>
              <a:t>‹#›</a:t>
            </a:fld>
            <a:endParaRPr lang="en-IN"/>
          </a:p>
        </p:txBody>
      </p:sp>
    </p:spTree>
    <p:extLst>
      <p:ext uri="{BB962C8B-B14F-4D97-AF65-F5344CB8AC3E}">
        <p14:creationId xmlns:p14="http://schemas.microsoft.com/office/powerpoint/2010/main" val="94413727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FD9E47-6470-4019-9B62-21CED264DE7F}"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F5F8A2-F305-4B30-BF1A-CBE7E4DCD129}" type="slidenum">
              <a:rPr lang="en-IN" smtClean="0"/>
              <a:t>‹#›</a:t>
            </a:fld>
            <a:endParaRPr lang="en-IN"/>
          </a:p>
        </p:txBody>
      </p:sp>
    </p:spTree>
    <p:extLst>
      <p:ext uri="{BB962C8B-B14F-4D97-AF65-F5344CB8AC3E}">
        <p14:creationId xmlns:p14="http://schemas.microsoft.com/office/powerpoint/2010/main" val="379987675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FD9E47-6470-4019-9B62-21CED264DE7F}"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F5F8A2-F305-4B30-BF1A-CBE7E4DCD129}" type="slidenum">
              <a:rPr lang="en-IN" smtClean="0"/>
              <a:t>‹#›</a:t>
            </a:fld>
            <a:endParaRPr lang="en-IN"/>
          </a:p>
        </p:txBody>
      </p:sp>
    </p:spTree>
    <p:extLst>
      <p:ext uri="{BB962C8B-B14F-4D97-AF65-F5344CB8AC3E}">
        <p14:creationId xmlns:p14="http://schemas.microsoft.com/office/powerpoint/2010/main" val="185519830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EFD9E47-6470-4019-9B62-21CED264DE7F}"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F5F8A2-F305-4B30-BF1A-CBE7E4DCD129}" type="slidenum">
              <a:rPr lang="en-IN" smtClean="0"/>
              <a:t>‹#›</a:t>
            </a:fld>
            <a:endParaRPr lang="en-IN"/>
          </a:p>
        </p:txBody>
      </p:sp>
    </p:spTree>
    <p:extLst>
      <p:ext uri="{BB962C8B-B14F-4D97-AF65-F5344CB8AC3E}">
        <p14:creationId xmlns:p14="http://schemas.microsoft.com/office/powerpoint/2010/main" val="174903236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FD9E47-6470-4019-9B62-21CED264DE7F}"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F5F8A2-F305-4B30-BF1A-CBE7E4DCD129}" type="slidenum">
              <a:rPr lang="en-IN" smtClean="0"/>
              <a:t>‹#›</a:t>
            </a:fld>
            <a:endParaRPr lang="en-IN"/>
          </a:p>
        </p:txBody>
      </p:sp>
    </p:spTree>
    <p:extLst>
      <p:ext uri="{BB962C8B-B14F-4D97-AF65-F5344CB8AC3E}">
        <p14:creationId xmlns:p14="http://schemas.microsoft.com/office/powerpoint/2010/main" val="161369752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FD9E47-6470-4019-9B62-21CED264DE7F}"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F5F8A2-F305-4B30-BF1A-CBE7E4DCD129}" type="slidenum">
              <a:rPr lang="en-IN" smtClean="0"/>
              <a:t>‹#›</a:t>
            </a:fld>
            <a:endParaRPr lang="en-IN"/>
          </a:p>
        </p:txBody>
      </p:sp>
    </p:spTree>
    <p:extLst>
      <p:ext uri="{BB962C8B-B14F-4D97-AF65-F5344CB8AC3E}">
        <p14:creationId xmlns:p14="http://schemas.microsoft.com/office/powerpoint/2010/main" val="284074392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FD9E47-6470-4019-9B62-21CED264DE7F}" type="datetimeFigureOut">
              <a:rPr lang="en-IN" smtClean="0"/>
              <a:t>01-11-2023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F5F8A2-F305-4B30-BF1A-CBE7E4DCD129}" type="slidenum">
              <a:rPr lang="en-IN" smtClean="0"/>
              <a:t>‹#›</a:t>
            </a:fld>
            <a:endParaRPr lang="en-IN"/>
          </a:p>
        </p:txBody>
      </p:sp>
    </p:spTree>
    <p:extLst>
      <p:ext uri="{BB962C8B-B14F-4D97-AF65-F5344CB8AC3E}">
        <p14:creationId xmlns:p14="http://schemas.microsoft.com/office/powerpoint/2010/main" val="354843341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FD9E47-6470-4019-9B62-21CED264DE7F}" type="datetimeFigureOut">
              <a:rPr lang="en-IN" smtClean="0"/>
              <a:t>01-11-2023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5F5F8A2-F305-4B30-BF1A-CBE7E4DCD129}" type="slidenum">
              <a:rPr lang="en-IN" smtClean="0"/>
              <a:t>‹#›</a:t>
            </a:fld>
            <a:endParaRPr lang="en-IN"/>
          </a:p>
        </p:txBody>
      </p:sp>
    </p:spTree>
    <p:extLst>
      <p:ext uri="{BB962C8B-B14F-4D97-AF65-F5344CB8AC3E}">
        <p14:creationId xmlns:p14="http://schemas.microsoft.com/office/powerpoint/2010/main" val="3862026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FD9E47-6470-4019-9B62-21CED264DE7F}" type="datetimeFigureOut">
              <a:rPr lang="en-IN" smtClean="0"/>
              <a:t>01-11-2023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F5F8A2-F305-4B30-BF1A-CBE7E4DCD129}" type="slidenum">
              <a:rPr lang="en-IN" smtClean="0"/>
              <a:t>‹#›</a:t>
            </a:fld>
            <a:endParaRPr lang="en-IN"/>
          </a:p>
        </p:txBody>
      </p:sp>
    </p:spTree>
    <p:extLst>
      <p:ext uri="{BB962C8B-B14F-4D97-AF65-F5344CB8AC3E}">
        <p14:creationId xmlns:p14="http://schemas.microsoft.com/office/powerpoint/2010/main" val="60702237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FD9E47-6470-4019-9B62-21CED264DE7F}" type="datetimeFigureOut">
              <a:rPr lang="en-IN" smtClean="0"/>
              <a:t>01-11-2023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5F5F8A2-F305-4B30-BF1A-CBE7E4DCD129}" type="slidenum">
              <a:rPr lang="en-IN" smtClean="0"/>
              <a:t>‹#›</a:t>
            </a:fld>
            <a:endParaRPr lang="en-IN"/>
          </a:p>
        </p:txBody>
      </p:sp>
    </p:spTree>
    <p:extLst>
      <p:ext uri="{BB962C8B-B14F-4D97-AF65-F5344CB8AC3E}">
        <p14:creationId xmlns:p14="http://schemas.microsoft.com/office/powerpoint/2010/main" val="255471357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FD9E47-6470-4019-9B62-21CED264DE7F}" type="datetimeFigureOut">
              <a:rPr lang="en-IN" smtClean="0"/>
              <a:t>01-11-2023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5F5F8A2-F305-4B30-BF1A-CBE7E4DCD129}" type="slidenum">
              <a:rPr lang="en-IN" smtClean="0"/>
              <a:t>‹#›</a:t>
            </a:fld>
            <a:endParaRPr lang="en-IN"/>
          </a:p>
        </p:txBody>
      </p:sp>
    </p:spTree>
    <p:extLst>
      <p:ext uri="{BB962C8B-B14F-4D97-AF65-F5344CB8AC3E}">
        <p14:creationId xmlns:p14="http://schemas.microsoft.com/office/powerpoint/2010/main" val="427602346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FD9E47-6470-4019-9B62-21CED264DE7F}" type="datetimeFigureOut">
              <a:rPr lang="en-IN" smtClean="0"/>
              <a:t>01-11-2023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F5F8A2-F305-4B30-BF1A-CBE7E4DCD129}" type="slidenum">
              <a:rPr lang="en-IN" smtClean="0"/>
              <a:t>‹#›</a:t>
            </a:fld>
            <a:endParaRPr lang="en-IN"/>
          </a:p>
        </p:txBody>
      </p:sp>
    </p:spTree>
    <p:extLst>
      <p:ext uri="{BB962C8B-B14F-4D97-AF65-F5344CB8AC3E}">
        <p14:creationId xmlns:p14="http://schemas.microsoft.com/office/powerpoint/2010/main" val="327168281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FD9E47-6470-4019-9B62-21CED264DE7F}" type="datetimeFigureOut">
              <a:rPr lang="en-IN" smtClean="0"/>
              <a:t>01-11-2023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F5F8A2-F305-4B30-BF1A-CBE7E4DCD129}" type="slidenum">
              <a:rPr lang="en-IN" smtClean="0"/>
              <a:t>‹#›</a:t>
            </a:fld>
            <a:endParaRPr lang="en-IN"/>
          </a:p>
        </p:txBody>
      </p:sp>
    </p:spTree>
    <p:extLst>
      <p:ext uri="{BB962C8B-B14F-4D97-AF65-F5344CB8AC3E}">
        <p14:creationId xmlns:p14="http://schemas.microsoft.com/office/powerpoint/2010/main" val="269413586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FD9E47-6470-4019-9B62-21CED264DE7F}"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F5F8A2-F305-4B30-BF1A-CBE7E4DCD129}" type="slidenum">
              <a:rPr lang="en-IN" smtClean="0"/>
              <a:t>‹#›</a:t>
            </a:fld>
            <a:endParaRPr lang="en-IN"/>
          </a:p>
        </p:txBody>
      </p:sp>
    </p:spTree>
    <p:extLst>
      <p:ext uri="{BB962C8B-B14F-4D97-AF65-F5344CB8AC3E}">
        <p14:creationId xmlns:p14="http://schemas.microsoft.com/office/powerpoint/2010/main" val="131073669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FD9E47-6470-4019-9B62-21CED264DE7F}"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F5F8A2-F305-4B30-BF1A-CBE7E4DCD129}"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5789603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FD9E47-6470-4019-9B62-21CED264DE7F}"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F5F8A2-F305-4B30-BF1A-CBE7E4DCD129}" type="slidenum">
              <a:rPr lang="en-IN" smtClean="0"/>
              <a:t>‹#›</a:t>
            </a:fld>
            <a:endParaRPr lang="en-IN"/>
          </a:p>
        </p:txBody>
      </p:sp>
    </p:spTree>
    <p:extLst>
      <p:ext uri="{BB962C8B-B14F-4D97-AF65-F5344CB8AC3E}">
        <p14:creationId xmlns:p14="http://schemas.microsoft.com/office/powerpoint/2010/main" val="163719111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FD9E47-6470-4019-9B62-21CED264DE7F}"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F5F8A2-F305-4B30-BF1A-CBE7E4DCD129}"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5295454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FD9E47-6470-4019-9B62-21CED264DE7F}"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F5F8A2-F305-4B30-BF1A-CBE7E4DCD129}" type="slidenum">
              <a:rPr lang="en-IN" smtClean="0"/>
              <a:t>‹#›</a:t>
            </a:fld>
            <a:endParaRPr lang="en-IN"/>
          </a:p>
        </p:txBody>
      </p:sp>
    </p:spTree>
    <p:extLst>
      <p:ext uri="{BB962C8B-B14F-4D97-AF65-F5344CB8AC3E}">
        <p14:creationId xmlns:p14="http://schemas.microsoft.com/office/powerpoint/2010/main" val="317316706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FD9E47-6470-4019-9B62-21CED264DE7F}"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F5F8A2-F305-4B30-BF1A-CBE7E4DCD129}" type="slidenum">
              <a:rPr lang="en-IN" smtClean="0"/>
              <a:t>‹#›</a:t>
            </a:fld>
            <a:endParaRPr lang="en-IN"/>
          </a:p>
        </p:txBody>
      </p:sp>
    </p:spTree>
    <p:extLst>
      <p:ext uri="{BB962C8B-B14F-4D97-AF65-F5344CB8AC3E}">
        <p14:creationId xmlns:p14="http://schemas.microsoft.com/office/powerpoint/2010/main" val="696523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FD9E47-6470-4019-9B62-21CED264DE7F}" type="datetimeFigureOut">
              <a:rPr lang="en-IN" smtClean="0"/>
              <a:t>01-11-2023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5F5F8A2-F305-4B30-BF1A-CBE7E4DCD129}" type="slidenum">
              <a:rPr lang="en-IN" smtClean="0"/>
              <a:t>‹#›</a:t>
            </a:fld>
            <a:endParaRPr lang="en-IN"/>
          </a:p>
        </p:txBody>
      </p:sp>
    </p:spTree>
    <p:extLst>
      <p:ext uri="{BB962C8B-B14F-4D97-AF65-F5344CB8AC3E}">
        <p14:creationId xmlns:p14="http://schemas.microsoft.com/office/powerpoint/2010/main" val="244488504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FD9E47-6470-4019-9B62-21CED264DE7F}"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F5F8A2-F305-4B30-BF1A-CBE7E4DCD129}" type="slidenum">
              <a:rPr lang="en-IN" smtClean="0"/>
              <a:t>‹#›</a:t>
            </a:fld>
            <a:endParaRPr lang="en-IN"/>
          </a:p>
        </p:txBody>
      </p:sp>
    </p:spTree>
    <p:extLst>
      <p:ext uri="{BB962C8B-B14F-4D97-AF65-F5344CB8AC3E}">
        <p14:creationId xmlns:p14="http://schemas.microsoft.com/office/powerpoint/2010/main" val="60340324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EFD9E47-6470-4019-9B62-21CED264DE7F}"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45F5F8A2-F305-4B30-BF1A-CBE7E4DCD129}" type="slidenum">
              <a:rPr lang="en-IN" smtClean="0"/>
              <a:t>‹#›</a:t>
            </a:fld>
            <a:endParaRPr lang="en-IN"/>
          </a:p>
        </p:txBody>
      </p:sp>
    </p:spTree>
    <p:extLst>
      <p:ext uri="{BB962C8B-B14F-4D97-AF65-F5344CB8AC3E}">
        <p14:creationId xmlns:p14="http://schemas.microsoft.com/office/powerpoint/2010/main" val="128507055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FD9E47-6470-4019-9B62-21CED264DE7F}"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F5F8A2-F305-4B30-BF1A-CBE7E4DCD129}" type="slidenum">
              <a:rPr lang="en-IN" smtClean="0"/>
              <a:t>‹#›</a:t>
            </a:fld>
            <a:endParaRPr lang="en-IN"/>
          </a:p>
        </p:txBody>
      </p:sp>
    </p:spTree>
    <p:extLst>
      <p:ext uri="{BB962C8B-B14F-4D97-AF65-F5344CB8AC3E}">
        <p14:creationId xmlns:p14="http://schemas.microsoft.com/office/powerpoint/2010/main" val="221257394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FD9E47-6470-4019-9B62-21CED264DE7F}"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45F5F8A2-F305-4B30-BF1A-CBE7E4DCD129}" type="slidenum">
              <a:rPr lang="en-IN" smtClean="0"/>
              <a:t>‹#›</a:t>
            </a:fld>
            <a:endParaRPr lang="en-IN"/>
          </a:p>
        </p:txBody>
      </p:sp>
    </p:spTree>
    <p:extLst>
      <p:ext uri="{BB962C8B-B14F-4D97-AF65-F5344CB8AC3E}">
        <p14:creationId xmlns:p14="http://schemas.microsoft.com/office/powerpoint/2010/main" val="39041959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FD9E47-6470-4019-9B62-21CED264DE7F}" type="datetimeFigureOut">
              <a:rPr lang="en-IN" smtClean="0"/>
              <a:t>01-11-2023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F5F8A2-F305-4B30-BF1A-CBE7E4DCD129}" type="slidenum">
              <a:rPr lang="en-IN" smtClean="0"/>
              <a:t>‹#›</a:t>
            </a:fld>
            <a:endParaRPr lang="en-IN"/>
          </a:p>
        </p:txBody>
      </p:sp>
    </p:spTree>
    <p:extLst>
      <p:ext uri="{BB962C8B-B14F-4D97-AF65-F5344CB8AC3E}">
        <p14:creationId xmlns:p14="http://schemas.microsoft.com/office/powerpoint/2010/main" val="183041844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FD9E47-6470-4019-9B62-21CED264DE7F}" type="datetimeFigureOut">
              <a:rPr lang="en-IN" smtClean="0"/>
              <a:t>01-11-2023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5F5F8A2-F305-4B30-BF1A-CBE7E4DCD129}" type="slidenum">
              <a:rPr lang="en-IN" smtClean="0"/>
              <a:t>‹#›</a:t>
            </a:fld>
            <a:endParaRPr lang="en-IN"/>
          </a:p>
        </p:txBody>
      </p:sp>
    </p:spTree>
    <p:extLst>
      <p:ext uri="{BB962C8B-B14F-4D97-AF65-F5344CB8AC3E}">
        <p14:creationId xmlns:p14="http://schemas.microsoft.com/office/powerpoint/2010/main" val="258759894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FD9E47-6470-4019-9B62-21CED264DE7F}" type="datetimeFigureOut">
              <a:rPr lang="en-IN" smtClean="0"/>
              <a:t>01-11-2023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5F5F8A2-F305-4B30-BF1A-CBE7E4DCD129}" type="slidenum">
              <a:rPr lang="en-IN" smtClean="0"/>
              <a:t>‹#›</a:t>
            </a:fld>
            <a:endParaRPr lang="en-IN"/>
          </a:p>
        </p:txBody>
      </p:sp>
    </p:spTree>
    <p:extLst>
      <p:ext uri="{BB962C8B-B14F-4D97-AF65-F5344CB8AC3E}">
        <p14:creationId xmlns:p14="http://schemas.microsoft.com/office/powerpoint/2010/main" val="219266066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BEFD9E47-6470-4019-9B62-21CED264DE7F}" type="datetimeFigureOut">
              <a:rPr lang="en-IN" smtClean="0"/>
              <a:t>01-11-2023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5F5F8A2-F305-4B30-BF1A-CBE7E4DCD129}" type="slidenum">
              <a:rPr lang="en-IN" smtClean="0"/>
              <a:t>‹#›</a:t>
            </a:fld>
            <a:endParaRPr lang="en-IN"/>
          </a:p>
        </p:txBody>
      </p:sp>
    </p:spTree>
    <p:extLst>
      <p:ext uri="{BB962C8B-B14F-4D97-AF65-F5344CB8AC3E}">
        <p14:creationId xmlns:p14="http://schemas.microsoft.com/office/powerpoint/2010/main" val="252792533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FD9E47-6470-4019-9B62-21CED264DE7F}" type="datetimeFigureOut">
              <a:rPr lang="en-IN" smtClean="0"/>
              <a:t>01-11-2023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F5F8A2-F305-4B30-BF1A-CBE7E4DCD129}" type="slidenum">
              <a:rPr lang="en-IN" smtClean="0"/>
              <a:t>‹#›</a:t>
            </a:fld>
            <a:endParaRPr lang="en-IN"/>
          </a:p>
        </p:txBody>
      </p:sp>
    </p:spTree>
    <p:extLst>
      <p:ext uri="{BB962C8B-B14F-4D97-AF65-F5344CB8AC3E}">
        <p14:creationId xmlns:p14="http://schemas.microsoft.com/office/powerpoint/2010/main" val="428837365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FD9E47-6470-4019-9B62-21CED264DE7F}" type="datetimeFigureOut">
              <a:rPr lang="en-IN" smtClean="0"/>
              <a:t>01-11-2023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F5F8A2-F305-4B30-BF1A-CBE7E4DCD129}" type="slidenum">
              <a:rPr lang="en-IN" smtClean="0"/>
              <a:t>‹#›</a:t>
            </a:fld>
            <a:endParaRPr lang="en-IN"/>
          </a:p>
        </p:txBody>
      </p:sp>
    </p:spTree>
    <p:extLst>
      <p:ext uri="{BB962C8B-B14F-4D97-AF65-F5344CB8AC3E}">
        <p14:creationId xmlns:p14="http://schemas.microsoft.com/office/powerpoint/2010/main" val="1306082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FD9E47-6470-4019-9B62-21CED264DE7F}" type="datetimeFigureOut">
              <a:rPr lang="en-IN" smtClean="0"/>
              <a:t>01-11-2023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5F5F8A2-F305-4B30-BF1A-CBE7E4DCD129}" type="slidenum">
              <a:rPr lang="en-IN" smtClean="0"/>
              <a:t>‹#›</a:t>
            </a:fld>
            <a:endParaRPr lang="en-IN"/>
          </a:p>
        </p:txBody>
      </p:sp>
    </p:spTree>
    <p:extLst>
      <p:ext uri="{BB962C8B-B14F-4D97-AF65-F5344CB8AC3E}">
        <p14:creationId xmlns:p14="http://schemas.microsoft.com/office/powerpoint/2010/main" val="61685820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FD9E47-6470-4019-9B62-21CED264DE7F}" type="datetimeFigureOut">
              <a:rPr lang="en-IN" smtClean="0"/>
              <a:t>01-11-2023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45F5F8A2-F305-4B30-BF1A-CBE7E4DCD129}" type="slidenum">
              <a:rPr lang="en-IN" smtClean="0"/>
              <a:t>‹#›</a:t>
            </a:fld>
            <a:endParaRPr lang="en-IN"/>
          </a:p>
        </p:txBody>
      </p:sp>
    </p:spTree>
    <p:extLst>
      <p:ext uri="{BB962C8B-B14F-4D97-AF65-F5344CB8AC3E}">
        <p14:creationId xmlns:p14="http://schemas.microsoft.com/office/powerpoint/2010/main" val="130673999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FD9E47-6470-4019-9B62-21CED264DE7F}" type="datetimeFigureOut">
              <a:rPr lang="en-IN" smtClean="0"/>
              <a:t>01-11-2023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45F5F8A2-F305-4B30-BF1A-CBE7E4DCD129}" type="slidenum">
              <a:rPr lang="en-IN" smtClean="0"/>
              <a:t>‹#›</a:t>
            </a:fld>
            <a:endParaRPr lang="en-IN"/>
          </a:p>
        </p:txBody>
      </p:sp>
    </p:spTree>
    <p:extLst>
      <p:ext uri="{BB962C8B-B14F-4D97-AF65-F5344CB8AC3E}">
        <p14:creationId xmlns:p14="http://schemas.microsoft.com/office/powerpoint/2010/main" val="98364451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FD9E47-6470-4019-9B62-21CED264DE7F}" type="datetimeFigureOut">
              <a:rPr lang="en-IN" smtClean="0"/>
              <a:t>01-11-2023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45F5F8A2-F305-4B30-BF1A-CBE7E4DCD129}"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73885511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FD9E47-6470-4019-9B62-21CED264DE7F}" type="datetimeFigureOut">
              <a:rPr lang="en-IN" smtClean="0"/>
              <a:t>01-11-2023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45F5F8A2-F305-4B30-BF1A-CBE7E4DCD129}" type="slidenum">
              <a:rPr lang="en-IN" smtClean="0"/>
              <a:t>‹#›</a:t>
            </a:fld>
            <a:endParaRPr lang="en-IN"/>
          </a:p>
        </p:txBody>
      </p:sp>
    </p:spTree>
    <p:extLst>
      <p:ext uri="{BB962C8B-B14F-4D97-AF65-F5344CB8AC3E}">
        <p14:creationId xmlns:p14="http://schemas.microsoft.com/office/powerpoint/2010/main" val="405557061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EFD9E47-6470-4019-9B62-21CED264DE7F}" type="datetimeFigureOut">
              <a:rPr lang="en-IN" smtClean="0"/>
              <a:t>01-11-2023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5F5F8A2-F305-4B30-BF1A-CBE7E4DCD129}" type="slidenum">
              <a:rPr lang="en-IN" smtClean="0"/>
              <a:t>‹#›</a:t>
            </a:fld>
            <a:endParaRPr lang="en-IN"/>
          </a:p>
        </p:txBody>
      </p:sp>
    </p:spTree>
    <p:extLst>
      <p:ext uri="{BB962C8B-B14F-4D97-AF65-F5344CB8AC3E}">
        <p14:creationId xmlns:p14="http://schemas.microsoft.com/office/powerpoint/2010/main" val="185415471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EFD9E47-6470-4019-9B62-21CED264DE7F}" type="datetimeFigureOut">
              <a:rPr lang="en-IN" smtClean="0"/>
              <a:t>01-11-2023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5F5F8A2-F305-4B30-BF1A-CBE7E4DCD129}" type="slidenum">
              <a:rPr lang="en-IN" smtClean="0"/>
              <a:t>‹#›</a:t>
            </a:fld>
            <a:endParaRPr lang="en-IN"/>
          </a:p>
        </p:txBody>
      </p:sp>
    </p:spTree>
    <p:extLst>
      <p:ext uri="{BB962C8B-B14F-4D97-AF65-F5344CB8AC3E}">
        <p14:creationId xmlns:p14="http://schemas.microsoft.com/office/powerpoint/2010/main" val="391534166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FD9E47-6470-4019-9B62-21CED264DE7F}"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F5F8A2-F305-4B30-BF1A-CBE7E4DCD129}" type="slidenum">
              <a:rPr lang="en-IN" smtClean="0"/>
              <a:t>‹#›</a:t>
            </a:fld>
            <a:endParaRPr lang="en-IN"/>
          </a:p>
        </p:txBody>
      </p:sp>
    </p:spTree>
    <p:extLst>
      <p:ext uri="{BB962C8B-B14F-4D97-AF65-F5344CB8AC3E}">
        <p14:creationId xmlns:p14="http://schemas.microsoft.com/office/powerpoint/2010/main" val="138557411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EFD9E47-6470-4019-9B62-21CED264DE7F}" type="datetimeFigureOut">
              <a:rPr lang="en-IN" smtClean="0"/>
              <a:t>01-11-2023</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45F5F8A2-F305-4B30-BF1A-CBE7E4DCD129}" type="slidenum">
              <a:rPr lang="en-IN" smtClean="0"/>
              <a:t>‹#›</a:t>
            </a:fld>
            <a:endParaRPr lang="en-IN"/>
          </a:p>
        </p:txBody>
      </p:sp>
    </p:spTree>
    <p:extLst>
      <p:ext uri="{BB962C8B-B14F-4D97-AF65-F5344CB8AC3E}">
        <p14:creationId xmlns:p14="http://schemas.microsoft.com/office/powerpoint/2010/main" val="187171064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418C7-9805-A838-FEC2-0B81F815C5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2CF1911-A4DD-BD1D-BE9D-BD6ED1FE4F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6B98943-DF8F-AB4D-DD56-1F2AB0AF35F4}"/>
              </a:ext>
            </a:extLst>
          </p:cNvPr>
          <p:cNvSpPr>
            <a:spLocks noGrp="1"/>
          </p:cNvSpPr>
          <p:nvPr>
            <p:ph type="dt" sz="half" idx="10"/>
          </p:nvPr>
        </p:nvSpPr>
        <p:spPr/>
        <p:txBody>
          <a:bodyPr/>
          <a:lstStyle/>
          <a:p>
            <a:fld id="{BEFD9E47-6470-4019-9B62-21CED264DE7F}" type="datetimeFigureOut">
              <a:rPr lang="en-IN" smtClean="0"/>
              <a:t>01-11-2023</a:t>
            </a:fld>
            <a:endParaRPr lang="en-IN"/>
          </a:p>
        </p:txBody>
      </p:sp>
      <p:sp>
        <p:nvSpPr>
          <p:cNvPr id="5" name="Footer Placeholder 4">
            <a:extLst>
              <a:ext uri="{FF2B5EF4-FFF2-40B4-BE49-F238E27FC236}">
                <a16:creationId xmlns:a16="http://schemas.microsoft.com/office/drawing/2014/main" id="{7F8197EE-E827-10E9-1035-5BAC70732F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3E0853-4E3A-88DA-E04E-B673E1C37F69}"/>
              </a:ext>
            </a:extLst>
          </p:cNvPr>
          <p:cNvSpPr>
            <a:spLocks noGrp="1"/>
          </p:cNvSpPr>
          <p:nvPr>
            <p:ph type="sldNum" sz="quarter" idx="12"/>
          </p:nvPr>
        </p:nvSpPr>
        <p:spPr/>
        <p:txBody>
          <a:bodyPr/>
          <a:lstStyle/>
          <a:p>
            <a:fld id="{45F5F8A2-F305-4B30-BF1A-CBE7E4DCD129}" type="slidenum">
              <a:rPr lang="en-IN" smtClean="0"/>
              <a:t>‹#›</a:t>
            </a:fld>
            <a:endParaRPr lang="en-IN"/>
          </a:p>
        </p:txBody>
      </p:sp>
    </p:spTree>
    <p:extLst>
      <p:ext uri="{BB962C8B-B14F-4D97-AF65-F5344CB8AC3E}">
        <p14:creationId xmlns:p14="http://schemas.microsoft.com/office/powerpoint/2010/main" val="182508522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EC55A-FA69-B81E-3618-8170FA287CB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B2BB4AF-E7EA-A2FF-70A9-DF0AF02883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3D7FE1-78B1-D6D9-4DB6-E378759083F0}"/>
              </a:ext>
            </a:extLst>
          </p:cNvPr>
          <p:cNvSpPr>
            <a:spLocks noGrp="1"/>
          </p:cNvSpPr>
          <p:nvPr>
            <p:ph type="dt" sz="half" idx="10"/>
          </p:nvPr>
        </p:nvSpPr>
        <p:spPr/>
        <p:txBody>
          <a:bodyPr/>
          <a:lstStyle/>
          <a:p>
            <a:fld id="{BEFD9E47-6470-4019-9B62-21CED264DE7F}" type="datetimeFigureOut">
              <a:rPr lang="en-IN" smtClean="0"/>
              <a:t>01-11-2023</a:t>
            </a:fld>
            <a:endParaRPr lang="en-IN"/>
          </a:p>
        </p:txBody>
      </p:sp>
      <p:sp>
        <p:nvSpPr>
          <p:cNvPr id="5" name="Footer Placeholder 4">
            <a:extLst>
              <a:ext uri="{FF2B5EF4-FFF2-40B4-BE49-F238E27FC236}">
                <a16:creationId xmlns:a16="http://schemas.microsoft.com/office/drawing/2014/main" id="{B02FCAA4-07E7-9D4C-DA3D-E78545ECC7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5618E5-7D63-F046-9A90-B0B51EE63DF0}"/>
              </a:ext>
            </a:extLst>
          </p:cNvPr>
          <p:cNvSpPr>
            <a:spLocks noGrp="1"/>
          </p:cNvSpPr>
          <p:nvPr>
            <p:ph type="sldNum" sz="quarter" idx="12"/>
          </p:nvPr>
        </p:nvSpPr>
        <p:spPr/>
        <p:txBody>
          <a:bodyPr/>
          <a:lstStyle/>
          <a:p>
            <a:fld id="{45F5F8A2-F305-4B30-BF1A-CBE7E4DCD129}" type="slidenum">
              <a:rPr lang="en-IN" smtClean="0"/>
              <a:t>‹#›</a:t>
            </a:fld>
            <a:endParaRPr lang="en-IN"/>
          </a:p>
        </p:txBody>
      </p:sp>
    </p:spTree>
    <p:extLst>
      <p:ext uri="{BB962C8B-B14F-4D97-AF65-F5344CB8AC3E}">
        <p14:creationId xmlns:p14="http://schemas.microsoft.com/office/powerpoint/2010/main" val="149721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EFD9E47-6470-4019-9B62-21CED264DE7F}" type="datetimeFigureOut">
              <a:rPr lang="en-IN" smtClean="0"/>
              <a:t>01-11-2023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5F5F8A2-F305-4B30-BF1A-CBE7E4DCD129}" type="slidenum">
              <a:rPr lang="en-IN" smtClean="0"/>
              <a:t>‹#›</a:t>
            </a:fld>
            <a:endParaRPr lang="en-IN"/>
          </a:p>
        </p:txBody>
      </p:sp>
    </p:spTree>
    <p:extLst>
      <p:ext uri="{BB962C8B-B14F-4D97-AF65-F5344CB8AC3E}">
        <p14:creationId xmlns:p14="http://schemas.microsoft.com/office/powerpoint/2010/main" val="295137030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D02AB-D8E4-FE6A-A623-1480F96C36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31B4409-61C9-9CB4-D4B4-D3E503D802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6203A6-4C81-0633-CE1F-95838912547A}"/>
              </a:ext>
            </a:extLst>
          </p:cNvPr>
          <p:cNvSpPr>
            <a:spLocks noGrp="1"/>
          </p:cNvSpPr>
          <p:nvPr>
            <p:ph type="dt" sz="half" idx="10"/>
          </p:nvPr>
        </p:nvSpPr>
        <p:spPr/>
        <p:txBody>
          <a:bodyPr/>
          <a:lstStyle/>
          <a:p>
            <a:fld id="{BEFD9E47-6470-4019-9B62-21CED264DE7F}" type="datetimeFigureOut">
              <a:rPr lang="en-IN" smtClean="0"/>
              <a:t>01-11-2023</a:t>
            </a:fld>
            <a:endParaRPr lang="en-IN"/>
          </a:p>
        </p:txBody>
      </p:sp>
      <p:sp>
        <p:nvSpPr>
          <p:cNvPr id="5" name="Footer Placeholder 4">
            <a:extLst>
              <a:ext uri="{FF2B5EF4-FFF2-40B4-BE49-F238E27FC236}">
                <a16:creationId xmlns:a16="http://schemas.microsoft.com/office/drawing/2014/main" id="{E517E09E-5646-8543-CBA3-B3D9BDD2B3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F390F3-4E34-2D12-500E-127CC1684F7C}"/>
              </a:ext>
            </a:extLst>
          </p:cNvPr>
          <p:cNvSpPr>
            <a:spLocks noGrp="1"/>
          </p:cNvSpPr>
          <p:nvPr>
            <p:ph type="sldNum" sz="quarter" idx="12"/>
          </p:nvPr>
        </p:nvSpPr>
        <p:spPr/>
        <p:txBody>
          <a:bodyPr/>
          <a:lstStyle/>
          <a:p>
            <a:fld id="{45F5F8A2-F305-4B30-BF1A-CBE7E4DCD129}" type="slidenum">
              <a:rPr lang="en-IN" smtClean="0"/>
              <a:t>‹#›</a:t>
            </a:fld>
            <a:endParaRPr lang="en-IN"/>
          </a:p>
        </p:txBody>
      </p:sp>
    </p:spTree>
    <p:extLst>
      <p:ext uri="{BB962C8B-B14F-4D97-AF65-F5344CB8AC3E}">
        <p14:creationId xmlns:p14="http://schemas.microsoft.com/office/powerpoint/2010/main" val="355639843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1D4B0-89C9-C737-B078-40290C59FA8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7AE9D93-8194-6CA5-7D8A-7E9B79B6C4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CB09B37-466B-F715-191D-5A39529058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7BFFA56-8A33-0D8F-3053-B5E6016F65B3}"/>
              </a:ext>
            </a:extLst>
          </p:cNvPr>
          <p:cNvSpPr>
            <a:spLocks noGrp="1"/>
          </p:cNvSpPr>
          <p:nvPr>
            <p:ph type="dt" sz="half" idx="10"/>
          </p:nvPr>
        </p:nvSpPr>
        <p:spPr/>
        <p:txBody>
          <a:bodyPr/>
          <a:lstStyle/>
          <a:p>
            <a:fld id="{BEFD9E47-6470-4019-9B62-21CED264DE7F}" type="datetimeFigureOut">
              <a:rPr lang="en-IN" smtClean="0"/>
              <a:t>01-11-2023</a:t>
            </a:fld>
            <a:endParaRPr lang="en-IN"/>
          </a:p>
        </p:txBody>
      </p:sp>
      <p:sp>
        <p:nvSpPr>
          <p:cNvPr id="6" name="Footer Placeholder 5">
            <a:extLst>
              <a:ext uri="{FF2B5EF4-FFF2-40B4-BE49-F238E27FC236}">
                <a16:creationId xmlns:a16="http://schemas.microsoft.com/office/drawing/2014/main" id="{CADAFD48-0512-6D72-FED3-64320E6A843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FD78CDD-8AC7-4960-EF75-AC4CCE8392B2}"/>
              </a:ext>
            </a:extLst>
          </p:cNvPr>
          <p:cNvSpPr>
            <a:spLocks noGrp="1"/>
          </p:cNvSpPr>
          <p:nvPr>
            <p:ph type="sldNum" sz="quarter" idx="12"/>
          </p:nvPr>
        </p:nvSpPr>
        <p:spPr/>
        <p:txBody>
          <a:bodyPr/>
          <a:lstStyle/>
          <a:p>
            <a:fld id="{45F5F8A2-F305-4B30-BF1A-CBE7E4DCD129}" type="slidenum">
              <a:rPr lang="en-IN" smtClean="0"/>
              <a:t>‹#›</a:t>
            </a:fld>
            <a:endParaRPr lang="en-IN"/>
          </a:p>
        </p:txBody>
      </p:sp>
    </p:spTree>
    <p:extLst>
      <p:ext uri="{BB962C8B-B14F-4D97-AF65-F5344CB8AC3E}">
        <p14:creationId xmlns:p14="http://schemas.microsoft.com/office/powerpoint/2010/main" val="183882015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2270D-B4C8-D751-087C-18525009AD5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CA5AC2E-B7F7-9A9A-F6A5-E9CBBC5E93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C89DF4F-FBA9-C19A-8BD7-A1425FF2D5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EC6179C-4FA3-4C0F-C087-4D617C94BE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BC141C-9DC2-FD99-DB2D-12749C9D9EC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779901D-4055-F13E-368A-9075036C8FC3}"/>
              </a:ext>
            </a:extLst>
          </p:cNvPr>
          <p:cNvSpPr>
            <a:spLocks noGrp="1"/>
          </p:cNvSpPr>
          <p:nvPr>
            <p:ph type="dt" sz="half" idx="10"/>
          </p:nvPr>
        </p:nvSpPr>
        <p:spPr/>
        <p:txBody>
          <a:bodyPr/>
          <a:lstStyle/>
          <a:p>
            <a:fld id="{BEFD9E47-6470-4019-9B62-21CED264DE7F}" type="datetimeFigureOut">
              <a:rPr lang="en-IN" smtClean="0"/>
              <a:t>01-11-2023</a:t>
            </a:fld>
            <a:endParaRPr lang="en-IN"/>
          </a:p>
        </p:txBody>
      </p:sp>
      <p:sp>
        <p:nvSpPr>
          <p:cNvPr id="8" name="Footer Placeholder 7">
            <a:extLst>
              <a:ext uri="{FF2B5EF4-FFF2-40B4-BE49-F238E27FC236}">
                <a16:creationId xmlns:a16="http://schemas.microsoft.com/office/drawing/2014/main" id="{BAAE90DF-EB72-8E97-0AF2-223E577942E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01C2E2F-547F-AB6E-0317-5D1CD223909B}"/>
              </a:ext>
            </a:extLst>
          </p:cNvPr>
          <p:cNvSpPr>
            <a:spLocks noGrp="1"/>
          </p:cNvSpPr>
          <p:nvPr>
            <p:ph type="sldNum" sz="quarter" idx="12"/>
          </p:nvPr>
        </p:nvSpPr>
        <p:spPr/>
        <p:txBody>
          <a:bodyPr/>
          <a:lstStyle/>
          <a:p>
            <a:fld id="{45F5F8A2-F305-4B30-BF1A-CBE7E4DCD129}" type="slidenum">
              <a:rPr lang="en-IN" smtClean="0"/>
              <a:t>‹#›</a:t>
            </a:fld>
            <a:endParaRPr lang="en-IN"/>
          </a:p>
        </p:txBody>
      </p:sp>
    </p:spTree>
    <p:extLst>
      <p:ext uri="{BB962C8B-B14F-4D97-AF65-F5344CB8AC3E}">
        <p14:creationId xmlns:p14="http://schemas.microsoft.com/office/powerpoint/2010/main" val="134679864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D52E0-E27C-081E-571A-732917042A3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4923E11-965B-ECB3-EE2E-8D6E24BA0BE0}"/>
              </a:ext>
            </a:extLst>
          </p:cNvPr>
          <p:cNvSpPr>
            <a:spLocks noGrp="1"/>
          </p:cNvSpPr>
          <p:nvPr>
            <p:ph type="dt" sz="half" idx="10"/>
          </p:nvPr>
        </p:nvSpPr>
        <p:spPr/>
        <p:txBody>
          <a:bodyPr/>
          <a:lstStyle/>
          <a:p>
            <a:fld id="{BEFD9E47-6470-4019-9B62-21CED264DE7F}" type="datetimeFigureOut">
              <a:rPr lang="en-IN" smtClean="0"/>
              <a:t>01-11-2023</a:t>
            </a:fld>
            <a:endParaRPr lang="en-IN"/>
          </a:p>
        </p:txBody>
      </p:sp>
      <p:sp>
        <p:nvSpPr>
          <p:cNvPr id="4" name="Footer Placeholder 3">
            <a:extLst>
              <a:ext uri="{FF2B5EF4-FFF2-40B4-BE49-F238E27FC236}">
                <a16:creationId xmlns:a16="http://schemas.microsoft.com/office/drawing/2014/main" id="{9A64E70B-9272-8566-D896-DED79DD6A4C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6E0E795-1FB2-FB3B-5488-B16EF13C378F}"/>
              </a:ext>
            </a:extLst>
          </p:cNvPr>
          <p:cNvSpPr>
            <a:spLocks noGrp="1"/>
          </p:cNvSpPr>
          <p:nvPr>
            <p:ph type="sldNum" sz="quarter" idx="12"/>
          </p:nvPr>
        </p:nvSpPr>
        <p:spPr/>
        <p:txBody>
          <a:bodyPr/>
          <a:lstStyle/>
          <a:p>
            <a:fld id="{45F5F8A2-F305-4B30-BF1A-CBE7E4DCD129}" type="slidenum">
              <a:rPr lang="en-IN" smtClean="0"/>
              <a:t>‹#›</a:t>
            </a:fld>
            <a:endParaRPr lang="en-IN"/>
          </a:p>
        </p:txBody>
      </p:sp>
    </p:spTree>
    <p:extLst>
      <p:ext uri="{BB962C8B-B14F-4D97-AF65-F5344CB8AC3E}">
        <p14:creationId xmlns:p14="http://schemas.microsoft.com/office/powerpoint/2010/main" val="270360672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5C442F-CDEB-1596-B41D-21AA8DFC5D22}"/>
              </a:ext>
            </a:extLst>
          </p:cNvPr>
          <p:cNvSpPr>
            <a:spLocks noGrp="1"/>
          </p:cNvSpPr>
          <p:nvPr>
            <p:ph type="dt" sz="half" idx="10"/>
          </p:nvPr>
        </p:nvSpPr>
        <p:spPr/>
        <p:txBody>
          <a:bodyPr/>
          <a:lstStyle/>
          <a:p>
            <a:fld id="{BEFD9E47-6470-4019-9B62-21CED264DE7F}" type="datetimeFigureOut">
              <a:rPr lang="en-IN" smtClean="0"/>
              <a:t>01-11-2023</a:t>
            </a:fld>
            <a:endParaRPr lang="en-IN"/>
          </a:p>
        </p:txBody>
      </p:sp>
      <p:sp>
        <p:nvSpPr>
          <p:cNvPr id="3" name="Footer Placeholder 2">
            <a:extLst>
              <a:ext uri="{FF2B5EF4-FFF2-40B4-BE49-F238E27FC236}">
                <a16:creationId xmlns:a16="http://schemas.microsoft.com/office/drawing/2014/main" id="{0ABE9E80-ECAB-5E84-9612-89BD91B268A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09C899F-526F-E708-55C3-57B132DA454B}"/>
              </a:ext>
            </a:extLst>
          </p:cNvPr>
          <p:cNvSpPr>
            <a:spLocks noGrp="1"/>
          </p:cNvSpPr>
          <p:nvPr>
            <p:ph type="sldNum" sz="quarter" idx="12"/>
          </p:nvPr>
        </p:nvSpPr>
        <p:spPr/>
        <p:txBody>
          <a:bodyPr/>
          <a:lstStyle/>
          <a:p>
            <a:fld id="{45F5F8A2-F305-4B30-BF1A-CBE7E4DCD129}" type="slidenum">
              <a:rPr lang="en-IN" smtClean="0"/>
              <a:t>‹#›</a:t>
            </a:fld>
            <a:endParaRPr lang="en-IN"/>
          </a:p>
        </p:txBody>
      </p:sp>
    </p:spTree>
    <p:extLst>
      <p:ext uri="{BB962C8B-B14F-4D97-AF65-F5344CB8AC3E}">
        <p14:creationId xmlns:p14="http://schemas.microsoft.com/office/powerpoint/2010/main" val="822918464"/>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E2055-0433-EEEF-C5A7-40E8C8D639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C24F85C-A108-C308-072C-A6BE00D9AA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8638DC3-A9F6-564C-D2A6-B6CF79CDF1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0961A0-0F51-9BD8-CA61-F553E0189A3E}"/>
              </a:ext>
            </a:extLst>
          </p:cNvPr>
          <p:cNvSpPr>
            <a:spLocks noGrp="1"/>
          </p:cNvSpPr>
          <p:nvPr>
            <p:ph type="dt" sz="half" idx="10"/>
          </p:nvPr>
        </p:nvSpPr>
        <p:spPr/>
        <p:txBody>
          <a:bodyPr/>
          <a:lstStyle/>
          <a:p>
            <a:fld id="{BEFD9E47-6470-4019-9B62-21CED264DE7F}" type="datetimeFigureOut">
              <a:rPr lang="en-IN" smtClean="0"/>
              <a:t>01-11-2023</a:t>
            </a:fld>
            <a:endParaRPr lang="en-IN"/>
          </a:p>
        </p:txBody>
      </p:sp>
      <p:sp>
        <p:nvSpPr>
          <p:cNvPr id="6" name="Footer Placeholder 5">
            <a:extLst>
              <a:ext uri="{FF2B5EF4-FFF2-40B4-BE49-F238E27FC236}">
                <a16:creationId xmlns:a16="http://schemas.microsoft.com/office/drawing/2014/main" id="{B8F822C4-BC45-19D2-2C64-8A5F0AD2BC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376492C-17F9-BC20-83FC-1409943552BF}"/>
              </a:ext>
            </a:extLst>
          </p:cNvPr>
          <p:cNvSpPr>
            <a:spLocks noGrp="1"/>
          </p:cNvSpPr>
          <p:nvPr>
            <p:ph type="sldNum" sz="quarter" idx="12"/>
          </p:nvPr>
        </p:nvSpPr>
        <p:spPr/>
        <p:txBody>
          <a:bodyPr/>
          <a:lstStyle/>
          <a:p>
            <a:fld id="{45F5F8A2-F305-4B30-BF1A-CBE7E4DCD129}" type="slidenum">
              <a:rPr lang="en-IN" smtClean="0"/>
              <a:t>‹#›</a:t>
            </a:fld>
            <a:endParaRPr lang="en-IN"/>
          </a:p>
        </p:txBody>
      </p:sp>
    </p:spTree>
    <p:extLst>
      <p:ext uri="{BB962C8B-B14F-4D97-AF65-F5344CB8AC3E}">
        <p14:creationId xmlns:p14="http://schemas.microsoft.com/office/powerpoint/2010/main" val="110948439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D7D9F-CC4F-4857-EDAF-2C243409C4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B06EBDB-04A8-4B75-B789-B4AF67B394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43BFF86-6611-B849-5DAF-DFC40D48C4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B4A60F-67AC-D380-F736-475F13A240D2}"/>
              </a:ext>
            </a:extLst>
          </p:cNvPr>
          <p:cNvSpPr>
            <a:spLocks noGrp="1"/>
          </p:cNvSpPr>
          <p:nvPr>
            <p:ph type="dt" sz="half" idx="10"/>
          </p:nvPr>
        </p:nvSpPr>
        <p:spPr/>
        <p:txBody>
          <a:bodyPr/>
          <a:lstStyle/>
          <a:p>
            <a:fld id="{BEFD9E47-6470-4019-9B62-21CED264DE7F}" type="datetimeFigureOut">
              <a:rPr lang="en-IN" smtClean="0"/>
              <a:t>01-11-2023</a:t>
            </a:fld>
            <a:endParaRPr lang="en-IN"/>
          </a:p>
        </p:txBody>
      </p:sp>
      <p:sp>
        <p:nvSpPr>
          <p:cNvPr id="6" name="Footer Placeholder 5">
            <a:extLst>
              <a:ext uri="{FF2B5EF4-FFF2-40B4-BE49-F238E27FC236}">
                <a16:creationId xmlns:a16="http://schemas.microsoft.com/office/drawing/2014/main" id="{B3C5594D-CA2E-E2DC-68EE-A4779F3ED39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A698D31-C5B2-8525-8419-21BE9F61DFC6}"/>
              </a:ext>
            </a:extLst>
          </p:cNvPr>
          <p:cNvSpPr>
            <a:spLocks noGrp="1"/>
          </p:cNvSpPr>
          <p:nvPr>
            <p:ph type="sldNum" sz="quarter" idx="12"/>
          </p:nvPr>
        </p:nvSpPr>
        <p:spPr/>
        <p:txBody>
          <a:bodyPr/>
          <a:lstStyle/>
          <a:p>
            <a:fld id="{45F5F8A2-F305-4B30-BF1A-CBE7E4DCD129}" type="slidenum">
              <a:rPr lang="en-IN" smtClean="0"/>
              <a:t>‹#›</a:t>
            </a:fld>
            <a:endParaRPr lang="en-IN"/>
          </a:p>
        </p:txBody>
      </p:sp>
    </p:spTree>
    <p:extLst>
      <p:ext uri="{BB962C8B-B14F-4D97-AF65-F5344CB8AC3E}">
        <p14:creationId xmlns:p14="http://schemas.microsoft.com/office/powerpoint/2010/main" val="110913061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C0A84-8064-3EE8-783E-A31775DC1FB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CA39CF2-42CA-3307-E9D6-E2A396AC49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D32308-86A4-13B2-3AA7-154379946D5F}"/>
              </a:ext>
            </a:extLst>
          </p:cNvPr>
          <p:cNvSpPr>
            <a:spLocks noGrp="1"/>
          </p:cNvSpPr>
          <p:nvPr>
            <p:ph type="dt" sz="half" idx="10"/>
          </p:nvPr>
        </p:nvSpPr>
        <p:spPr/>
        <p:txBody>
          <a:bodyPr/>
          <a:lstStyle/>
          <a:p>
            <a:fld id="{BEFD9E47-6470-4019-9B62-21CED264DE7F}" type="datetimeFigureOut">
              <a:rPr lang="en-IN" smtClean="0"/>
              <a:t>01-11-2023</a:t>
            </a:fld>
            <a:endParaRPr lang="en-IN"/>
          </a:p>
        </p:txBody>
      </p:sp>
      <p:sp>
        <p:nvSpPr>
          <p:cNvPr id="5" name="Footer Placeholder 4">
            <a:extLst>
              <a:ext uri="{FF2B5EF4-FFF2-40B4-BE49-F238E27FC236}">
                <a16:creationId xmlns:a16="http://schemas.microsoft.com/office/drawing/2014/main" id="{2A467BE5-271E-270C-4CDB-DC5D54E473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6E80C6-250E-81C5-2CD0-F056CE70BC6D}"/>
              </a:ext>
            </a:extLst>
          </p:cNvPr>
          <p:cNvSpPr>
            <a:spLocks noGrp="1"/>
          </p:cNvSpPr>
          <p:nvPr>
            <p:ph type="sldNum" sz="quarter" idx="12"/>
          </p:nvPr>
        </p:nvSpPr>
        <p:spPr/>
        <p:txBody>
          <a:bodyPr/>
          <a:lstStyle/>
          <a:p>
            <a:fld id="{45F5F8A2-F305-4B30-BF1A-CBE7E4DCD129}" type="slidenum">
              <a:rPr lang="en-IN" smtClean="0"/>
              <a:t>‹#›</a:t>
            </a:fld>
            <a:endParaRPr lang="en-IN"/>
          </a:p>
        </p:txBody>
      </p:sp>
    </p:spTree>
    <p:extLst>
      <p:ext uri="{BB962C8B-B14F-4D97-AF65-F5344CB8AC3E}">
        <p14:creationId xmlns:p14="http://schemas.microsoft.com/office/powerpoint/2010/main" val="376574112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39DBCB-0E17-B794-D213-D790F6615DC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50827AC-0D69-8CC8-6602-F4C9A5106C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0CF4F5-A728-FF79-5851-C83A2F4964D1}"/>
              </a:ext>
            </a:extLst>
          </p:cNvPr>
          <p:cNvSpPr>
            <a:spLocks noGrp="1"/>
          </p:cNvSpPr>
          <p:nvPr>
            <p:ph type="dt" sz="half" idx="10"/>
          </p:nvPr>
        </p:nvSpPr>
        <p:spPr/>
        <p:txBody>
          <a:bodyPr/>
          <a:lstStyle/>
          <a:p>
            <a:fld id="{BEFD9E47-6470-4019-9B62-21CED264DE7F}" type="datetimeFigureOut">
              <a:rPr lang="en-IN" smtClean="0"/>
              <a:t>01-11-2023</a:t>
            </a:fld>
            <a:endParaRPr lang="en-IN"/>
          </a:p>
        </p:txBody>
      </p:sp>
      <p:sp>
        <p:nvSpPr>
          <p:cNvPr id="5" name="Footer Placeholder 4">
            <a:extLst>
              <a:ext uri="{FF2B5EF4-FFF2-40B4-BE49-F238E27FC236}">
                <a16:creationId xmlns:a16="http://schemas.microsoft.com/office/drawing/2014/main" id="{48CB8DE9-D96A-974E-105A-6175A269C3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4901DD-88E7-CB95-6725-BB3695646268}"/>
              </a:ext>
            </a:extLst>
          </p:cNvPr>
          <p:cNvSpPr>
            <a:spLocks noGrp="1"/>
          </p:cNvSpPr>
          <p:nvPr>
            <p:ph type="sldNum" sz="quarter" idx="12"/>
          </p:nvPr>
        </p:nvSpPr>
        <p:spPr/>
        <p:txBody>
          <a:bodyPr/>
          <a:lstStyle/>
          <a:p>
            <a:fld id="{45F5F8A2-F305-4B30-BF1A-CBE7E4DCD129}" type="slidenum">
              <a:rPr lang="en-IN" smtClean="0"/>
              <a:t>‹#›</a:t>
            </a:fld>
            <a:endParaRPr lang="en-IN"/>
          </a:p>
        </p:txBody>
      </p:sp>
    </p:spTree>
    <p:extLst>
      <p:ext uri="{BB962C8B-B14F-4D97-AF65-F5344CB8AC3E}">
        <p14:creationId xmlns:p14="http://schemas.microsoft.com/office/powerpoint/2010/main" val="178132275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EFD9E47-6470-4019-9B62-21CED264DE7F}"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F5F8A2-F305-4B30-BF1A-CBE7E4DCD129}" type="slidenum">
              <a:rPr lang="en-IN" smtClean="0"/>
              <a:t>‹#›</a:t>
            </a:fld>
            <a:endParaRPr lang="en-IN"/>
          </a:p>
        </p:txBody>
      </p:sp>
    </p:spTree>
    <p:extLst>
      <p:ext uri="{BB962C8B-B14F-4D97-AF65-F5344CB8AC3E}">
        <p14:creationId xmlns:p14="http://schemas.microsoft.com/office/powerpoint/2010/main" val="3558718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FD9E47-6470-4019-9B62-21CED264DE7F}" type="datetimeFigureOut">
              <a:rPr lang="en-IN" smtClean="0"/>
              <a:t>01-11-2023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F5F8A2-F305-4B30-BF1A-CBE7E4DCD129}" type="slidenum">
              <a:rPr lang="en-IN" smtClean="0"/>
              <a:t>‹#›</a:t>
            </a:fld>
            <a:endParaRPr lang="en-IN"/>
          </a:p>
        </p:txBody>
      </p:sp>
    </p:spTree>
    <p:extLst>
      <p:ext uri="{BB962C8B-B14F-4D97-AF65-F5344CB8AC3E}">
        <p14:creationId xmlns:p14="http://schemas.microsoft.com/office/powerpoint/2010/main" val="319684702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FD9E47-6470-4019-9B62-21CED264DE7F}"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F5F8A2-F305-4B30-BF1A-CBE7E4DCD129}" type="slidenum">
              <a:rPr lang="en-IN" smtClean="0"/>
              <a:t>‹#›</a:t>
            </a:fld>
            <a:endParaRPr lang="en-IN"/>
          </a:p>
        </p:txBody>
      </p:sp>
    </p:spTree>
    <p:extLst>
      <p:ext uri="{BB962C8B-B14F-4D97-AF65-F5344CB8AC3E}">
        <p14:creationId xmlns:p14="http://schemas.microsoft.com/office/powerpoint/2010/main" val="207655371"/>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FD9E47-6470-4019-9B62-21CED264DE7F}"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F5F8A2-F305-4B30-BF1A-CBE7E4DCD129}" type="slidenum">
              <a:rPr lang="en-IN" smtClean="0"/>
              <a:t>‹#›</a:t>
            </a:fld>
            <a:endParaRPr lang="en-IN"/>
          </a:p>
        </p:txBody>
      </p:sp>
    </p:spTree>
    <p:extLst>
      <p:ext uri="{BB962C8B-B14F-4D97-AF65-F5344CB8AC3E}">
        <p14:creationId xmlns:p14="http://schemas.microsoft.com/office/powerpoint/2010/main" val="82694341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FD9E47-6470-4019-9B62-21CED264DE7F}" type="datetimeFigureOut">
              <a:rPr lang="en-IN" smtClean="0"/>
              <a:t>01-11-2023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F5F8A2-F305-4B30-BF1A-CBE7E4DCD129}" type="slidenum">
              <a:rPr lang="en-IN" smtClean="0"/>
              <a:t>‹#›</a:t>
            </a:fld>
            <a:endParaRPr lang="en-IN"/>
          </a:p>
        </p:txBody>
      </p:sp>
    </p:spTree>
    <p:extLst>
      <p:ext uri="{BB962C8B-B14F-4D97-AF65-F5344CB8AC3E}">
        <p14:creationId xmlns:p14="http://schemas.microsoft.com/office/powerpoint/2010/main" val="1401181462"/>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FD9E47-6470-4019-9B62-21CED264DE7F}" type="datetimeFigureOut">
              <a:rPr lang="en-IN" smtClean="0"/>
              <a:t>01-11-2023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5F5F8A2-F305-4B30-BF1A-CBE7E4DCD129}" type="slidenum">
              <a:rPr lang="en-IN" smtClean="0"/>
              <a:t>‹#›</a:t>
            </a:fld>
            <a:endParaRPr lang="en-IN"/>
          </a:p>
        </p:txBody>
      </p:sp>
    </p:spTree>
    <p:extLst>
      <p:ext uri="{BB962C8B-B14F-4D97-AF65-F5344CB8AC3E}">
        <p14:creationId xmlns:p14="http://schemas.microsoft.com/office/powerpoint/2010/main" val="1704025066"/>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FD9E47-6470-4019-9B62-21CED264DE7F}" type="datetimeFigureOut">
              <a:rPr lang="en-IN" smtClean="0"/>
              <a:t>01-11-2023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5F5F8A2-F305-4B30-BF1A-CBE7E4DCD129}" type="slidenum">
              <a:rPr lang="en-IN" smtClean="0"/>
              <a:t>‹#›</a:t>
            </a:fld>
            <a:endParaRPr lang="en-IN"/>
          </a:p>
        </p:txBody>
      </p:sp>
    </p:spTree>
    <p:extLst>
      <p:ext uri="{BB962C8B-B14F-4D97-AF65-F5344CB8AC3E}">
        <p14:creationId xmlns:p14="http://schemas.microsoft.com/office/powerpoint/2010/main" val="189072205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FD9E47-6470-4019-9B62-21CED264DE7F}" type="datetimeFigureOut">
              <a:rPr lang="en-IN" smtClean="0"/>
              <a:t>01-11-2023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5F5F8A2-F305-4B30-BF1A-CBE7E4DCD129}" type="slidenum">
              <a:rPr lang="en-IN" smtClean="0"/>
              <a:t>‹#›</a:t>
            </a:fld>
            <a:endParaRPr lang="en-IN"/>
          </a:p>
        </p:txBody>
      </p:sp>
    </p:spTree>
    <p:extLst>
      <p:ext uri="{BB962C8B-B14F-4D97-AF65-F5344CB8AC3E}">
        <p14:creationId xmlns:p14="http://schemas.microsoft.com/office/powerpoint/2010/main" val="1452430157"/>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FD9E47-6470-4019-9B62-21CED264DE7F}" type="datetimeFigureOut">
              <a:rPr lang="en-IN" smtClean="0"/>
              <a:t>01-11-2023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F5F8A2-F305-4B30-BF1A-CBE7E4DCD129}" type="slidenum">
              <a:rPr lang="en-IN" smtClean="0"/>
              <a:t>‹#›</a:t>
            </a:fld>
            <a:endParaRPr lang="en-IN"/>
          </a:p>
        </p:txBody>
      </p:sp>
    </p:spTree>
    <p:extLst>
      <p:ext uri="{BB962C8B-B14F-4D97-AF65-F5344CB8AC3E}">
        <p14:creationId xmlns:p14="http://schemas.microsoft.com/office/powerpoint/2010/main" val="3223590939"/>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FD9E47-6470-4019-9B62-21CED264DE7F}" type="datetimeFigureOut">
              <a:rPr lang="en-IN" smtClean="0"/>
              <a:t>01-11-2023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F5F8A2-F305-4B30-BF1A-CBE7E4DCD129}" type="slidenum">
              <a:rPr lang="en-IN" smtClean="0"/>
              <a:t>‹#›</a:t>
            </a:fld>
            <a:endParaRPr lang="en-IN"/>
          </a:p>
        </p:txBody>
      </p:sp>
    </p:spTree>
    <p:extLst>
      <p:ext uri="{BB962C8B-B14F-4D97-AF65-F5344CB8AC3E}">
        <p14:creationId xmlns:p14="http://schemas.microsoft.com/office/powerpoint/2010/main" val="4114736814"/>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FD9E47-6470-4019-9B62-21CED264DE7F}" type="datetimeFigureOut">
              <a:rPr lang="en-IN" smtClean="0"/>
              <a:t>01-11-2023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F5F8A2-F305-4B30-BF1A-CBE7E4DCD129}" type="slidenum">
              <a:rPr lang="en-IN" smtClean="0"/>
              <a:t>‹#›</a:t>
            </a:fld>
            <a:endParaRPr lang="en-IN"/>
          </a:p>
        </p:txBody>
      </p:sp>
    </p:spTree>
    <p:extLst>
      <p:ext uri="{BB962C8B-B14F-4D97-AF65-F5344CB8AC3E}">
        <p14:creationId xmlns:p14="http://schemas.microsoft.com/office/powerpoint/2010/main" val="4046430081"/>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FD9E47-6470-4019-9B62-21CED264DE7F}" type="datetimeFigureOut">
              <a:rPr lang="en-IN" smtClean="0"/>
              <a:t>01-11-2023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F5F8A2-F305-4B30-BF1A-CBE7E4DCD129}" type="slidenum">
              <a:rPr lang="en-IN" smtClean="0"/>
              <a:t>‹#›</a:t>
            </a:fld>
            <a:endParaRPr lang="en-IN"/>
          </a:p>
        </p:txBody>
      </p:sp>
    </p:spTree>
    <p:extLst>
      <p:ext uri="{BB962C8B-B14F-4D97-AF65-F5344CB8AC3E}">
        <p14:creationId xmlns:p14="http://schemas.microsoft.com/office/powerpoint/2010/main" val="3162729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FD9E47-6470-4019-9B62-21CED264DE7F}" type="datetimeFigureOut">
              <a:rPr lang="en-IN" smtClean="0"/>
              <a:t>01-11-2023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F5F8A2-F305-4B30-BF1A-CBE7E4DCD129}" type="slidenum">
              <a:rPr lang="en-IN" smtClean="0"/>
              <a:t>‹#›</a:t>
            </a:fld>
            <a:endParaRPr lang="en-IN"/>
          </a:p>
        </p:txBody>
      </p:sp>
    </p:spTree>
    <p:extLst>
      <p:ext uri="{BB962C8B-B14F-4D97-AF65-F5344CB8AC3E}">
        <p14:creationId xmlns:p14="http://schemas.microsoft.com/office/powerpoint/2010/main" val="466165791"/>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FD9E47-6470-4019-9B62-21CED264DE7F}" type="datetimeFigureOut">
              <a:rPr lang="en-IN" smtClean="0"/>
              <a:t>01-11-2023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F5F8A2-F305-4B30-BF1A-CBE7E4DCD129}"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66382424"/>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FD9E47-6470-4019-9B62-21CED264DE7F}" type="datetimeFigureOut">
              <a:rPr lang="en-IN" smtClean="0"/>
              <a:t>01-11-2023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F5F8A2-F305-4B30-BF1A-CBE7E4DCD129}" type="slidenum">
              <a:rPr lang="en-IN" smtClean="0"/>
              <a:t>‹#›</a:t>
            </a:fld>
            <a:endParaRPr lang="en-IN"/>
          </a:p>
        </p:txBody>
      </p:sp>
    </p:spTree>
    <p:extLst>
      <p:ext uri="{BB962C8B-B14F-4D97-AF65-F5344CB8AC3E}">
        <p14:creationId xmlns:p14="http://schemas.microsoft.com/office/powerpoint/2010/main" val="124912290"/>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EFD9E47-6470-4019-9B62-21CED264DE7F}" type="datetimeFigureOut">
              <a:rPr lang="en-IN" smtClean="0"/>
              <a:t>01-11-2023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5F5F8A2-F305-4B30-BF1A-CBE7E4DCD129}" type="slidenum">
              <a:rPr lang="en-IN" smtClean="0"/>
              <a:t>‹#›</a:t>
            </a:fld>
            <a:endParaRPr lang="en-IN"/>
          </a:p>
        </p:txBody>
      </p:sp>
    </p:spTree>
    <p:extLst>
      <p:ext uri="{BB962C8B-B14F-4D97-AF65-F5344CB8AC3E}">
        <p14:creationId xmlns:p14="http://schemas.microsoft.com/office/powerpoint/2010/main" val="1416788581"/>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EFD9E47-6470-4019-9B62-21CED264DE7F}" type="datetimeFigureOut">
              <a:rPr lang="en-IN" smtClean="0"/>
              <a:t>01-11-2023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5F5F8A2-F305-4B30-BF1A-CBE7E4DCD129}" type="slidenum">
              <a:rPr lang="en-IN" smtClean="0"/>
              <a:t>‹#›</a:t>
            </a:fld>
            <a:endParaRPr lang="en-IN"/>
          </a:p>
        </p:txBody>
      </p:sp>
    </p:spTree>
    <p:extLst>
      <p:ext uri="{BB962C8B-B14F-4D97-AF65-F5344CB8AC3E}">
        <p14:creationId xmlns:p14="http://schemas.microsoft.com/office/powerpoint/2010/main" val="201069221"/>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FD9E47-6470-4019-9B62-21CED264DE7F}"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F5F8A2-F305-4B30-BF1A-CBE7E4DCD129}" type="slidenum">
              <a:rPr lang="en-IN" smtClean="0"/>
              <a:t>‹#›</a:t>
            </a:fld>
            <a:endParaRPr lang="en-IN"/>
          </a:p>
        </p:txBody>
      </p:sp>
    </p:spTree>
    <p:extLst>
      <p:ext uri="{BB962C8B-B14F-4D97-AF65-F5344CB8AC3E}">
        <p14:creationId xmlns:p14="http://schemas.microsoft.com/office/powerpoint/2010/main" val="2369933288"/>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FD9E47-6470-4019-9B62-21CED264DE7F}"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F5F8A2-F305-4B30-BF1A-CBE7E4DCD129}" type="slidenum">
              <a:rPr lang="en-IN" smtClean="0"/>
              <a:t>‹#›</a:t>
            </a:fld>
            <a:endParaRPr lang="en-IN"/>
          </a:p>
        </p:txBody>
      </p:sp>
    </p:spTree>
    <p:extLst>
      <p:ext uri="{BB962C8B-B14F-4D97-AF65-F5344CB8AC3E}">
        <p14:creationId xmlns:p14="http://schemas.microsoft.com/office/powerpoint/2010/main" val="1584120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theme" Target="../theme/theme3.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slideLayout" Target="../slideLayouts/slideLayout63.xml"/><Relationship Id="rId18" Type="http://schemas.openxmlformats.org/officeDocument/2006/relationships/theme" Target="../theme/theme4.xml"/><Relationship Id="rId3" Type="http://schemas.openxmlformats.org/officeDocument/2006/relationships/slideLayout" Target="../slideLayouts/slideLayout53.xml"/><Relationship Id="rId7" Type="http://schemas.openxmlformats.org/officeDocument/2006/relationships/slideLayout" Target="../slideLayouts/slideLayout57.xml"/><Relationship Id="rId12" Type="http://schemas.openxmlformats.org/officeDocument/2006/relationships/slideLayout" Target="../slideLayouts/slideLayout62.xml"/><Relationship Id="rId17" Type="http://schemas.openxmlformats.org/officeDocument/2006/relationships/slideLayout" Target="../slideLayouts/slideLayout67.xml"/><Relationship Id="rId2" Type="http://schemas.openxmlformats.org/officeDocument/2006/relationships/slideLayout" Target="../slideLayouts/slideLayout52.xml"/><Relationship Id="rId16" Type="http://schemas.openxmlformats.org/officeDocument/2006/relationships/slideLayout" Target="../slideLayouts/slideLayout66.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5" Type="http://schemas.openxmlformats.org/officeDocument/2006/relationships/slideLayout" Target="../slideLayouts/slideLayout65.xml"/><Relationship Id="rId10" Type="http://schemas.openxmlformats.org/officeDocument/2006/relationships/slideLayout" Target="../slideLayouts/slideLayout60.xml"/><Relationship Id="rId19" Type="http://schemas.openxmlformats.org/officeDocument/2006/relationships/image" Target="../media/image4.png"/><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slideLayout" Target="../slideLayouts/slideLayout6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5.xml"/><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theme" Target="../theme/theme5.xml"/><Relationship Id="rId2" Type="http://schemas.openxmlformats.org/officeDocument/2006/relationships/slideLayout" Target="../slideLayouts/slideLayout69.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0" Type="http://schemas.openxmlformats.org/officeDocument/2006/relationships/slideLayout" Target="../slideLayouts/slideLayout77.xml"/><Relationship Id="rId4" Type="http://schemas.openxmlformats.org/officeDocument/2006/relationships/slideLayout" Target="../slideLayouts/slideLayout71.xml"/><Relationship Id="rId9" Type="http://schemas.openxmlformats.org/officeDocument/2006/relationships/slideLayout" Target="../slideLayouts/slideLayout7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6.xml"/><Relationship Id="rId13" Type="http://schemas.openxmlformats.org/officeDocument/2006/relationships/slideLayout" Target="../slideLayouts/slideLayout91.xml"/><Relationship Id="rId18" Type="http://schemas.openxmlformats.org/officeDocument/2006/relationships/theme" Target="../theme/theme6.xml"/><Relationship Id="rId3" Type="http://schemas.openxmlformats.org/officeDocument/2006/relationships/slideLayout" Target="../slideLayouts/slideLayout81.xml"/><Relationship Id="rId7" Type="http://schemas.openxmlformats.org/officeDocument/2006/relationships/slideLayout" Target="../slideLayouts/slideLayout85.xml"/><Relationship Id="rId12" Type="http://schemas.openxmlformats.org/officeDocument/2006/relationships/slideLayout" Target="../slideLayouts/slideLayout90.xml"/><Relationship Id="rId17" Type="http://schemas.openxmlformats.org/officeDocument/2006/relationships/slideLayout" Target="../slideLayouts/slideLayout95.xml"/><Relationship Id="rId2" Type="http://schemas.openxmlformats.org/officeDocument/2006/relationships/slideLayout" Target="../slideLayouts/slideLayout80.xml"/><Relationship Id="rId16" Type="http://schemas.openxmlformats.org/officeDocument/2006/relationships/slideLayout" Target="../slideLayouts/slideLayout94.xml"/><Relationship Id="rId1" Type="http://schemas.openxmlformats.org/officeDocument/2006/relationships/slideLayout" Target="../slideLayouts/slideLayout79.xml"/><Relationship Id="rId6" Type="http://schemas.openxmlformats.org/officeDocument/2006/relationships/slideLayout" Target="../slideLayouts/slideLayout84.xml"/><Relationship Id="rId11" Type="http://schemas.openxmlformats.org/officeDocument/2006/relationships/slideLayout" Target="../slideLayouts/slideLayout89.xml"/><Relationship Id="rId5" Type="http://schemas.openxmlformats.org/officeDocument/2006/relationships/slideLayout" Target="../slideLayouts/slideLayout83.xml"/><Relationship Id="rId15" Type="http://schemas.openxmlformats.org/officeDocument/2006/relationships/slideLayout" Target="../slideLayouts/slideLayout93.xml"/><Relationship Id="rId10" Type="http://schemas.openxmlformats.org/officeDocument/2006/relationships/slideLayout" Target="../slideLayouts/slideLayout88.xml"/><Relationship Id="rId4" Type="http://schemas.openxmlformats.org/officeDocument/2006/relationships/slideLayout" Target="../slideLayouts/slideLayout82.xml"/><Relationship Id="rId9" Type="http://schemas.openxmlformats.org/officeDocument/2006/relationships/slideLayout" Target="../slideLayouts/slideLayout87.xml"/><Relationship Id="rId14" Type="http://schemas.openxmlformats.org/officeDocument/2006/relationships/slideLayout" Target="../slideLayouts/slideLayout9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EFD9E47-6470-4019-9B62-21CED264DE7F}" type="datetimeFigureOut">
              <a:rPr lang="en-IN" smtClean="0"/>
              <a:t>01-11-2023</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5F5F8A2-F305-4B30-BF1A-CBE7E4DCD129}" type="slidenum">
              <a:rPr lang="en-IN" smtClean="0"/>
              <a:t>‹#›</a:t>
            </a:fld>
            <a:endParaRPr lang="en-IN"/>
          </a:p>
        </p:txBody>
      </p:sp>
    </p:spTree>
    <p:extLst>
      <p:ext uri="{BB962C8B-B14F-4D97-AF65-F5344CB8AC3E}">
        <p14:creationId xmlns:p14="http://schemas.microsoft.com/office/powerpoint/2010/main" val="3044512835"/>
      </p:ext>
    </p:extLst>
  </p:cSld>
  <p:clrMap bg1="dk1" tx1="lt1" bg2="dk2" tx2="lt2" accent1="accent1" accent2="accent2" accent3="accent3" accent4="accent4" accent5="accent5" accent6="accent6" hlink="hlink" folHlink="folHlink"/>
  <p:sldLayoutIdLst>
    <p:sldLayoutId id="2147483931" r:id="rId1"/>
    <p:sldLayoutId id="2147483932" r:id="rId2"/>
    <p:sldLayoutId id="2147483933" r:id="rId3"/>
    <p:sldLayoutId id="2147483934" r:id="rId4"/>
    <p:sldLayoutId id="2147483935" r:id="rId5"/>
    <p:sldLayoutId id="2147483936" r:id="rId6"/>
    <p:sldLayoutId id="2147483937" r:id="rId7"/>
    <p:sldLayoutId id="2147483938" r:id="rId8"/>
    <p:sldLayoutId id="2147483939" r:id="rId9"/>
    <p:sldLayoutId id="2147483940" r:id="rId10"/>
    <p:sldLayoutId id="2147483941" r:id="rId11"/>
    <p:sldLayoutId id="2147483942" r:id="rId12"/>
    <p:sldLayoutId id="2147483943" r:id="rId13"/>
    <p:sldLayoutId id="2147483944" r:id="rId14"/>
    <p:sldLayoutId id="2147483945" r:id="rId15"/>
    <p:sldLayoutId id="2147483946" r:id="rId16"/>
    <p:sldLayoutId id="214748394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EFD9E47-6470-4019-9B62-21CED264DE7F}" type="datetimeFigureOut">
              <a:rPr lang="en-IN" smtClean="0"/>
              <a:t>01-11-2023</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45F5F8A2-F305-4B30-BF1A-CBE7E4DCD129}" type="slidenum">
              <a:rPr lang="en-IN" smtClean="0"/>
              <a:t>‹#›</a:t>
            </a:fld>
            <a:endParaRPr lang="en-IN"/>
          </a:p>
        </p:txBody>
      </p:sp>
    </p:spTree>
    <p:extLst>
      <p:ext uri="{BB962C8B-B14F-4D97-AF65-F5344CB8AC3E}">
        <p14:creationId xmlns:p14="http://schemas.microsoft.com/office/powerpoint/2010/main" val="3364344307"/>
      </p:ext>
    </p:extLst>
  </p:cSld>
  <p:clrMap bg1="dk1" tx1="lt1" bg2="dk2" tx2="lt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 id="2147483960" r:id="rId12"/>
    <p:sldLayoutId id="2147483961" r:id="rId13"/>
    <p:sldLayoutId id="2147483962" r:id="rId14"/>
    <p:sldLayoutId id="2147483963" r:id="rId15"/>
    <p:sldLayoutId id="2147483964" r:id="rId16"/>
    <p:sldLayoutId id="214748396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EFD9E47-6470-4019-9B62-21CED264DE7F}" type="datetimeFigureOut">
              <a:rPr lang="en-IN" smtClean="0"/>
              <a:t>01-11-2023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5F5F8A2-F305-4B30-BF1A-CBE7E4DCD129}" type="slidenum">
              <a:rPr lang="en-IN" smtClean="0"/>
              <a:t>‹#›</a:t>
            </a:fld>
            <a:endParaRPr lang="en-IN"/>
          </a:p>
        </p:txBody>
      </p:sp>
    </p:spTree>
    <p:extLst>
      <p:ext uri="{BB962C8B-B14F-4D97-AF65-F5344CB8AC3E}">
        <p14:creationId xmlns:p14="http://schemas.microsoft.com/office/powerpoint/2010/main" val="1059651004"/>
      </p:ext>
    </p:extLst>
  </p:cSld>
  <p:clrMap bg1="lt1" tx1="dk1" bg2="lt2" tx2="dk2" accent1="accent1" accent2="accent2" accent3="accent3" accent4="accent4" accent5="accent5" accent6="accent6" hlink="hlink" folHlink="folHlink"/>
  <p:sldLayoutIdLst>
    <p:sldLayoutId id="2147483967" r:id="rId1"/>
    <p:sldLayoutId id="2147483968" r:id="rId2"/>
    <p:sldLayoutId id="2147483969" r:id="rId3"/>
    <p:sldLayoutId id="2147483970" r:id="rId4"/>
    <p:sldLayoutId id="2147483971" r:id="rId5"/>
    <p:sldLayoutId id="2147483972" r:id="rId6"/>
    <p:sldLayoutId id="2147483973" r:id="rId7"/>
    <p:sldLayoutId id="2147483974" r:id="rId8"/>
    <p:sldLayoutId id="2147483975" r:id="rId9"/>
    <p:sldLayoutId id="2147483976" r:id="rId10"/>
    <p:sldLayoutId id="2147483977" r:id="rId11"/>
    <p:sldLayoutId id="2147483978" r:id="rId12"/>
    <p:sldLayoutId id="2147483979" r:id="rId13"/>
    <p:sldLayoutId id="2147483980" r:id="rId14"/>
    <p:sldLayoutId id="2147483981" r:id="rId15"/>
    <p:sldLayoutId id="214748398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EFD9E47-6470-4019-9B62-21CED264DE7F}" type="datetimeFigureOut">
              <a:rPr lang="en-IN" smtClean="0"/>
              <a:t>01-11-2023</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45F5F8A2-F305-4B30-BF1A-CBE7E4DCD129}" type="slidenum">
              <a:rPr lang="en-IN" smtClean="0"/>
              <a:t>‹#›</a:t>
            </a:fld>
            <a:endParaRPr lang="en-IN"/>
          </a:p>
        </p:txBody>
      </p:sp>
    </p:spTree>
    <p:extLst>
      <p:ext uri="{BB962C8B-B14F-4D97-AF65-F5344CB8AC3E}">
        <p14:creationId xmlns:p14="http://schemas.microsoft.com/office/powerpoint/2010/main" val="2371497411"/>
      </p:ext>
    </p:extLst>
  </p:cSld>
  <p:clrMap bg1="dk1" tx1="lt1" bg2="dk2" tx2="lt2" accent1="accent1" accent2="accent2" accent3="accent3" accent4="accent4" accent5="accent5" accent6="accent6" hlink="hlink" folHlink="folHlink"/>
  <p:sldLayoutIdLst>
    <p:sldLayoutId id="2147483984" r:id="rId1"/>
    <p:sldLayoutId id="2147483985" r:id="rId2"/>
    <p:sldLayoutId id="2147483986" r:id="rId3"/>
    <p:sldLayoutId id="2147483987" r:id="rId4"/>
    <p:sldLayoutId id="2147483988" r:id="rId5"/>
    <p:sldLayoutId id="2147483989" r:id="rId6"/>
    <p:sldLayoutId id="2147483990" r:id="rId7"/>
    <p:sldLayoutId id="2147483991" r:id="rId8"/>
    <p:sldLayoutId id="2147483992" r:id="rId9"/>
    <p:sldLayoutId id="2147483993" r:id="rId10"/>
    <p:sldLayoutId id="2147483994" r:id="rId11"/>
    <p:sldLayoutId id="2147483995" r:id="rId12"/>
    <p:sldLayoutId id="2147483996" r:id="rId13"/>
    <p:sldLayoutId id="2147483997" r:id="rId14"/>
    <p:sldLayoutId id="2147483998" r:id="rId15"/>
    <p:sldLayoutId id="2147483999" r:id="rId16"/>
    <p:sldLayoutId id="2147484000"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1AC1CD-C943-DDCA-7F71-727295016B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246554A-8820-9D66-798C-8A4B0AE7EE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60CE27-73CC-0202-D11D-03078FB6D8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FD9E47-6470-4019-9B62-21CED264DE7F}" type="datetimeFigureOut">
              <a:rPr lang="en-IN" smtClean="0"/>
              <a:t>01-11-2023</a:t>
            </a:fld>
            <a:endParaRPr lang="en-IN"/>
          </a:p>
        </p:txBody>
      </p:sp>
      <p:sp>
        <p:nvSpPr>
          <p:cNvPr id="5" name="Footer Placeholder 4">
            <a:extLst>
              <a:ext uri="{FF2B5EF4-FFF2-40B4-BE49-F238E27FC236}">
                <a16:creationId xmlns:a16="http://schemas.microsoft.com/office/drawing/2014/main" id="{17B5EC7D-1F9C-5847-EC83-C0A622D313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FBD9435-560A-F000-B3A9-13B4527798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F5F8A2-F305-4B30-BF1A-CBE7E4DCD129}" type="slidenum">
              <a:rPr lang="en-IN" smtClean="0"/>
              <a:t>‹#›</a:t>
            </a:fld>
            <a:endParaRPr lang="en-IN"/>
          </a:p>
        </p:txBody>
      </p:sp>
    </p:spTree>
    <p:extLst>
      <p:ext uri="{BB962C8B-B14F-4D97-AF65-F5344CB8AC3E}">
        <p14:creationId xmlns:p14="http://schemas.microsoft.com/office/powerpoint/2010/main" val="2273872709"/>
      </p:ext>
    </p:extLst>
  </p:cSld>
  <p:clrMap bg1="lt1" tx1="dk1" bg2="lt2" tx2="dk2" accent1="accent1" accent2="accent2" accent3="accent3" accent4="accent4" accent5="accent5" accent6="accent6" hlink="hlink" folHlink="folHlink"/>
  <p:sldLayoutIdLst>
    <p:sldLayoutId id="2147484038" r:id="rId1"/>
    <p:sldLayoutId id="2147484039" r:id="rId2"/>
    <p:sldLayoutId id="2147484040" r:id="rId3"/>
    <p:sldLayoutId id="2147484041" r:id="rId4"/>
    <p:sldLayoutId id="2147484042" r:id="rId5"/>
    <p:sldLayoutId id="2147484043" r:id="rId6"/>
    <p:sldLayoutId id="2147484044" r:id="rId7"/>
    <p:sldLayoutId id="2147484045" r:id="rId8"/>
    <p:sldLayoutId id="2147484046" r:id="rId9"/>
    <p:sldLayoutId id="2147484047" r:id="rId10"/>
    <p:sldLayoutId id="214748404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EFD9E47-6470-4019-9B62-21CED264DE7F}" type="datetimeFigureOut">
              <a:rPr lang="en-IN" smtClean="0"/>
              <a:t>01-11-2023</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5F5F8A2-F305-4B30-BF1A-CBE7E4DCD129}" type="slidenum">
              <a:rPr lang="en-IN" smtClean="0"/>
              <a:t>‹#›</a:t>
            </a:fld>
            <a:endParaRPr lang="en-IN"/>
          </a:p>
        </p:txBody>
      </p:sp>
    </p:spTree>
    <p:extLst>
      <p:ext uri="{BB962C8B-B14F-4D97-AF65-F5344CB8AC3E}">
        <p14:creationId xmlns:p14="http://schemas.microsoft.com/office/powerpoint/2010/main" val="1802947963"/>
      </p:ext>
    </p:extLst>
  </p:cSld>
  <p:clrMap bg1="dk1" tx1="lt1" bg2="dk2" tx2="lt2" accent1="accent1" accent2="accent2" accent3="accent3" accent4="accent4" accent5="accent5" accent6="accent6" hlink="hlink" folHlink="folHlink"/>
  <p:sldLayoutIdLst>
    <p:sldLayoutId id="2147484050" r:id="rId1"/>
    <p:sldLayoutId id="2147484051" r:id="rId2"/>
    <p:sldLayoutId id="2147484052" r:id="rId3"/>
    <p:sldLayoutId id="2147484053" r:id="rId4"/>
    <p:sldLayoutId id="2147484054" r:id="rId5"/>
    <p:sldLayoutId id="2147484055" r:id="rId6"/>
    <p:sldLayoutId id="2147484056" r:id="rId7"/>
    <p:sldLayoutId id="2147484057" r:id="rId8"/>
    <p:sldLayoutId id="2147484058" r:id="rId9"/>
    <p:sldLayoutId id="2147484059" r:id="rId10"/>
    <p:sldLayoutId id="2147484060" r:id="rId11"/>
    <p:sldLayoutId id="2147484061" r:id="rId12"/>
    <p:sldLayoutId id="2147484062" r:id="rId13"/>
    <p:sldLayoutId id="2147484063" r:id="rId14"/>
    <p:sldLayoutId id="2147484064" r:id="rId15"/>
    <p:sldLayoutId id="2147484065" r:id="rId16"/>
    <p:sldLayoutId id="2147484066"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10.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xml"/><Relationship Id="rId1" Type="http://schemas.openxmlformats.org/officeDocument/2006/relationships/slideLayout" Target="../slideLayouts/slideLayout74.xml"/><Relationship Id="rId5" Type="http://schemas.openxmlformats.org/officeDocument/2006/relationships/image" Target="../media/image23.png"/><Relationship Id="rId4" Type="http://schemas.openxmlformats.org/officeDocument/2006/relationships/image" Target="../media/image2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8.jpeg"/><Relationship Id="rId13" Type="http://schemas.openxmlformats.org/officeDocument/2006/relationships/customXml" Target="../ink/ink6.xml"/><Relationship Id="rId18" Type="http://schemas.openxmlformats.org/officeDocument/2006/relationships/image" Target="../media/image17.png"/><Relationship Id="rId3" Type="http://schemas.openxmlformats.org/officeDocument/2006/relationships/image" Target="../media/image9.png"/><Relationship Id="rId21" Type="http://schemas.openxmlformats.org/officeDocument/2006/relationships/customXml" Target="../ink/ink10.xml"/><Relationship Id="rId7" Type="http://schemas.openxmlformats.org/officeDocument/2006/relationships/image" Target="../media/image11.png"/><Relationship Id="rId12" Type="http://schemas.openxmlformats.org/officeDocument/2006/relationships/image" Target="../media/image13.png"/><Relationship Id="rId17" Type="http://schemas.openxmlformats.org/officeDocument/2006/relationships/customXml" Target="../ink/ink8.xml"/><Relationship Id="rId2" Type="http://schemas.openxmlformats.org/officeDocument/2006/relationships/customXml" Target="../ink/ink1.xml"/><Relationship Id="rId16" Type="http://schemas.openxmlformats.org/officeDocument/2006/relationships/image" Target="../media/image16.png"/><Relationship Id="rId20" Type="http://schemas.openxmlformats.org/officeDocument/2006/relationships/image" Target="../media/image18.png"/><Relationship Id="rId1" Type="http://schemas.openxmlformats.org/officeDocument/2006/relationships/slideLayout" Target="../slideLayouts/slideLayout19.xml"/><Relationship Id="rId6" Type="http://schemas.openxmlformats.org/officeDocument/2006/relationships/customXml" Target="../ink/ink3.xml"/><Relationship Id="rId11" Type="http://schemas.openxmlformats.org/officeDocument/2006/relationships/customXml" Target="../ink/ink5.xml"/><Relationship Id="rId24" Type="http://schemas.openxmlformats.org/officeDocument/2006/relationships/image" Target="../media/image14.png"/><Relationship Id="rId5" Type="http://schemas.openxmlformats.org/officeDocument/2006/relationships/image" Target="../media/image10.png"/><Relationship Id="rId15" Type="http://schemas.openxmlformats.org/officeDocument/2006/relationships/customXml" Target="../ink/ink7.xml"/><Relationship Id="rId23" Type="http://schemas.openxmlformats.org/officeDocument/2006/relationships/customXml" Target="../ink/ink11.xml"/><Relationship Id="rId10" Type="http://schemas.openxmlformats.org/officeDocument/2006/relationships/image" Target="../media/image12.png"/><Relationship Id="rId19" Type="http://schemas.openxmlformats.org/officeDocument/2006/relationships/customXml" Target="../ink/ink9.xml"/><Relationship Id="rId4" Type="http://schemas.openxmlformats.org/officeDocument/2006/relationships/customXml" Target="../ink/ink2.xml"/><Relationship Id="rId9" Type="http://schemas.openxmlformats.org/officeDocument/2006/relationships/customXml" Target="../ink/ink4.xml"/><Relationship Id="rId14" Type="http://schemas.openxmlformats.org/officeDocument/2006/relationships/image" Target="../media/image120.png"/><Relationship Id="rId22" Type="http://schemas.openxmlformats.org/officeDocument/2006/relationships/image" Target="../media/image19.png"/></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2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92532C5-288D-6CFE-4C2C-620E856177A0}"/>
              </a:ext>
            </a:extLst>
          </p:cNvPr>
          <p:cNvSpPr txBox="1"/>
          <p:nvPr/>
        </p:nvSpPr>
        <p:spPr>
          <a:xfrm>
            <a:off x="1005157" y="217598"/>
            <a:ext cx="8790317" cy="1107996"/>
          </a:xfrm>
          <a:prstGeom prst="rect">
            <a:avLst/>
          </a:prstGeom>
          <a:noFill/>
        </p:spPr>
        <p:txBody>
          <a:bodyPr wrap="square" rtlCol="0">
            <a:spAutoFit/>
          </a:bodyPr>
          <a:lstStyle/>
          <a:p>
            <a:r>
              <a:rPr lang="en-US" sz="6600" b="1" dirty="0">
                <a:solidFill>
                  <a:schemeClr val="bg2">
                    <a:lumMod val="75000"/>
                  </a:schemeClr>
                </a:solidFill>
                <a:highlight>
                  <a:srgbClr val="FFFF00"/>
                </a:highlight>
              </a:rPr>
              <a:t>WORLD TRADE ISSUE</a:t>
            </a:r>
            <a:endParaRPr lang="en-IN" sz="6600" b="1" dirty="0">
              <a:solidFill>
                <a:schemeClr val="bg2">
                  <a:lumMod val="75000"/>
                </a:schemeClr>
              </a:solidFill>
              <a:highlight>
                <a:srgbClr val="FFFF00"/>
              </a:highlight>
            </a:endParaRPr>
          </a:p>
        </p:txBody>
      </p:sp>
      <p:cxnSp>
        <p:nvCxnSpPr>
          <p:cNvPr id="11" name="Straight Connector 10">
            <a:extLst>
              <a:ext uri="{FF2B5EF4-FFF2-40B4-BE49-F238E27FC236}">
                <a16:creationId xmlns:a16="http://schemas.microsoft.com/office/drawing/2014/main" id="{7C5FC4A1-27C5-CCB4-A0E5-1CC4B68F7803}"/>
              </a:ext>
            </a:extLst>
          </p:cNvPr>
          <p:cNvCxnSpPr>
            <a:cxnSpLocks/>
          </p:cNvCxnSpPr>
          <p:nvPr/>
        </p:nvCxnSpPr>
        <p:spPr>
          <a:xfrm>
            <a:off x="1267364" y="1325594"/>
            <a:ext cx="7716688" cy="0"/>
          </a:xfrm>
          <a:prstGeom prst="line">
            <a:avLst/>
          </a:prstGeom>
          <a:ln w="73025">
            <a:solidFill>
              <a:schemeClr val="bg1"/>
            </a:solidFill>
          </a:ln>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7B783977-63D2-1069-3AC5-92E383940126}"/>
              </a:ext>
            </a:extLst>
          </p:cNvPr>
          <p:cNvSpPr txBox="1"/>
          <p:nvPr/>
        </p:nvSpPr>
        <p:spPr>
          <a:xfrm>
            <a:off x="8180377" y="5335483"/>
            <a:ext cx="3437530" cy="954107"/>
          </a:xfrm>
          <a:prstGeom prst="rect">
            <a:avLst/>
          </a:prstGeom>
          <a:noFill/>
        </p:spPr>
        <p:txBody>
          <a:bodyPr wrap="square" rtlCol="0">
            <a:spAutoFit/>
          </a:bodyPr>
          <a:lstStyle/>
          <a:p>
            <a:r>
              <a:rPr lang="en-US" sz="2800" b="1" dirty="0"/>
              <a:t>RAUSHAN  2221139</a:t>
            </a:r>
          </a:p>
          <a:p>
            <a:r>
              <a:rPr lang="en-US" sz="2800" b="1" dirty="0"/>
              <a:t>  </a:t>
            </a:r>
          </a:p>
        </p:txBody>
      </p:sp>
      <p:sp>
        <p:nvSpPr>
          <p:cNvPr id="33" name="TextBox 32">
            <a:extLst>
              <a:ext uri="{FF2B5EF4-FFF2-40B4-BE49-F238E27FC236}">
                <a16:creationId xmlns:a16="http://schemas.microsoft.com/office/drawing/2014/main" id="{3E9D1086-F704-0CA8-0A16-E552AE9E0DDD}"/>
              </a:ext>
            </a:extLst>
          </p:cNvPr>
          <p:cNvSpPr txBox="1"/>
          <p:nvPr/>
        </p:nvSpPr>
        <p:spPr>
          <a:xfrm>
            <a:off x="9522904" y="4812263"/>
            <a:ext cx="752475" cy="523220"/>
          </a:xfrm>
          <a:prstGeom prst="rect">
            <a:avLst/>
          </a:prstGeom>
          <a:noFill/>
        </p:spPr>
        <p:txBody>
          <a:bodyPr wrap="square" rtlCol="0">
            <a:spAutoFit/>
          </a:bodyPr>
          <a:lstStyle/>
          <a:p>
            <a:r>
              <a:rPr lang="en-US" sz="2800" b="1" dirty="0"/>
              <a:t>By</a:t>
            </a:r>
            <a:endParaRPr lang="en-IN" sz="2800" b="1" dirty="0"/>
          </a:p>
        </p:txBody>
      </p:sp>
    </p:spTree>
    <p:extLst>
      <p:ext uri="{BB962C8B-B14F-4D97-AF65-F5344CB8AC3E}">
        <p14:creationId xmlns:p14="http://schemas.microsoft.com/office/powerpoint/2010/main" val="39608057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4BC5135-2E4A-2C97-ED0E-83AB7FF5E3D7}"/>
              </a:ext>
            </a:extLst>
          </p:cNvPr>
          <p:cNvPicPr>
            <a:picLocks noChangeAspect="1"/>
          </p:cNvPicPr>
          <p:nvPr/>
        </p:nvPicPr>
        <p:blipFill>
          <a:blip r:embed="rId3">
            <a:alphaModFix amt="35000"/>
            <a:extLst>
              <a:ext uri="{28A0092B-C50C-407E-A947-70E740481C1C}">
                <a14:useLocalDpi xmlns:a14="http://schemas.microsoft.com/office/drawing/2010/main" val="0"/>
              </a:ext>
            </a:extLst>
          </a:blip>
          <a:stretch>
            <a:fillRect/>
          </a:stretch>
        </p:blipFill>
        <p:spPr>
          <a:xfrm>
            <a:off x="-1" y="0"/>
            <a:ext cx="12192001" cy="6858000"/>
          </a:xfrm>
          <a:prstGeom prst="rect">
            <a:avLst/>
          </a:prstGeom>
          <a:effectLst>
            <a:glow rad="127000">
              <a:schemeClr val="accent1">
                <a:alpha val="0"/>
              </a:schemeClr>
            </a:glow>
          </a:effectLst>
        </p:spPr>
      </p:pic>
      <p:sp>
        <p:nvSpPr>
          <p:cNvPr id="4" name="TextBox 3">
            <a:extLst>
              <a:ext uri="{FF2B5EF4-FFF2-40B4-BE49-F238E27FC236}">
                <a16:creationId xmlns:a16="http://schemas.microsoft.com/office/drawing/2014/main" id="{2D01D0F7-3F2D-846C-25F5-8EDA52D365AE}"/>
              </a:ext>
            </a:extLst>
          </p:cNvPr>
          <p:cNvSpPr txBox="1"/>
          <p:nvPr/>
        </p:nvSpPr>
        <p:spPr>
          <a:xfrm>
            <a:off x="4449024" y="-64008"/>
            <a:ext cx="3035808" cy="707886"/>
          </a:xfrm>
          <a:prstGeom prst="rect">
            <a:avLst/>
          </a:prstGeom>
          <a:noFill/>
        </p:spPr>
        <p:txBody>
          <a:bodyPr wrap="square" rtlCol="0">
            <a:spAutoFit/>
          </a:bodyPr>
          <a:lstStyle/>
          <a:p>
            <a:r>
              <a:rPr lang="en-IN" sz="4000" b="1" dirty="0">
                <a:solidFill>
                  <a:schemeClr val="tx1">
                    <a:lumMod val="75000"/>
                    <a:lumOff val="25000"/>
                  </a:schemeClr>
                </a:solidFill>
                <a:highlight>
                  <a:srgbClr val="FFFF00"/>
                </a:highlight>
              </a:rPr>
              <a:t>CASE </a:t>
            </a:r>
            <a:r>
              <a:rPr lang="en-IN" sz="2400" b="1" dirty="0">
                <a:solidFill>
                  <a:schemeClr val="tx1">
                    <a:lumMod val="75000"/>
                    <a:lumOff val="25000"/>
                  </a:schemeClr>
                </a:solidFill>
                <a:highlight>
                  <a:srgbClr val="FFFF00"/>
                </a:highlight>
              </a:rPr>
              <a:t> </a:t>
            </a:r>
            <a:r>
              <a:rPr lang="en-IN" sz="4000" b="1" dirty="0">
                <a:solidFill>
                  <a:schemeClr val="tx1">
                    <a:lumMod val="75000"/>
                    <a:lumOff val="25000"/>
                  </a:schemeClr>
                </a:solidFill>
                <a:highlight>
                  <a:srgbClr val="FFFF00"/>
                </a:highlight>
              </a:rPr>
              <a:t>STUDY</a:t>
            </a:r>
          </a:p>
        </p:txBody>
      </p:sp>
      <p:pic>
        <p:nvPicPr>
          <p:cNvPr id="7" name="Picture 6">
            <a:extLst>
              <a:ext uri="{FF2B5EF4-FFF2-40B4-BE49-F238E27FC236}">
                <a16:creationId xmlns:a16="http://schemas.microsoft.com/office/drawing/2014/main" id="{9BBAC282-3FEB-A22B-88E4-D9AB9D937F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35024" y="3538728"/>
            <a:ext cx="3302000" cy="3332234"/>
          </a:xfrm>
          <a:prstGeom prst="rect">
            <a:avLst/>
          </a:prstGeom>
        </p:spPr>
      </p:pic>
      <p:pic>
        <p:nvPicPr>
          <p:cNvPr id="9" name="Picture 8">
            <a:extLst>
              <a:ext uri="{FF2B5EF4-FFF2-40B4-BE49-F238E27FC236}">
                <a16:creationId xmlns:a16="http://schemas.microsoft.com/office/drawing/2014/main" id="{1A920CEC-E938-BBBF-6DE5-0B1960D5F7F2}"/>
              </a:ext>
            </a:extLst>
          </p:cNvPr>
          <p:cNvPicPr>
            <a:picLocks noChangeAspect="1"/>
          </p:cNvPicPr>
          <p:nvPr/>
        </p:nvPicPr>
        <p:blipFill rotWithShape="1">
          <a:blip r:embed="rId5">
            <a:extLst>
              <a:ext uri="{28A0092B-C50C-407E-A947-70E740481C1C}">
                <a14:useLocalDpi xmlns:a14="http://schemas.microsoft.com/office/drawing/2010/main" val="0"/>
              </a:ext>
            </a:extLst>
          </a:blip>
          <a:srcRect l="21974" r="21971"/>
          <a:stretch/>
        </p:blipFill>
        <p:spPr>
          <a:xfrm>
            <a:off x="6760465" y="3568962"/>
            <a:ext cx="3529584" cy="3359207"/>
          </a:xfrm>
          <a:prstGeom prst="rect">
            <a:avLst/>
          </a:prstGeom>
        </p:spPr>
      </p:pic>
      <p:sp>
        <p:nvSpPr>
          <p:cNvPr id="10" name="TextBox 9">
            <a:extLst>
              <a:ext uri="{FF2B5EF4-FFF2-40B4-BE49-F238E27FC236}">
                <a16:creationId xmlns:a16="http://schemas.microsoft.com/office/drawing/2014/main" id="{939C5144-325E-2293-04D1-08315D7AACA5}"/>
              </a:ext>
            </a:extLst>
          </p:cNvPr>
          <p:cNvSpPr txBox="1"/>
          <p:nvPr/>
        </p:nvSpPr>
        <p:spPr>
          <a:xfrm>
            <a:off x="5029200" y="4902200"/>
            <a:ext cx="1664208" cy="1200329"/>
          </a:xfrm>
          <a:prstGeom prst="rect">
            <a:avLst/>
          </a:prstGeom>
          <a:noFill/>
        </p:spPr>
        <p:txBody>
          <a:bodyPr wrap="square" rtlCol="0">
            <a:spAutoFit/>
          </a:bodyPr>
          <a:lstStyle/>
          <a:p>
            <a:r>
              <a:rPr lang="en-IN" sz="7200" dirty="0"/>
              <a:t>v/s</a:t>
            </a:r>
          </a:p>
        </p:txBody>
      </p:sp>
      <p:sp>
        <p:nvSpPr>
          <p:cNvPr id="11" name="TextBox 10">
            <a:extLst>
              <a:ext uri="{FF2B5EF4-FFF2-40B4-BE49-F238E27FC236}">
                <a16:creationId xmlns:a16="http://schemas.microsoft.com/office/drawing/2014/main" id="{CF6C4562-887D-767B-4D50-4F510DCC6AA6}"/>
              </a:ext>
            </a:extLst>
          </p:cNvPr>
          <p:cNvSpPr txBox="1"/>
          <p:nvPr/>
        </p:nvSpPr>
        <p:spPr>
          <a:xfrm>
            <a:off x="3273552" y="755471"/>
            <a:ext cx="5888736" cy="769441"/>
          </a:xfrm>
          <a:prstGeom prst="rect">
            <a:avLst/>
          </a:prstGeom>
          <a:noFill/>
        </p:spPr>
        <p:txBody>
          <a:bodyPr wrap="square" rtlCol="0">
            <a:spAutoFit/>
          </a:bodyPr>
          <a:lstStyle/>
          <a:p>
            <a:r>
              <a:rPr lang="en-IN" sz="4400" b="1" dirty="0">
                <a:highlight>
                  <a:srgbClr val="FFFF00"/>
                </a:highlight>
              </a:rPr>
              <a:t>US - CHINA TRADE WAR</a:t>
            </a:r>
          </a:p>
        </p:txBody>
      </p:sp>
    </p:spTree>
    <p:extLst>
      <p:ext uri="{BB962C8B-B14F-4D97-AF65-F5344CB8AC3E}">
        <p14:creationId xmlns:p14="http://schemas.microsoft.com/office/powerpoint/2010/main" val="9972901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A64005D-7C94-25D6-79A1-0D3BAB4C4CAC}"/>
              </a:ext>
            </a:extLst>
          </p:cNvPr>
          <p:cNvSpPr txBox="1"/>
          <p:nvPr/>
        </p:nvSpPr>
        <p:spPr>
          <a:xfrm>
            <a:off x="4651497" y="410170"/>
            <a:ext cx="2370404" cy="584775"/>
          </a:xfrm>
          <a:prstGeom prst="rect">
            <a:avLst/>
          </a:prstGeom>
          <a:noFill/>
        </p:spPr>
        <p:txBody>
          <a:bodyPr wrap="square" rtlCol="0">
            <a:spAutoFit/>
          </a:bodyPr>
          <a:lstStyle/>
          <a:p>
            <a:r>
              <a:rPr lang="en-IN" sz="3200" dirty="0">
                <a:solidFill>
                  <a:schemeClr val="bg1">
                    <a:lumMod val="75000"/>
                    <a:lumOff val="25000"/>
                  </a:schemeClr>
                </a:solidFill>
                <a:highlight>
                  <a:srgbClr val="FFFF00"/>
                </a:highlight>
              </a:rPr>
              <a:t>Case Study</a:t>
            </a:r>
          </a:p>
        </p:txBody>
      </p:sp>
      <p:sp>
        <p:nvSpPr>
          <p:cNvPr id="3" name="TextBox 2">
            <a:extLst>
              <a:ext uri="{FF2B5EF4-FFF2-40B4-BE49-F238E27FC236}">
                <a16:creationId xmlns:a16="http://schemas.microsoft.com/office/drawing/2014/main" id="{346FA14E-E9E6-6C94-B39E-54A42F5FFAD5}"/>
              </a:ext>
            </a:extLst>
          </p:cNvPr>
          <p:cNvSpPr txBox="1"/>
          <p:nvPr/>
        </p:nvSpPr>
        <p:spPr>
          <a:xfrm>
            <a:off x="632603" y="1123295"/>
            <a:ext cx="11125200" cy="5324535"/>
          </a:xfrm>
          <a:prstGeom prst="rect">
            <a:avLst/>
          </a:prstGeom>
          <a:noFill/>
        </p:spPr>
        <p:txBody>
          <a:bodyPr wrap="square" rtlCol="0">
            <a:spAutoFit/>
          </a:bodyPr>
          <a:lstStyle/>
          <a:p>
            <a:r>
              <a:rPr lang="en-US" sz="2000" dirty="0"/>
              <a:t>In earlier times, one country used to use shells, gunpowder and missiles to destroy another country , but trade war is such a weapon in which other countries can be destroyed without weapon . We all know what China does in the market. China has a habit of going to any other country and destroying its market. China has only one policy, make its product so cheap that no one else's product is able to match its cost. Finally China did this in America. China reduced the prices of its electronic gadgets so much . Finally US increased the China import duty from 10% to 30%. After that China also came into action and on all American goods sold in China, China also increased the import duty on America from 15% to 20%.Trade war started between US and China in 2018 . This war started due to traffic on goods imposed by both the countries on each other. America had imposed tariffs on Chinese goods worth billions of dollars. China also retaliated by imposing tariffs on American goods worth billions of dollars. The significant impact of the US-China trade war on the global economy. It leads to higher prices for consumers , lower profit for business , and job losses in both countries. The war disrupted the supply chain and made it more difficult for businesses to operate . Now here came a report of IMF, in which according to IMF report, US started imposing import duty first, but IMF also said that China tried to destroy America's health market, tried to harm it. Because a healthy competition means a healthy rate, all these reasons were of Us-China war.</a:t>
            </a:r>
            <a:endParaRPr lang="en-IN" sz="2000" dirty="0"/>
          </a:p>
        </p:txBody>
      </p:sp>
    </p:spTree>
    <p:extLst>
      <p:ext uri="{BB962C8B-B14F-4D97-AF65-F5344CB8AC3E}">
        <p14:creationId xmlns:p14="http://schemas.microsoft.com/office/powerpoint/2010/main" val="1370365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98644A-0705-96EB-4C90-4769F5AD5C28}"/>
              </a:ext>
            </a:extLst>
          </p:cNvPr>
          <p:cNvSpPr txBox="1"/>
          <p:nvPr/>
        </p:nvSpPr>
        <p:spPr>
          <a:xfrm>
            <a:off x="1078301" y="1027341"/>
            <a:ext cx="9842741" cy="1569660"/>
          </a:xfrm>
          <a:prstGeom prst="rect">
            <a:avLst/>
          </a:prstGeom>
          <a:noFill/>
        </p:spPr>
        <p:txBody>
          <a:bodyPr wrap="square" rtlCol="0">
            <a:spAutoFit/>
          </a:bodyPr>
          <a:lstStyle/>
          <a:p>
            <a:pPr marL="400050" indent="-400050">
              <a:buFont typeface="+mj-lt"/>
              <a:buAutoNum type="romanUcPeriod"/>
            </a:pPr>
            <a:r>
              <a:rPr lang="en-IN" sz="2400" dirty="0"/>
              <a:t>Trade war protects domestic companies from unfair    competitions.</a:t>
            </a:r>
          </a:p>
          <a:p>
            <a:pPr marL="400050" indent="-400050">
              <a:buFont typeface="+mj-lt"/>
              <a:buAutoNum type="romanUcPeriod"/>
            </a:pPr>
            <a:endParaRPr lang="en-IN" sz="2400" dirty="0"/>
          </a:p>
          <a:p>
            <a:pPr marL="400050" indent="-400050">
              <a:buFont typeface="+mj-lt"/>
              <a:buAutoNum type="romanUcPeriod"/>
            </a:pPr>
            <a:r>
              <a:rPr lang="en-IN" sz="2400" dirty="0"/>
              <a:t>Trade war also increases the demand for domestic goods.</a:t>
            </a:r>
          </a:p>
        </p:txBody>
      </p:sp>
      <p:sp>
        <p:nvSpPr>
          <p:cNvPr id="7" name="TextBox 6">
            <a:extLst>
              <a:ext uri="{FF2B5EF4-FFF2-40B4-BE49-F238E27FC236}">
                <a16:creationId xmlns:a16="http://schemas.microsoft.com/office/drawing/2014/main" id="{0B1FF7D6-D983-CE17-EB19-C9ECCD3DAF4E}"/>
              </a:ext>
            </a:extLst>
          </p:cNvPr>
          <p:cNvSpPr txBox="1"/>
          <p:nvPr/>
        </p:nvSpPr>
        <p:spPr>
          <a:xfrm>
            <a:off x="2355011" y="162182"/>
            <a:ext cx="5322498" cy="707886"/>
          </a:xfrm>
          <a:prstGeom prst="rect">
            <a:avLst/>
          </a:prstGeom>
          <a:noFill/>
        </p:spPr>
        <p:txBody>
          <a:bodyPr wrap="square" rtlCol="0">
            <a:spAutoFit/>
          </a:bodyPr>
          <a:lstStyle/>
          <a:p>
            <a:r>
              <a:rPr lang="en-IN" sz="4000" b="1" dirty="0">
                <a:solidFill>
                  <a:schemeClr val="tx1">
                    <a:lumMod val="75000"/>
                    <a:lumOff val="25000"/>
                  </a:schemeClr>
                </a:solidFill>
              </a:rPr>
              <a:t>Benefits of Trade War</a:t>
            </a:r>
          </a:p>
        </p:txBody>
      </p:sp>
      <p:sp>
        <p:nvSpPr>
          <p:cNvPr id="8" name="TextBox 7">
            <a:extLst>
              <a:ext uri="{FF2B5EF4-FFF2-40B4-BE49-F238E27FC236}">
                <a16:creationId xmlns:a16="http://schemas.microsoft.com/office/drawing/2014/main" id="{F365CFD8-AA26-052A-E711-9096F2A384F0}"/>
              </a:ext>
            </a:extLst>
          </p:cNvPr>
          <p:cNvSpPr txBox="1"/>
          <p:nvPr/>
        </p:nvSpPr>
        <p:spPr>
          <a:xfrm>
            <a:off x="2182481" y="2721114"/>
            <a:ext cx="5831457" cy="707886"/>
          </a:xfrm>
          <a:prstGeom prst="rect">
            <a:avLst/>
          </a:prstGeom>
          <a:noFill/>
        </p:spPr>
        <p:txBody>
          <a:bodyPr wrap="square" rtlCol="0">
            <a:spAutoFit/>
          </a:bodyPr>
          <a:lstStyle/>
          <a:p>
            <a:r>
              <a:rPr lang="en-IN" sz="4000" b="1" dirty="0">
                <a:solidFill>
                  <a:schemeClr val="tx1">
                    <a:lumMod val="75000"/>
                    <a:lumOff val="25000"/>
                  </a:schemeClr>
                </a:solidFill>
              </a:rPr>
              <a:t>Demerits of Trade War</a:t>
            </a:r>
          </a:p>
        </p:txBody>
      </p:sp>
      <p:sp>
        <p:nvSpPr>
          <p:cNvPr id="10" name="TextBox 9">
            <a:extLst>
              <a:ext uri="{FF2B5EF4-FFF2-40B4-BE49-F238E27FC236}">
                <a16:creationId xmlns:a16="http://schemas.microsoft.com/office/drawing/2014/main" id="{10621D0D-E1DB-CF60-50C4-0815EE2ABF82}"/>
              </a:ext>
            </a:extLst>
          </p:cNvPr>
          <p:cNvSpPr txBox="1"/>
          <p:nvPr/>
        </p:nvSpPr>
        <p:spPr>
          <a:xfrm>
            <a:off x="2182481" y="3553113"/>
            <a:ext cx="6047117" cy="2677656"/>
          </a:xfrm>
          <a:prstGeom prst="rect">
            <a:avLst/>
          </a:prstGeom>
          <a:noFill/>
        </p:spPr>
        <p:txBody>
          <a:bodyPr wrap="square" rtlCol="0">
            <a:spAutoFit/>
          </a:bodyPr>
          <a:lstStyle/>
          <a:p>
            <a:pPr marL="400050" indent="-400050">
              <a:buFont typeface="+mj-lt"/>
              <a:buAutoNum type="romanUcPeriod"/>
            </a:pPr>
            <a:r>
              <a:rPr lang="en-IN" sz="2400" dirty="0"/>
              <a:t>It increases cost and influences.</a:t>
            </a:r>
          </a:p>
          <a:p>
            <a:pPr marL="400050" indent="-400050">
              <a:buFont typeface="+mj-lt"/>
              <a:buAutoNum type="romanUcPeriod"/>
            </a:pPr>
            <a:endParaRPr lang="en-IN" sz="2400" dirty="0"/>
          </a:p>
          <a:p>
            <a:pPr marL="400050" indent="-400050">
              <a:buFont typeface="+mj-lt"/>
              <a:buAutoNum type="romanUcPeriod"/>
            </a:pPr>
            <a:r>
              <a:rPr lang="en-IN" sz="2400" dirty="0"/>
              <a:t>One sided market.</a:t>
            </a:r>
          </a:p>
          <a:p>
            <a:pPr marL="400050" indent="-400050">
              <a:buFont typeface="+mj-lt"/>
              <a:buAutoNum type="romanUcPeriod"/>
            </a:pPr>
            <a:endParaRPr lang="en-IN" sz="2400" dirty="0"/>
          </a:p>
          <a:p>
            <a:pPr marL="400050" indent="-400050">
              <a:buFont typeface="+mj-lt"/>
              <a:buAutoNum type="romanUcPeriod"/>
            </a:pPr>
            <a:r>
              <a:rPr lang="en-IN" sz="2400" dirty="0"/>
              <a:t>Economy growth slow.</a:t>
            </a:r>
          </a:p>
          <a:p>
            <a:pPr marL="400050" indent="-400050">
              <a:buFont typeface="+mj-lt"/>
              <a:buAutoNum type="romanUcPeriod"/>
            </a:pPr>
            <a:endParaRPr lang="en-IN" sz="2400" dirty="0"/>
          </a:p>
          <a:p>
            <a:pPr marL="400050" indent="-400050">
              <a:buFont typeface="+mj-lt"/>
              <a:buAutoNum type="romanUcPeriod"/>
            </a:pPr>
            <a:r>
              <a:rPr lang="en-IN" sz="2400" dirty="0"/>
              <a:t>Spoils diplomatic relation.</a:t>
            </a:r>
          </a:p>
        </p:txBody>
      </p:sp>
    </p:spTree>
    <p:extLst>
      <p:ext uri="{BB962C8B-B14F-4D97-AF65-F5344CB8AC3E}">
        <p14:creationId xmlns:p14="http://schemas.microsoft.com/office/powerpoint/2010/main" val="37834506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DAA0CC-D619-6CF1-6AEC-E0B33B6E58BB}"/>
              </a:ext>
            </a:extLst>
          </p:cNvPr>
          <p:cNvSpPr txBox="1"/>
          <p:nvPr/>
        </p:nvSpPr>
        <p:spPr>
          <a:xfrm>
            <a:off x="1104182" y="2639682"/>
            <a:ext cx="8384874" cy="1200329"/>
          </a:xfrm>
          <a:prstGeom prst="rect">
            <a:avLst/>
          </a:prstGeom>
          <a:noFill/>
        </p:spPr>
        <p:txBody>
          <a:bodyPr wrap="square" rtlCol="0">
            <a:spAutoFit/>
          </a:bodyPr>
          <a:lstStyle/>
          <a:p>
            <a:r>
              <a:rPr lang="en-IN" sz="7200" b="1" dirty="0"/>
              <a:t>THANK YOU 😎 🫡</a:t>
            </a:r>
          </a:p>
        </p:txBody>
      </p:sp>
    </p:spTree>
    <p:extLst>
      <p:ext uri="{BB962C8B-B14F-4D97-AF65-F5344CB8AC3E}">
        <p14:creationId xmlns:p14="http://schemas.microsoft.com/office/powerpoint/2010/main" val="22370143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18A78A0-959F-0943-081D-E1690E38B0DE}"/>
              </a:ext>
            </a:extLst>
          </p:cNvPr>
          <p:cNvSpPr txBox="1"/>
          <p:nvPr/>
        </p:nvSpPr>
        <p:spPr>
          <a:xfrm>
            <a:off x="5638799" y="2971800"/>
            <a:ext cx="914400" cy="914400"/>
          </a:xfrm>
          <a:prstGeom prst="rect">
            <a:avLst/>
          </a:prstGeom>
          <a:noFill/>
        </p:spPr>
        <p:txBody>
          <a:bodyPr wrap="square" rtlCol="0">
            <a:spAutoFit/>
          </a:bodyPr>
          <a:lstStyle/>
          <a:p>
            <a:endParaRPr lang="en-IN" dirty="0"/>
          </a:p>
        </p:txBody>
      </p:sp>
      <p:sp>
        <p:nvSpPr>
          <p:cNvPr id="8" name="Arrow: Right 7">
            <a:extLst>
              <a:ext uri="{FF2B5EF4-FFF2-40B4-BE49-F238E27FC236}">
                <a16:creationId xmlns:a16="http://schemas.microsoft.com/office/drawing/2014/main" id="{0598DC57-C793-067F-9E55-A7B841EE1819}"/>
              </a:ext>
            </a:extLst>
          </p:cNvPr>
          <p:cNvSpPr/>
          <p:nvPr/>
        </p:nvSpPr>
        <p:spPr>
          <a:xfrm flipV="1">
            <a:off x="2108736" y="1750007"/>
            <a:ext cx="1048109" cy="441506"/>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marL="285750" indent="-285750">
              <a:buFont typeface="Arial" panose="020B0604020202020204" pitchFamily="34" charset="0"/>
              <a:buChar char="•"/>
            </a:pPr>
            <a:endParaRPr lang="en-IN" dirty="0">
              <a:ln w="0"/>
              <a:solidFill>
                <a:schemeClr val="tx1"/>
              </a:solidFill>
              <a:effectLst>
                <a:outerShdw blurRad="38100" dist="19050" dir="2700000" algn="tl" rotWithShape="0">
                  <a:schemeClr val="dk1">
                    <a:alpha val="40000"/>
                  </a:schemeClr>
                </a:outerShdw>
              </a:effectLst>
            </a:endParaRPr>
          </a:p>
        </p:txBody>
      </p:sp>
      <p:sp>
        <p:nvSpPr>
          <p:cNvPr id="29" name="TextBox 28">
            <a:extLst>
              <a:ext uri="{FF2B5EF4-FFF2-40B4-BE49-F238E27FC236}">
                <a16:creationId xmlns:a16="http://schemas.microsoft.com/office/drawing/2014/main" id="{EC43A55F-FD0D-88DD-EFC5-480483E61964}"/>
              </a:ext>
            </a:extLst>
          </p:cNvPr>
          <p:cNvSpPr txBox="1"/>
          <p:nvPr/>
        </p:nvSpPr>
        <p:spPr>
          <a:xfrm>
            <a:off x="3345916" y="1685597"/>
            <a:ext cx="7865002" cy="4401205"/>
          </a:xfrm>
          <a:prstGeom prst="rect">
            <a:avLst/>
          </a:prstGeom>
          <a:noFill/>
        </p:spPr>
        <p:txBody>
          <a:bodyPr wrap="square" rtlCol="0">
            <a:spAutoFit/>
          </a:bodyPr>
          <a:lstStyle/>
          <a:p>
            <a:r>
              <a:rPr lang="en-US" sz="2800" b="1" dirty="0">
                <a:solidFill>
                  <a:srgbClr val="FFFF00"/>
                </a:solidFill>
              </a:rPr>
              <a:t>1. About world trade organization </a:t>
            </a:r>
          </a:p>
          <a:p>
            <a:pPr marL="514350" indent="-514350">
              <a:buAutoNum type="arabicPeriod"/>
            </a:pPr>
            <a:endParaRPr lang="en-US" sz="2800" b="1" dirty="0">
              <a:solidFill>
                <a:srgbClr val="FFFF00"/>
              </a:solidFill>
            </a:endParaRPr>
          </a:p>
          <a:p>
            <a:r>
              <a:rPr lang="en-US" sz="2800" b="1" dirty="0">
                <a:solidFill>
                  <a:srgbClr val="FFFF00"/>
                </a:solidFill>
              </a:rPr>
              <a:t>2. Functions of word trade organization </a:t>
            </a:r>
          </a:p>
          <a:p>
            <a:endParaRPr lang="en-US" sz="2800" b="1" dirty="0">
              <a:solidFill>
                <a:srgbClr val="FFFF00"/>
              </a:solidFill>
            </a:endParaRPr>
          </a:p>
          <a:p>
            <a:r>
              <a:rPr lang="en-US" sz="2800" b="1" dirty="0">
                <a:solidFill>
                  <a:srgbClr val="FFFF00"/>
                </a:solidFill>
              </a:rPr>
              <a:t>3. World Trade issues</a:t>
            </a:r>
          </a:p>
          <a:p>
            <a:endParaRPr lang="en-US" sz="2800" b="1" dirty="0">
              <a:solidFill>
                <a:srgbClr val="FFFF00"/>
              </a:solidFill>
            </a:endParaRPr>
          </a:p>
          <a:p>
            <a:r>
              <a:rPr lang="en-US" sz="2800" b="1" dirty="0">
                <a:solidFill>
                  <a:srgbClr val="FFFF00"/>
                </a:solidFill>
              </a:rPr>
              <a:t>4. Prevention of word trade issue   </a:t>
            </a:r>
          </a:p>
          <a:p>
            <a:endParaRPr lang="en-US" sz="2800" b="1" dirty="0">
              <a:solidFill>
                <a:srgbClr val="FFFF00"/>
              </a:solidFill>
            </a:endParaRPr>
          </a:p>
          <a:p>
            <a:r>
              <a:rPr lang="en-US" sz="2800" b="1" dirty="0">
                <a:solidFill>
                  <a:srgbClr val="FFFF00"/>
                </a:solidFill>
              </a:rPr>
              <a:t>5. Case study </a:t>
            </a:r>
          </a:p>
          <a:p>
            <a:endParaRPr lang="en-US" sz="2800" b="1" dirty="0">
              <a:solidFill>
                <a:srgbClr val="FFFF00"/>
              </a:solidFill>
            </a:endParaRPr>
          </a:p>
        </p:txBody>
      </p:sp>
      <p:sp>
        <p:nvSpPr>
          <p:cNvPr id="31" name="Arrow: Right 30">
            <a:extLst>
              <a:ext uri="{FF2B5EF4-FFF2-40B4-BE49-F238E27FC236}">
                <a16:creationId xmlns:a16="http://schemas.microsoft.com/office/drawing/2014/main" id="{6BDD31E8-FC06-C6C2-3915-C57F64DCCF16}"/>
              </a:ext>
            </a:extLst>
          </p:cNvPr>
          <p:cNvSpPr/>
          <p:nvPr/>
        </p:nvSpPr>
        <p:spPr>
          <a:xfrm flipV="1">
            <a:off x="2108738" y="3444693"/>
            <a:ext cx="1048109" cy="441506"/>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marL="285750" indent="-285750">
              <a:buFont typeface="Arial" panose="020B0604020202020204" pitchFamily="34" charset="0"/>
              <a:buChar char="•"/>
            </a:pPr>
            <a:endParaRPr lang="en-IN" dirty="0">
              <a:ln w="0"/>
              <a:solidFill>
                <a:schemeClr val="tx1"/>
              </a:solidFill>
              <a:effectLst>
                <a:outerShdw blurRad="38100" dist="19050" dir="2700000" algn="tl" rotWithShape="0">
                  <a:schemeClr val="dk1">
                    <a:alpha val="40000"/>
                  </a:schemeClr>
                </a:outerShdw>
              </a:effectLst>
            </a:endParaRPr>
          </a:p>
        </p:txBody>
      </p:sp>
      <p:sp>
        <p:nvSpPr>
          <p:cNvPr id="32" name="Arrow: Right 31">
            <a:extLst>
              <a:ext uri="{FF2B5EF4-FFF2-40B4-BE49-F238E27FC236}">
                <a16:creationId xmlns:a16="http://schemas.microsoft.com/office/drawing/2014/main" id="{CA9D4A55-1670-0797-67EA-2926B88E83C8}"/>
              </a:ext>
            </a:extLst>
          </p:cNvPr>
          <p:cNvSpPr/>
          <p:nvPr/>
        </p:nvSpPr>
        <p:spPr>
          <a:xfrm flipV="1">
            <a:off x="2108739" y="4351600"/>
            <a:ext cx="1048109" cy="441506"/>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marL="285750" indent="-285750">
              <a:buFont typeface="Arial" panose="020B0604020202020204" pitchFamily="34" charset="0"/>
              <a:buChar char="•"/>
            </a:pPr>
            <a:endParaRPr lang="en-IN" dirty="0">
              <a:ln w="0"/>
              <a:solidFill>
                <a:schemeClr val="tx1"/>
              </a:solidFill>
              <a:effectLst>
                <a:outerShdw blurRad="38100" dist="19050" dir="2700000" algn="tl" rotWithShape="0">
                  <a:schemeClr val="dk1">
                    <a:alpha val="40000"/>
                  </a:schemeClr>
                </a:outerShdw>
              </a:effectLst>
            </a:endParaRPr>
          </a:p>
        </p:txBody>
      </p:sp>
      <p:sp>
        <p:nvSpPr>
          <p:cNvPr id="33" name="Arrow: Right 32">
            <a:extLst>
              <a:ext uri="{FF2B5EF4-FFF2-40B4-BE49-F238E27FC236}">
                <a16:creationId xmlns:a16="http://schemas.microsoft.com/office/drawing/2014/main" id="{E5E1D70E-F7CE-8D2D-196C-F10C7B8E83E1}"/>
              </a:ext>
            </a:extLst>
          </p:cNvPr>
          <p:cNvSpPr/>
          <p:nvPr/>
        </p:nvSpPr>
        <p:spPr>
          <a:xfrm flipV="1">
            <a:off x="2108740" y="5155886"/>
            <a:ext cx="1048109" cy="441506"/>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marL="285750" indent="-285750">
              <a:buFont typeface="Arial" panose="020B0604020202020204" pitchFamily="34" charset="0"/>
              <a:buChar char="•"/>
            </a:pPr>
            <a:endParaRPr lang="en-IN" dirty="0">
              <a:ln w="0"/>
              <a:solidFill>
                <a:schemeClr val="tx1"/>
              </a:solidFill>
              <a:effectLst>
                <a:outerShdw blurRad="38100" dist="19050" dir="2700000" algn="tl" rotWithShape="0">
                  <a:schemeClr val="dk1">
                    <a:alpha val="40000"/>
                  </a:schemeClr>
                </a:outerShdw>
              </a:effectLst>
            </a:endParaRPr>
          </a:p>
        </p:txBody>
      </p:sp>
      <p:sp>
        <p:nvSpPr>
          <p:cNvPr id="34" name="Arrow: Right 33">
            <a:extLst>
              <a:ext uri="{FF2B5EF4-FFF2-40B4-BE49-F238E27FC236}">
                <a16:creationId xmlns:a16="http://schemas.microsoft.com/office/drawing/2014/main" id="{000F6A8B-E550-8222-DA9F-E4489BB3AF3A}"/>
              </a:ext>
            </a:extLst>
          </p:cNvPr>
          <p:cNvSpPr/>
          <p:nvPr/>
        </p:nvSpPr>
        <p:spPr>
          <a:xfrm flipV="1">
            <a:off x="2108737" y="2616273"/>
            <a:ext cx="1048109" cy="441506"/>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marL="285750" indent="-285750">
              <a:buFont typeface="Arial" panose="020B0604020202020204" pitchFamily="34" charset="0"/>
              <a:buChar char="•"/>
            </a:pPr>
            <a:endParaRPr lang="en-IN" dirty="0">
              <a:ln w="0"/>
              <a:solidFill>
                <a:schemeClr val="tx1"/>
              </a:solidFill>
              <a:effectLst>
                <a:outerShdw blurRad="38100" dist="19050" dir="2700000" algn="tl" rotWithShape="0">
                  <a:schemeClr val="dk1">
                    <a:alpha val="40000"/>
                  </a:schemeClr>
                </a:outerShdw>
              </a:effectLst>
            </a:endParaRPr>
          </a:p>
        </p:txBody>
      </p:sp>
      <p:sp>
        <p:nvSpPr>
          <p:cNvPr id="2" name="TextBox 1">
            <a:extLst>
              <a:ext uri="{FF2B5EF4-FFF2-40B4-BE49-F238E27FC236}">
                <a16:creationId xmlns:a16="http://schemas.microsoft.com/office/drawing/2014/main" id="{44290C81-312F-828D-ACBB-1DC00C83FE13}"/>
              </a:ext>
            </a:extLst>
          </p:cNvPr>
          <p:cNvSpPr txBox="1"/>
          <p:nvPr/>
        </p:nvSpPr>
        <p:spPr>
          <a:xfrm>
            <a:off x="1859887" y="518166"/>
            <a:ext cx="8472223" cy="707886"/>
          </a:xfrm>
          <a:prstGeom prst="rect">
            <a:avLst/>
          </a:prstGeom>
          <a:noFill/>
        </p:spPr>
        <p:txBody>
          <a:bodyPr wrap="square" rtlCol="0">
            <a:spAutoFit/>
          </a:bodyPr>
          <a:lstStyle/>
          <a:p>
            <a:r>
              <a:rPr lang="en-US" sz="4000" b="1" dirty="0">
                <a:solidFill>
                  <a:srgbClr val="FFFF00"/>
                </a:solidFill>
              </a:rPr>
              <a:t>What will we discuss in this session  </a:t>
            </a:r>
            <a:endParaRPr lang="en-IN" sz="4000" b="1" dirty="0">
              <a:solidFill>
                <a:srgbClr val="FFFF00"/>
              </a:solidFill>
            </a:endParaRPr>
          </a:p>
        </p:txBody>
      </p:sp>
    </p:spTree>
    <p:extLst>
      <p:ext uri="{BB962C8B-B14F-4D97-AF65-F5344CB8AC3E}">
        <p14:creationId xmlns:p14="http://schemas.microsoft.com/office/powerpoint/2010/main" val="15237271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FB413E0-19EE-236A-D36C-FFB0D13AD57B}"/>
              </a:ext>
            </a:extLst>
          </p:cNvPr>
          <p:cNvSpPr txBox="1"/>
          <p:nvPr/>
        </p:nvSpPr>
        <p:spPr>
          <a:xfrm>
            <a:off x="3906890" y="517448"/>
            <a:ext cx="5233416" cy="707886"/>
          </a:xfrm>
          <a:prstGeom prst="rect">
            <a:avLst/>
          </a:prstGeom>
          <a:noFill/>
        </p:spPr>
        <p:txBody>
          <a:bodyPr wrap="square" rtlCol="0">
            <a:spAutoFit/>
          </a:bodyPr>
          <a:lstStyle/>
          <a:p>
            <a:r>
              <a:rPr lang="en-US" sz="4000" b="1" dirty="0">
                <a:solidFill>
                  <a:schemeClr val="bg1">
                    <a:lumMod val="95000"/>
                    <a:lumOff val="5000"/>
                  </a:schemeClr>
                </a:solidFill>
              </a:rPr>
              <a:t>WORLD TRADE ISSUE </a:t>
            </a:r>
          </a:p>
        </p:txBody>
      </p:sp>
      <p:sp>
        <p:nvSpPr>
          <p:cNvPr id="7" name="TextBox 6">
            <a:extLst>
              <a:ext uri="{FF2B5EF4-FFF2-40B4-BE49-F238E27FC236}">
                <a16:creationId xmlns:a16="http://schemas.microsoft.com/office/drawing/2014/main" id="{EA9B85FE-F924-6324-5036-7E74D6AC9831}"/>
              </a:ext>
            </a:extLst>
          </p:cNvPr>
          <p:cNvSpPr txBox="1"/>
          <p:nvPr/>
        </p:nvSpPr>
        <p:spPr>
          <a:xfrm>
            <a:off x="601649" y="597654"/>
            <a:ext cx="8037576" cy="584775"/>
          </a:xfrm>
          <a:prstGeom prst="rect">
            <a:avLst/>
          </a:prstGeom>
          <a:noFill/>
        </p:spPr>
        <p:txBody>
          <a:bodyPr wrap="square" rtlCol="0">
            <a:spAutoFit/>
          </a:bodyPr>
          <a:lstStyle/>
          <a:p>
            <a:pPr marL="457200" indent="-457200">
              <a:buFont typeface="Wingdings" panose="05000000000000000000" pitchFamily="2" charset="2"/>
              <a:buChar char="Ø"/>
            </a:pPr>
            <a:r>
              <a:rPr lang="en-US" sz="3200" b="1" dirty="0">
                <a:solidFill>
                  <a:schemeClr val="bg1">
                    <a:lumMod val="95000"/>
                    <a:lumOff val="5000"/>
                  </a:schemeClr>
                </a:solidFill>
              </a:rPr>
              <a:t>Our Topic is -&gt; </a:t>
            </a:r>
            <a:endParaRPr lang="en-IN" sz="3200" b="1" dirty="0">
              <a:solidFill>
                <a:schemeClr val="bg1">
                  <a:lumMod val="95000"/>
                  <a:lumOff val="5000"/>
                </a:schemeClr>
              </a:solidFill>
            </a:endParaRPr>
          </a:p>
        </p:txBody>
      </p:sp>
      <p:sp>
        <p:nvSpPr>
          <p:cNvPr id="8" name="TextBox 7">
            <a:extLst>
              <a:ext uri="{FF2B5EF4-FFF2-40B4-BE49-F238E27FC236}">
                <a16:creationId xmlns:a16="http://schemas.microsoft.com/office/drawing/2014/main" id="{1ACC0F18-356A-23AA-35C4-C6DB0AA0396C}"/>
              </a:ext>
            </a:extLst>
          </p:cNvPr>
          <p:cNvSpPr txBox="1"/>
          <p:nvPr/>
        </p:nvSpPr>
        <p:spPr>
          <a:xfrm>
            <a:off x="5815162" y="1730236"/>
            <a:ext cx="830677" cy="523220"/>
          </a:xfrm>
          <a:prstGeom prst="rect">
            <a:avLst/>
          </a:prstGeom>
          <a:noFill/>
        </p:spPr>
        <p:txBody>
          <a:bodyPr wrap="none" rtlCol="0">
            <a:spAutoFit/>
          </a:bodyPr>
          <a:lstStyle/>
          <a:p>
            <a:r>
              <a:rPr lang="en-US" sz="2800" b="1" dirty="0">
                <a:solidFill>
                  <a:schemeClr val="bg1">
                    <a:lumMod val="95000"/>
                    <a:lumOff val="5000"/>
                  </a:schemeClr>
                </a:solidFill>
              </a:rPr>
              <a:t>But</a:t>
            </a:r>
            <a:r>
              <a:rPr lang="en-US" sz="2800" dirty="0">
                <a:solidFill>
                  <a:schemeClr val="bg1">
                    <a:lumMod val="95000"/>
                    <a:lumOff val="5000"/>
                  </a:schemeClr>
                </a:solidFill>
              </a:rPr>
              <a:t> </a:t>
            </a:r>
            <a:endParaRPr lang="en-IN" sz="2800" dirty="0">
              <a:solidFill>
                <a:schemeClr val="bg1">
                  <a:lumMod val="95000"/>
                  <a:lumOff val="5000"/>
                </a:schemeClr>
              </a:solidFill>
            </a:endParaRPr>
          </a:p>
        </p:txBody>
      </p:sp>
      <p:sp>
        <p:nvSpPr>
          <p:cNvPr id="9" name="TextBox 8">
            <a:extLst>
              <a:ext uri="{FF2B5EF4-FFF2-40B4-BE49-F238E27FC236}">
                <a16:creationId xmlns:a16="http://schemas.microsoft.com/office/drawing/2014/main" id="{946AE2D4-DD5A-5815-6602-C71B9EC28C0F}"/>
              </a:ext>
            </a:extLst>
          </p:cNvPr>
          <p:cNvSpPr txBox="1"/>
          <p:nvPr/>
        </p:nvSpPr>
        <p:spPr>
          <a:xfrm>
            <a:off x="4803168" y="2530687"/>
            <a:ext cx="3583745" cy="523220"/>
          </a:xfrm>
          <a:prstGeom prst="rect">
            <a:avLst/>
          </a:prstGeom>
          <a:noFill/>
        </p:spPr>
        <p:txBody>
          <a:bodyPr wrap="square" rtlCol="0">
            <a:spAutoFit/>
          </a:bodyPr>
          <a:lstStyle/>
          <a:p>
            <a:r>
              <a:rPr lang="en-US" sz="2800" b="1" dirty="0">
                <a:solidFill>
                  <a:schemeClr val="bg1">
                    <a:lumMod val="95000"/>
                    <a:lumOff val="5000"/>
                  </a:schemeClr>
                </a:solidFill>
              </a:rPr>
              <a:t>What is World Trade </a:t>
            </a:r>
            <a:endParaRPr lang="en-IN" sz="2800" b="1" dirty="0">
              <a:solidFill>
                <a:schemeClr val="bg1">
                  <a:lumMod val="95000"/>
                  <a:lumOff val="5000"/>
                </a:schemeClr>
              </a:solidFill>
            </a:endParaRPr>
          </a:p>
        </p:txBody>
      </p:sp>
      <mc:AlternateContent xmlns:mc="http://schemas.openxmlformats.org/markup-compatibility/2006" xmlns:p14="http://schemas.microsoft.com/office/powerpoint/2010/main">
        <mc:Choice Requires="p14">
          <p:contentPart p14:bwMode="auto" r:id="rId2">
            <p14:nvContentPartPr>
              <p14:cNvPr id="13" name="Ink 12">
                <a:extLst>
                  <a:ext uri="{FF2B5EF4-FFF2-40B4-BE49-F238E27FC236}">
                    <a16:creationId xmlns:a16="http://schemas.microsoft.com/office/drawing/2014/main" id="{087E6B83-BA1A-C7BE-E5E0-3884DB6313AA}"/>
                  </a:ext>
                </a:extLst>
              </p14:cNvPr>
              <p14:cNvContentPartPr/>
              <p14:nvPr/>
            </p14:nvContentPartPr>
            <p14:xfrm>
              <a:off x="9218885" y="4367882"/>
              <a:ext cx="360" cy="360"/>
            </p14:xfrm>
          </p:contentPart>
        </mc:Choice>
        <mc:Fallback xmlns="">
          <p:pic>
            <p:nvPicPr>
              <p:cNvPr id="13" name="Ink 12">
                <a:extLst>
                  <a:ext uri="{FF2B5EF4-FFF2-40B4-BE49-F238E27FC236}">
                    <a16:creationId xmlns:a16="http://schemas.microsoft.com/office/drawing/2014/main" id="{087E6B83-BA1A-C7BE-E5E0-3884DB6313AA}"/>
                  </a:ext>
                </a:extLst>
              </p:cNvPr>
              <p:cNvPicPr/>
              <p:nvPr/>
            </p:nvPicPr>
            <p:blipFill>
              <a:blip r:embed="rId3"/>
              <a:stretch>
                <a:fillRect/>
              </a:stretch>
            </p:blipFill>
            <p:spPr>
              <a:xfrm>
                <a:off x="9165245" y="4260242"/>
                <a:ext cx="108000" cy="216000"/>
              </a:xfrm>
              <a:prstGeom prst="rect">
                <a:avLst/>
              </a:prstGeom>
            </p:spPr>
          </p:pic>
        </mc:Fallback>
      </mc:AlternateContent>
      <p:grpSp>
        <p:nvGrpSpPr>
          <p:cNvPr id="28" name="Group 27">
            <a:extLst>
              <a:ext uri="{FF2B5EF4-FFF2-40B4-BE49-F238E27FC236}">
                <a16:creationId xmlns:a16="http://schemas.microsoft.com/office/drawing/2014/main" id="{12F768EE-39F4-5E85-56A2-F306C77E4E1D}"/>
              </a:ext>
            </a:extLst>
          </p:cNvPr>
          <p:cNvGrpSpPr/>
          <p:nvPr/>
        </p:nvGrpSpPr>
        <p:grpSpPr>
          <a:xfrm rot="368935">
            <a:off x="8459224" y="2671777"/>
            <a:ext cx="162721" cy="331379"/>
            <a:chOff x="7970600" y="2031000"/>
            <a:chExt cx="295200" cy="626760"/>
          </a:xfrm>
        </p:grpSpPr>
        <mc:AlternateContent xmlns:mc="http://schemas.openxmlformats.org/markup-compatibility/2006" xmlns:p14="http://schemas.microsoft.com/office/powerpoint/2010/main">
          <mc:Choice Requires="p14">
            <p:contentPart p14:bwMode="auto" r:id="rId4">
              <p14:nvContentPartPr>
                <p14:cNvPr id="26" name="Ink 25">
                  <a:extLst>
                    <a:ext uri="{FF2B5EF4-FFF2-40B4-BE49-F238E27FC236}">
                      <a16:creationId xmlns:a16="http://schemas.microsoft.com/office/drawing/2014/main" id="{6A461AC1-2547-FCAC-40FF-B26A486F30E9}"/>
                    </a:ext>
                  </a:extLst>
                </p14:cNvPr>
                <p14:cNvContentPartPr/>
                <p14:nvPr/>
              </p14:nvContentPartPr>
              <p14:xfrm>
                <a:off x="7970600" y="2031000"/>
                <a:ext cx="295200" cy="506520"/>
              </p14:xfrm>
            </p:contentPart>
          </mc:Choice>
          <mc:Fallback xmlns="">
            <p:pic>
              <p:nvPicPr>
                <p:cNvPr id="26" name="Ink 25">
                  <a:extLst>
                    <a:ext uri="{FF2B5EF4-FFF2-40B4-BE49-F238E27FC236}">
                      <a16:creationId xmlns:a16="http://schemas.microsoft.com/office/drawing/2014/main" id="{6A461AC1-2547-FCAC-40FF-B26A486F30E9}"/>
                    </a:ext>
                  </a:extLst>
                </p:cNvPr>
                <p:cNvPicPr/>
                <p:nvPr/>
              </p:nvPicPr>
              <p:blipFill>
                <a:blip r:embed="rId5"/>
                <a:stretch>
                  <a:fillRect/>
                </a:stretch>
              </p:blipFill>
              <p:spPr>
                <a:xfrm>
                  <a:off x="7954273" y="2013980"/>
                  <a:ext cx="327202" cy="5398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7" name="Ink 26">
                  <a:extLst>
                    <a:ext uri="{FF2B5EF4-FFF2-40B4-BE49-F238E27FC236}">
                      <a16:creationId xmlns:a16="http://schemas.microsoft.com/office/drawing/2014/main" id="{B4D7EC11-730A-DB20-3255-A66C48ECEB88}"/>
                    </a:ext>
                  </a:extLst>
                </p14:cNvPr>
                <p14:cNvContentPartPr/>
                <p14:nvPr/>
              </p14:nvContentPartPr>
              <p14:xfrm>
                <a:off x="8091560" y="2656680"/>
                <a:ext cx="1080" cy="1080"/>
              </p14:xfrm>
            </p:contentPart>
          </mc:Choice>
          <mc:Fallback xmlns="">
            <p:pic>
              <p:nvPicPr>
                <p:cNvPr id="27" name="Ink 26">
                  <a:extLst>
                    <a:ext uri="{FF2B5EF4-FFF2-40B4-BE49-F238E27FC236}">
                      <a16:creationId xmlns:a16="http://schemas.microsoft.com/office/drawing/2014/main" id="{B4D7EC11-730A-DB20-3255-A66C48ECEB88}"/>
                    </a:ext>
                  </a:extLst>
                </p:cNvPr>
                <p:cNvPicPr/>
                <p:nvPr/>
              </p:nvPicPr>
              <p:blipFill>
                <a:blip r:embed="rId7"/>
                <a:stretch>
                  <a:fillRect/>
                </a:stretch>
              </p:blipFill>
              <p:spPr>
                <a:xfrm>
                  <a:off x="8078060" y="2643180"/>
                  <a:ext cx="27540" cy="27540"/>
                </a:xfrm>
                <a:prstGeom prst="rect">
                  <a:avLst/>
                </a:prstGeom>
              </p:spPr>
            </p:pic>
          </mc:Fallback>
        </mc:AlternateContent>
      </p:grpSp>
      <p:pic>
        <p:nvPicPr>
          <p:cNvPr id="30" name="Picture 29">
            <a:extLst>
              <a:ext uri="{FF2B5EF4-FFF2-40B4-BE49-F238E27FC236}">
                <a16:creationId xmlns:a16="http://schemas.microsoft.com/office/drawing/2014/main" id="{7B3822CE-BD95-CCB4-BCF8-D76FB49A8E06}"/>
              </a:ext>
            </a:extLst>
          </p:cNvPr>
          <p:cNvPicPr>
            <a:picLocks noChangeAspect="1"/>
          </p:cNvPicPr>
          <p:nvPr/>
        </p:nvPicPr>
        <p:blipFill rotWithShape="1">
          <a:blip r:embed="rId8">
            <a:extLst>
              <a:ext uri="{28A0092B-C50C-407E-A947-70E740481C1C}">
                <a14:useLocalDpi xmlns:a14="http://schemas.microsoft.com/office/drawing/2010/main" val="0"/>
              </a:ext>
            </a:extLst>
          </a:blip>
          <a:srcRect l="8039" t="5601" r="9611" b="11200"/>
          <a:stretch/>
        </p:blipFill>
        <p:spPr>
          <a:xfrm>
            <a:off x="3506400" y="2263977"/>
            <a:ext cx="1026161" cy="10566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1" name="TextBox 30">
            <a:extLst>
              <a:ext uri="{FF2B5EF4-FFF2-40B4-BE49-F238E27FC236}">
                <a16:creationId xmlns:a16="http://schemas.microsoft.com/office/drawing/2014/main" id="{69D713CA-535B-9073-F833-74FD7E271467}"/>
              </a:ext>
            </a:extLst>
          </p:cNvPr>
          <p:cNvSpPr txBox="1"/>
          <p:nvPr/>
        </p:nvSpPr>
        <p:spPr>
          <a:xfrm>
            <a:off x="5402705" y="3577604"/>
            <a:ext cx="2011681" cy="707886"/>
          </a:xfrm>
          <a:prstGeom prst="rect">
            <a:avLst/>
          </a:prstGeom>
          <a:noFill/>
        </p:spPr>
        <p:txBody>
          <a:bodyPr wrap="square" rtlCol="0">
            <a:spAutoFit/>
          </a:bodyPr>
          <a:lstStyle/>
          <a:p>
            <a:r>
              <a:rPr lang="en-US" sz="4000" b="1" dirty="0">
                <a:solidFill>
                  <a:schemeClr val="bg1">
                    <a:lumMod val="95000"/>
                    <a:lumOff val="5000"/>
                  </a:schemeClr>
                </a:solidFill>
              </a:rPr>
              <a:t>W T O</a:t>
            </a:r>
            <a:endParaRPr lang="en-IN" sz="4000" b="1" dirty="0">
              <a:solidFill>
                <a:schemeClr val="bg1">
                  <a:lumMod val="95000"/>
                  <a:lumOff val="5000"/>
                </a:schemeClr>
              </a:solidFill>
            </a:endParaRPr>
          </a:p>
        </p:txBody>
      </p:sp>
      <p:sp>
        <p:nvSpPr>
          <p:cNvPr id="32" name="TextBox 31">
            <a:extLst>
              <a:ext uri="{FF2B5EF4-FFF2-40B4-BE49-F238E27FC236}">
                <a16:creationId xmlns:a16="http://schemas.microsoft.com/office/drawing/2014/main" id="{9E6390FC-A64A-08C2-4828-5A2A7597AB89}"/>
              </a:ext>
            </a:extLst>
          </p:cNvPr>
          <p:cNvSpPr txBox="1"/>
          <p:nvPr/>
        </p:nvSpPr>
        <p:spPr>
          <a:xfrm>
            <a:off x="4263532" y="4949352"/>
            <a:ext cx="5080000" cy="523220"/>
          </a:xfrm>
          <a:prstGeom prst="rect">
            <a:avLst/>
          </a:prstGeom>
          <a:noFill/>
        </p:spPr>
        <p:txBody>
          <a:bodyPr wrap="square" rtlCol="0">
            <a:spAutoFit/>
          </a:bodyPr>
          <a:lstStyle/>
          <a:p>
            <a:r>
              <a:rPr lang="en-US" sz="2800" b="1" dirty="0">
                <a:solidFill>
                  <a:schemeClr val="bg1">
                    <a:lumMod val="95000"/>
                    <a:lumOff val="5000"/>
                  </a:schemeClr>
                </a:solidFill>
              </a:rPr>
              <a:t>World Trade Organization </a:t>
            </a:r>
            <a:endParaRPr lang="en-IN" sz="2800" b="1" dirty="0">
              <a:solidFill>
                <a:schemeClr val="bg1">
                  <a:lumMod val="95000"/>
                  <a:lumOff val="5000"/>
                </a:schemeClr>
              </a:solidFill>
            </a:endParaRPr>
          </a:p>
        </p:txBody>
      </p:sp>
      <mc:AlternateContent xmlns:mc="http://schemas.openxmlformats.org/markup-compatibility/2006" xmlns:p14="http://schemas.microsoft.com/office/powerpoint/2010/main">
        <mc:Choice Requires="p14">
          <p:contentPart p14:bwMode="auto" r:id="rId9">
            <p14:nvContentPartPr>
              <p14:cNvPr id="47" name="Ink 46">
                <a:extLst>
                  <a:ext uri="{FF2B5EF4-FFF2-40B4-BE49-F238E27FC236}">
                    <a16:creationId xmlns:a16="http://schemas.microsoft.com/office/drawing/2014/main" id="{B1E36BA2-E0D0-5E3C-C6B8-82E8CD70A06E}"/>
                  </a:ext>
                </a:extLst>
              </p14:cNvPr>
              <p14:cNvContentPartPr/>
              <p14:nvPr/>
            </p14:nvContentPartPr>
            <p14:xfrm>
              <a:off x="4562825" y="4207021"/>
              <a:ext cx="1168560" cy="820800"/>
            </p14:xfrm>
          </p:contentPart>
        </mc:Choice>
        <mc:Fallback xmlns="">
          <p:pic>
            <p:nvPicPr>
              <p:cNvPr id="47" name="Ink 46">
                <a:extLst>
                  <a:ext uri="{FF2B5EF4-FFF2-40B4-BE49-F238E27FC236}">
                    <a16:creationId xmlns:a16="http://schemas.microsoft.com/office/drawing/2014/main" id="{B1E36BA2-E0D0-5E3C-C6B8-82E8CD70A06E}"/>
                  </a:ext>
                </a:extLst>
              </p:cNvPr>
              <p:cNvPicPr/>
              <p:nvPr/>
            </p:nvPicPr>
            <p:blipFill>
              <a:blip r:embed="rId10"/>
              <a:stretch>
                <a:fillRect/>
              </a:stretch>
            </p:blipFill>
            <p:spPr>
              <a:xfrm>
                <a:off x="4553825" y="4198017"/>
                <a:ext cx="1186200" cy="838448"/>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49" name="Ink 48">
                <a:extLst>
                  <a:ext uri="{FF2B5EF4-FFF2-40B4-BE49-F238E27FC236}">
                    <a16:creationId xmlns:a16="http://schemas.microsoft.com/office/drawing/2014/main" id="{0B27987C-9519-3595-A9B4-27B73057987E}"/>
                  </a:ext>
                </a:extLst>
              </p14:cNvPr>
              <p14:cNvContentPartPr/>
              <p14:nvPr/>
            </p14:nvContentPartPr>
            <p14:xfrm>
              <a:off x="6640565" y="4223952"/>
              <a:ext cx="1024200" cy="704880"/>
            </p14:xfrm>
          </p:contentPart>
        </mc:Choice>
        <mc:Fallback xmlns="">
          <p:pic>
            <p:nvPicPr>
              <p:cNvPr id="49" name="Ink 48">
                <a:extLst>
                  <a:ext uri="{FF2B5EF4-FFF2-40B4-BE49-F238E27FC236}">
                    <a16:creationId xmlns:a16="http://schemas.microsoft.com/office/drawing/2014/main" id="{0B27987C-9519-3595-A9B4-27B73057987E}"/>
                  </a:ext>
                </a:extLst>
              </p:cNvPr>
              <p:cNvPicPr/>
              <p:nvPr/>
            </p:nvPicPr>
            <p:blipFill>
              <a:blip r:embed="rId12"/>
              <a:stretch>
                <a:fillRect/>
              </a:stretch>
            </p:blipFill>
            <p:spPr>
              <a:xfrm>
                <a:off x="6631565" y="4214952"/>
                <a:ext cx="1041840" cy="7225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50" name="Ink 49">
                <a:extLst>
                  <a:ext uri="{FF2B5EF4-FFF2-40B4-BE49-F238E27FC236}">
                    <a16:creationId xmlns:a16="http://schemas.microsoft.com/office/drawing/2014/main" id="{FEE45F82-4D18-6FB8-59FE-9416C47785A7}"/>
                  </a:ext>
                </a:extLst>
              </p14:cNvPr>
              <p14:cNvContentPartPr/>
              <p14:nvPr/>
            </p14:nvContentPartPr>
            <p14:xfrm>
              <a:off x="5781065" y="4237992"/>
              <a:ext cx="417780" cy="688680"/>
            </p14:xfrm>
          </p:contentPart>
        </mc:Choice>
        <mc:Fallback xmlns="">
          <p:pic>
            <p:nvPicPr>
              <p:cNvPr id="50" name="Ink 49">
                <a:extLst>
                  <a:ext uri="{FF2B5EF4-FFF2-40B4-BE49-F238E27FC236}">
                    <a16:creationId xmlns:a16="http://schemas.microsoft.com/office/drawing/2014/main" id="{FEE45F82-4D18-6FB8-59FE-9416C47785A7}"/>
                  </a:ext>
                </a:extLst>
              </p:cNvPr>
              <p:cNvPicPr/>
              <p:nvPr/>
            </p:nvPicPr>
            <p:blipFill>
              <a:blip r:embed="rId14"/>
              <a:stretch>
                <a:fillRect/>
              </a:stretch>
            </p:blipFill>
            <p:spPr>
              <a:xfrm>
                <a:off x="5772061" y="4228987"/>
                <a:ext cx="435428" cy="706329"/>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51" name="Ink 50">
                <a:extLst>
                  <a:ext uri="{FF2B5EF4-FFF2-40B4-BE49-F238E27FC236}">
                    <a16:creationId xmlns:a16="http://schemas.microsoft.com/office/drawing/2014/main" id="{4AA5AE1D-E28C-087A-DC9C-006F66A5577C}"/>
                  </a:ext>
                </a:extLst>
              </p14:cNvPr>
              <p14:cNvContentPartPr/>
              <p14:nvPr/>
            </p14:nvContentPartPr>
            <p14:xfrm>
              <a:off x="4417025" y="4816872"/>
              <a:ext cx="127800" cy="104040"/>
            </p14:xfrm>
          </p:contentPart>
        </mc:Choice>
        <mc:Fallback xmlns="">
          <p:pic>
            <p:nvPicPr>
              <p:cNvPr id="51" name="Ink 50">
                <a:extLst>
                  <a:ext uri="{FF2B5EF4-FFF2-40B4-BE49-F238E27FC236}">
                    <a16:creationId xmlns:a16="http://schemas.microsoft.com/office/drawing/2014/main" id="{4AA5AE1D-E28C-087A-DC9C-006F66A5577C}"/>
                  </a:ext>
                </a:extLst>
              </p:cNvPr>
              <p:cNvPicPr/>
              <p:nvPr/>
            </p:nvPicPr>
            <p:blipFill>
              <a:blip r:embed="rId16"/>
              <a:stretch>
                <a:fillRect/>
              </a:stretch>
            </p:blipFill>
            <p:spPr>
              <a:xfrm>
                <a:off x="4408385" y="4808232"/>
                <a:ext cx="145440" cy="121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57" name="Ink 56">
                <a:extLst>
                  <a:ext uri="{FF2B5EF4-FFF2-40B4-BE49-F238E27FC236}">
                    <a16:creationId xmlns:a16="http://schemas.microsoft.com/office/drawing/2014/main" id="{BEC7D81C-4EB8-D3E8-FC22-F5466DBA4C99}"/>
                  </a:ext>
                </a:extLst>
              </p14:cNvPr>
              <p14:cNvContentPartPr/>
              <p14:nvPr/>
            </p14:nvContentPartPr>
            <p14:xfrm>
              <a:off x="4559225" y="4815432"/>
              <a:ext cx="76680" cy="123480"/>
            </p14:xfrm>
          </p:contentPart>
        </mc:Choice>
        <mc:Fallback xmlns="">
          <p:pic>
            <p:nvPicPr>
              <p:cNvPr id="57" name="Ink 56">
                <a:extLst>
                  <a:ext uri="{FF2B5EF4-FFF2-40B4-BE49-F238E27FC236}">
                    <a16:creationId xmlns:a16="http://schemas.microsoft.com/office/drawing/2014/main" id="{BEC7D81C-4EB8-D3E8-FC22-F5466DBA4C99}"/>
                  </a:ext>
                </a:extLst>
              </p:cNvPr>
              <p:cNvPicPr/>
              <p:nvPr/>
            </p:nvPicPr>
            <p:blipFill>
              <a:blip r:embed="rId18"/>
              <a:stretch>
                <a:fillRect/>
              </a:stretch>
            </p:blipFill>
            <p:spPr>
              <a:xfrm>
                <a:off x="4550225" y="4806792"/>
                <a:ext cx="94320" cy="141120"/>
              </a:xfrm>
              <a:prstGeom prst="rect">
                <a:avLst/>
              </a:prstGeom>
            </p:spPr>
          </p:pic>
        </mc:Fallback>
      </mc:AlternateContent>
      <p:grpSp>
        <p:nvGrpSpPr>
          <p:cNvPr id="63" name="Group 62">
            <a:extLst>
              <a:ext uri="{FF2B5EF4-FFF2-40B4-BE49-F238E27FC236}">
                <a16:creationId xmlns:a16="http://schemas.microsoft.com/office/drawing/2014/main" id="{85BDBFA8-3618-6F01-3272-7B86EBAB8117}"/>
              </a:ext>
            </a:extLst>
          </p:cNvPr>
          <p:cNvGrpSpPr/>
          <p:nvPr/>
        </p:nvGrpSpPr>
        <p:grpSpPr>
          <a:xfrm>
            <a:off x="5650745" y="4784832"/>
            <a:ext cx="261000" cy="164520"/>
            <a:chOff x="5642960" y="3899600"/>
            <a:chExt cx="261000" cy="164520"/>
          </a:xfrm>
        </p:grpSpPr>
        <mc:AlternateContent xmlns:mc="http://schemas.openxmlformats.org/markup-compatibility/2006" xmlns:p14="http://schemas.microsoft.com/office/powerpoint/2010/main">
          <mc:Choice Requires="p14">
            <p:contentPart p14:bwMode="auto" r:id="rId19">
              <p14:nvContentPartPr>
                <p14:cNvPr id="61" name="Ink 60">
                  <a:extLst>
                    <a:ext uri="{FF2B5EF4-FFF2-40B4-BE49-F238E27FC236}">
                      <a16:creationId xmlns:a16="http://schemas.microsoft.com/office/drawing/2014/main" id="{6E2EBC0F-52B6-00EB-A8F4-1B8D8D178C91}"/>
                    </a:ext>
                  </a:extLst>
                </p14:cNvPr>
                <p14:cNvContentPartPr/>
                <p14:nvPr/>
              </p14:nvContentPartPr>
              <p14:xfrm>
                <a:off x="5791280" y="3899600"/>
                <a:ext cx="112680" cy="164520"/>
              </p14:xfrm>
            </p:contentPart>
          </mc:Choice>
          <mc:Fallback xmlns="">
            <p:pic>
              <p:nvPicPr>
                <p:cNvPr id="61" name="Ink 60">
                  <a:extLst>
                    <a:ext uri="{FF2B5EF4-FFF2-40B4-BE49-F238E27FC236}">
                      <a16:creationId xmlns:a16="http://schemas.microsoft.com/office/drawing/2014/main" id="{6E2EBC0F-52B6-00EB-A8F4-1B8D8D178C91}"/>
                    </a:ext>
                  </a:extLst>
                </p:cNvPr>
                <p:cNvPicPr/>
                <p:nvPr/>
              </p:nvPicPr>
              <p:blipFill>
                <a:blip r:embed="rId20"/>
                <a:stretch>
                  <a:fillRect/>
                </a:stretch>
              </p:blipFill>
              <p:spPr>
                <a:xfrm>
                  <a:off x="5782280" y="3890960"/>
                  <a:ext cx="130320" cy="1821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62" name="Ink 61">
                  <a:extLst>
                    <a:ext uri="{FF2B5EF4-FFF2-40B4-BE49-F238E27FC236}">
                      <a16:creationId xmlns:a16="http://schemas.microsoft.com/office/drawing/2014/main" id="{3B84CDED-2C52-70D5-40FE-95028057A1F4}"/>
                    </a:ext>
                  </a:extLst>
                </p14:cNvPr>
                <p14:cNvContentPartPr/>
                <p14:nvPr/>
              </p14:nvContentPartPr>
              <p14:xfrm>
                <a:off x="5642960" y="3971960"/>
                <a:ext cx="138600" cy="71640"/>
              </p14:xfrm>
            </p:contentPart>
          </mc:Choice>
          <mc:Fallback xmlns="">
            <p:pic>
              <p:nvPicPr>
                <p:cNvPr id="62" name="Ink 61">
                  <a:extLst>
                    <a:ext uri="{FF2B5EF4-FFF2-40B4-BE49-F238E27FC236}">
                      <a16:creationId xmlns:a16="http://schemas.microsoft.com/office/drawing/2014/main" id="{3B84CDED-2C52-70D5-40FE-95028057A1F4}"/>
                    </a:ext>
                  </a:extLst>
                </p:cNvPr>
                <p:cNvPicPr/>
                <p:nvPr/>
              </p:nvPicPr>
              <p:blipFill>
                <a:blip r:embed="rId22"/>
                <a:stretch>
                  <a:fillRect/>
                </a:stretch>
              </p:blipFill>
              <p:spPr>
                <a:xfrm>
                  <a:off x="5633960" y="3963320"/>
                  <a:ext cx="156240" cy="892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3">
            <p14:nvContentPartPr>
              <p14:cNvPr id="68" name="Ink 67">
                <a:extLst>
                  <a:ext uri="{FF2B5EF4-FFF2-40B4-BE49-F238E27FC236}">
                    <a16:creationId xmlns:a16="http://schemas.microsoft.com/office/drawing/2014/main" id="{CAEED37B-E991-8438-2A5C-D54ACD3109CC}"/>
                  </a:ext>
                </a:extLst>
              </p14:cNvPr>
              <p14:cNvContentPartPr/>
              <p14:nvPr/>
            </p14:nvContentPartPr>
            <p14:xfrm>
              <a:off x="7515905" y="4765752"/>
              <a:ext cx="297720" cy="202680"/>
            </p14:xfrm>
          </p:contentPart>
        </mc:Choice>
        <mc:Fallback xmlns="">
          <p:pic>
            <p:nvPicPr>
              <p:cNvPr id="68" name="Ink 67">
                <a:extLst>
                  <a:ext uri="{FF2B5EF4-FFF2-40B4-BE49-F238E27FC236}">
                    <a16:creationId xmlns:a16="http://schemas.microsoft.com/office/drawing/2014/main" id="{CAEED37B-E991-8438-2A5C-D54ACD3109CC}"/>
                  </a:ext>
                </a:extLst>
              </p:cNvPr>
              <p:cNvPicPr/>
              <p:nvPr/>
            </p:nvPicPr>
            <p:blipFill>
              <a:blip r:embed="rId24"/>
              <a:stretch>
                <a:fillRect/>
              </a:stretch>
            </p:blipFill>
            <p:spPr>
              <a:xfrm>
                <a:off x="7506894" y="4756752"/>
                <a:ext cx="315381" cy="220320"/>
              </a:xfrm>
              <a:prstGeom prst="rect">
                <a:avLst/>
              </a:prstGeom>
            </p:spPr>
          </p:pic>
        </mc:Fallback>
      </mc:AlternateContent>
    </p:spTree>
    <p:extLst>
      <p:ext uri="{BB962C8B-B14F-4D97-AF65-F5344CB8AC3E}">
        <p14:creationId xmlns:p14="http://schemas.microsoft.com/office/powerpoint/2010/main" val="16643124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circle(in)">
                                      <p:cBhvr>
                                        <p:cTn id="7" dur="2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808FF2F-FEF9-9463-E38F-90C542D1553B}"/>
              </a:ext>
            </a:extLst>
          </p:cNvPr>
          <p:cNvSpPr txBox="1"/>
          <p:nvPr/>
        </p:nvSpPr>
        <p:spPr>
          <a:xfrm>
            <a:off x="2621280" y="-20319"/>
            <a:ext cx="6766560" cy="1323439"/>
          </a:xfrm>
          <a:prstGeom prst="rect">
            <a:avLst/>
          </a:prstGeom>
          <a:noFill/>
        </p:spPr>
        <p:txBody>
          <a:bodyPr wrap="square" rtlCol="0">
            <a:spAutoFit/>
          </a:bodyPr>
          <a:lstStyle/>
          <a:p>
            <a:r>
              <a:rPr lang="en-IN" sz="4000" b="1" dirty="0"/>
              <a:t>World Trade Organization</a:t>
            </a:r>
          </a:p>
          <a:p>
            <a:r>
              <a:rPr lang="en-IN" sz="4000" b="1" dirty="0"/>
              <a:t> </a:t>
            </a:r>
          </a:p>
        </p:txBody>
      </p:sp>
      <p:cxnSp>
        <p:nvCxnSpPr>
          <p:cNvPr id="6" name="Straight Connector 5">
            <a:extLst>
              <a:ext uri="{FF2B5EF4-FFF2-40B4-BE49-F238E27FC236}">
                <a16:creationId xmlns:a16="http://schemas.microsoft.com/office/drawing/2014/main" id="{78856DEF-ED92-2CCB-2096-500861891775}"/>
              </a:ext>
            </a:extLst>
          </p:cNvPr>
          <p:cNvCxnSpPr>
            <a:cxnSpLocks/>
          </p:cNvCxnSpPr>
          <p:nvPr/>
        </p:nvCxnSpPr>
        <p:spPr>
          <a:xfrm>
            <a:off x="2717896" y="715456"/>
            <a:ext cx="5979160" cy="0"/>
          </a:xfrm>
          <a:prstGeom prst="line">
            <a:avLst/>
          </a:prstGeom>
          <a:ln>
            <a:solidFill>
              <a:schemeClr val="bg2">
                <a:lumMod val="25000"/>
              </a:schemeClr>
            </a:solidFill>
          </a:ln>
          <a:effectLst>
            <a:glow rad="63500">
              <a:schemeClr val="accent2">
                <a:satMod val="175000"/>
                <a:alpha val="40000"/>
              </a:schemeClr>
            </a:glow>
          </a:effectLst>
        </p:spPr>
        <p:style>
          <a:lnRef idx="1">
            <a:schemeClr val="accent5"/>
          </a:lnRef>
          <a:fillRef idx="0">
            <a:schemeClr val="accent5"/>
          </a:fillRef>
          <a:effectRef idx="0">
            <a:schemeClr val="accent5"/>
          </a:effectRef>
          <a:fontRef idx="minor">
            <a:schemeClr val="tx1"/>
          </a:fontRef>
        </p:style>
      </p:cxnSp>
      <p:sp>
        <p:nvSpPr>
          <p:cNvPr id="57" name="TextBox 56">
            <a:extLst>
              <a:ext uri="{FF2B5EF4-FFF2-40B4-BE49-F238E27FC236}">
                <a16:creationId xmlns:a16="http://schemas.microsoft.com/office/drawing/2014/main" id="{3BB4CC8E-2626-F27D-ACFA-49891F77C598}"/>
              </a:ext>
            </a:extLst>
          </p:cNvPr>
          <p:cNvSpPr txBox="1"/>
          <p:nvPr/>
        </p:nvSpPr>
        <p:spPr>
          <a:xfrm>
            <a:off x="716280" y="1158240"/>
            <a:ext cx="5247640" cy="523220"/>
          </a:xfrm>
          <a:prstGeom prst="rect">
            <a:avLst/>
          </a:prstGeom>
          <a:noFill/>
        </p:spPr>
        <p:txBody>
          <a:bodyPr wrap="square" rtlCol="0">
            <a:spAutoFit/>
          </a:bodyPr>
          <a:lstStyle/>
          <a:p>
            <a:r>
              <a:rPr lang="en-IN" sz="2800" dirty="0"/>
              <a:t>	Established on : JAN 1,1965</a:t>
            </a:r>
          </a:p>
        </p:txBody>
      </p:sp>
      <p:sp>
        <p:nvSpPr>
          <p:cNvPr id="58" name="TextBox 57">
            <a:extLst>
              <a:ext uri="{FF2B5EF4-FFF2-40B4-BE49-F238E27FC236}">
                <a16:creationId xmlns:a16="http://schemas.microsoft.com/office/drawing/2014/main" id="{297E99C2-BE34-2F48-B7F9-62F25387FBDD}"/>
              </a:ext>
            </a:extLst>
          </p:cNvPr>
          <p:cNvSpPr txBox="1"/>
          <p:nvPr/>
        </p:nvSpPr>
        <p:spPr>
          <a:xfrm>
            <a:off x="1351280" y="1869440"/>
            <a:ext cx="883920" cy="523220"/>
          </a:xfrm>
          <a:prstGeom prst="rect">
            <a:avLst/>
          </a:prstGeom>
          <a:noFill/>
        </p:spPr>
        <p:txBody>
          <a:bodyPr wrap="square" rtlCol="0">
            <a:spAutoFit/>
          </a:bodyPr>
          <a:lstStyle/>
          <a:p>
            <a:endParaRPr lang="en-IN" dirty="0"/>
          </a:p>
        </p:txBody>
      </p:sp>
      <p:sp>
        <p:nvSpPr>
          <p:cNvPr id="59" name="TextBox 58">
            <a:extLst>
              <a:ext uri="{FF2B5EF4-FFF2-40B4-BE49-F238E27FC236}">
                <a16:creationId xmlns:a16="http://schemas.microsoft.com/office/drawing/2014/main" id="{00CC34CB-C4BF-7893-C5FC-E2E20F4A558F}"/>
              </a:ext>
            </a:extLst>
          </p:cNvPr>
          <p:cNvSpPr txBox="1"/>
          <p:nvPr/>
        </p:nvSpPr>
        <p:spPr>
          <a:xfrm>
            <a:off x="1178560" y="1681460"/>
            <a:ext cx="6339840" cy="523220"/>
          </a:xfrm>
          <a:prstGeom prst="rect">
            <a:avLst/>
          </a:prstGeom>
          <a:noFill/>
        </p:spPr>
        <p:txBody>
          <a:bodyPr wrap="square" rtlCol="0">
            <a:spAutoFit/>
          </a:bodyPr>
          <a:lstStyle/>
          <a:p>
            <a:r>
              <a:rPr lang="en-IN" sz="2800" dirty="0"/>
              <a:t>Headquarter : Geneva, Switzerland</a:t>
            </a:r>
          </a:p>
        </p:txBody>
      </p:sp>
      <p:sp>
        <p:nvSpPr>
          <p:cNvPr id="62" name="TextBox 61">
            <a:extLst>
              <a:ext uri="{FF2B5EF4-FFF2-40B4-BE49-F238E27FC236}">
                <a16:creationId xmlns:a16="http://schemas.microsoft.com/office/drawing/2014/main" id="{0B0975EB-8838-A8FE-6D1C-91BF1EEBFAE8}"/>
              </a:ext>
            </a:extLst>
          </p:cNvPr>
          <p:cNvSpPr txBox="1"/>
          <p:nvPr/>
        </p:nvSpPr>
        <p:spPr>
          <a:xfrm>
            <a:off x="1178560" y="2165141"/>
            <a:ext cx="6916420" cy="830997"/>
          </a:xfrm>
          <a:prstGeom prst="rect">
            <a:avLst/>
          </a:prstGeom>
          <a:noFill/>
        </p:spPr>
        <p:txBody>
          <a:bodyPr wrap="square" rtlCol="0">
            <a:spAutoFit/>
          </a:bodyPr>
          <a:lstStyle/>
          <a:p>
            <a:r>
              <a:rPr lang="en-IN" sz="2800" dirty="0"/>
              <a:t>Replace : </a:t>
            </a:r>
            <a:r>
              <a:rPr lang="en-IN" sz="2000" dirty="0"/>
              <a:t>GATT(General agreement on tariffs and trade) established in 1948 replaced by WTO.</a:t>
            </a:r>
          </a:p>
        </p:txBody>
      </p:sp>
      <p:sp>
        <p:nvSpPr>
          <p:cNvPr id="63" name="TextBox 62">
            <a:extLst>
              <a:ext uri="{FF2B5EF4-FFF2-40B4-BE49-F238E27FC236}">
                <a16:creationId xmlns:a16="http://schemas.microsoft.com/office/drawing/2014/main" id="{01CD2D2F-04D1-ED40-3140-B0CC4E178221}"/>
              </a:ext>
            </a:extLst>
          </p:cNvPr>
          <p:cNvSpPr txBox="1"/>
          <p:nvPr/>
        </p:nvSpPr>
        <p:spPr>
          <a:xfrm>
            <a:off x="1178560" y="3030229"/>
            <a:ext cx="2661920" cy="523220"/>
          </a:xfrm>
          <a:prstGeom prst="rect">
            <a:avLst/>
          </a:prstGeom>
          <a:noFill/>
        </p:spPr>
        <p:txBody>
          <a:bodyPr wrap="square" rtlCol="0">
            <a:spAutoFit/>
          </a:bodyPr>
          <a:lstStyle/>
          <a:p>
            <a:r>
              <a:rPr lang="en-IN" sz="2800" dirty="0"/>
              <a:t>Members : 164</a:t>
            </a:r>
          </a:p>
        </p:txBody>
      </p:sp>
      <p:sp>
        <p:nvSpPr>
          <p:cNvPr id="64" name="TextBox 63">
            <a:extLst>
              <a:ext uri="{FF2B5EF4-FFF2-40B4-BE49-F238E27FC236}">
                <a16:creationId xmlns:a16="http://schemas.microsoft.com/office/drawing/2014/main" id="{C92C3F15-FBFD-4BE0-5460-932F0C28D84E}"/>
              </a:ext>
            </a:extLst>
          </p:cNvPr>
          <p:cNvSpPr txBox="1"/>
          <p:nvPr/>
        </p:nvSpPr>
        <p:spPr>
          <a:xfrm>
            <a:off x="1178560" y="3655060"/>
            <a:ext cx="2661920" cy="523220"/>
          </a:xfrm>
          <a:prstGeom prst="rect">
            <a:avLst/>
          </a:prstGeom>
          <a:noFill/>
        </p:spPr>
        <p:txBody>
          <a:bodyPr wrap="square" rtlCol="0">
            <a:spAutoFit/>
          </a:bodyPr>
          <a:lstStyle/>
          <a:p>
            <a:r>
              <a:rPr lang="en-IN" sz="2800" dirty="0"/>
              <a:t>Logo : </a:t>
            </a:r>
          </a:p>
        </p:txBody>
      </p:sp>
      <p:pic>
        <p:nvPicPr>
          <p:cNvPr id="68" name="Picture 67">
            <a:extLst>
              <a:ext uri="{FF2B5EF4-FFF2-40B4-BE49-F238E27FC236}">
                <a16:creationId xmlns:a16="http://schemas.microsoft.com/office/drawing/2014/main" id="{C07EBED8-EEDA-24F7-99B7-04975A1256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8888" y="2696225"/>
            <a:ext cx="2178250" cy="2123267"/>
          </a:xfrm>
          <a:prstGeom prst="rect">
            <a:avLst/>
          </a:prstGeom>
        </p:spPr>
      </p:pic>
      <p:pic>
        <p:nvPicPr>
          <p:cNvPr id="70" name="Picture 69">
            <a:extLst>
              <a:ext uri="{FF2B5EF4-FFF2-40B4-BE49-F238E27FC236}">
                <a16:creationId xmlns:a16="http://schemas.microsoft.com/office/drawing/2014/main" id="{07D0144D-4984-90D6-281C-705A4E618D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1988" y="2782870"/>
            <a:ext cx="1972050" cy="1972050"/>
          </a:xfrm>
          <a:prstGeom prst="rect">
            <a:avLst/>
          </a:prstGeom>
        </p:spPr>
      </p:pic>
      <p:sp>
        <p:nvSpPr>
          <p:cNvPr id="74" name="TextBox 73">
            <a:extLst>
              <a:ext uri="{FF2B5EF4-FFF2-40B4-BE49-F238E27FC236}">
                <a16:creationId xmlns:a16="http://schemas.microsoft.com/office/drawing/2014/main" id="{D3F8764B-076C-0478-A1C9-95D0357519AC}"/>
              </a:ext>
            </a:extLst>
          </p:cNvPr>
          <p:cNvSpPr txBox="1"/>
          <p:nvPr/>
        </p:nvSpPr>
        <p:spPr>
          <a:xfrm>
            <a:off x="1178560" y="4711680"/>
            <a:ext cx="2758442" cy="523220"/>
          </a:xfrm>
          <a:prstGeom prst="rect">
            <a:avLst/>
          </a:prstGeom>
          <a:noFill/>
        </p:spPr>
        <p:txBody>
          <a:bodyPr wrap="square" rtlCol="0">
            <a:spAutoFit/>
          </a:bodyPr>
          <a:lstStyle/>
          <a:p>
            <a:r>
              <a:rPr lang="en-IN" sz="2800" dirty="0"/>
              <a:t>Goals : </a:t>
            </a:r>
          </a:p>
        </p:txBody>
      </p:sp>
      <p:sp>
        <p:nvSpPr>
          <p:cNvPr id="78" name="TextBox 77">
            <a:extLst>
              <a:ext uri="{FF2B5EF4-FFF2-40B4-BE49-F238E27FC236}">
                <a16:creationId xmlns:a16="http://schemas.microsoft.com/office/drawing/2014/main" id="{A5879201-E224-EBB6-5980-41C91BD15489}"/>
              </a:ext>
            </a:extLst>
          </p:cNvPr>
          <p:cNvSpPr txBox="1"/>
          <p:nvPr/>
        </p:nvSpPr>
        <p:spPr>
          <a:xfrm>
            <a:off x="2021840" y="4724404"/>
            <a:ext cx="6073140" cy="523220"/>
          </a:xfrm>
          <a:prstGeom prst="rect">
            <a:avLst/>
          </a:prstGeom>
          <a:noFill/>
        </p:spPr>
        <p:txBody>
          <a:bodyPr wrap="square" rtlCol="0">
            <a:spAutoFit/>
          </a:bodyPr>
          <a:lstStyle/>
          <a:p>
            <a:pPr marL="914400" lvl="1" indent="-457200">
              <a:buFont typeface="Wingdings" panose="05000000000000000000" pitchFamily="2" charset="2"/>
              <a:buChar char="§"/>
            </a:pPr>
            <a:r>
              <a:rPr lang="en-IN" sz="2800" dirty="0"/>
              <a:t>To help free flow of trade.</a:t>
            </a:r>
          </a:p>
        </p:txBody>
      </p:sp>
      <p:sp>
        <p:nvSpPr>
          <p:cNvPr id="79" name="TextBox 78">
            <a:extLst>
              <a:ext uri="{FF2B5EF4-FFF2-40B4-BE49-F238E27FC236}">
                <a16:creationId xmlns:a16="http://schemas.microsoft.com/office/drawing/2014/main" id="{10B46250-7645-523E-6B61-7CA540980915}"/>
              </a:ext>
            </a:extLst>
          </p:cNvPr>
          <p:cNvSpPr txBox="1"/>
          <p:nvPr/>
        </p:nvSpPr>
        <p:spPr>
          <a:xfrm>
            <a:off x="2021840" y="5273044"/>
            <a:ext cx="8128000" cy="523220"/>
          </a:xfrm>
          <a:prstGeom prst="rect">
            <a:avLst/>
          </a:prstGeom>
          <a:noFill/>
        </p:spPr>
        <p:txBody>
          <a:bodyPr wrap="square" rtlCol="0">
            <a:spAutoFit/>
          </a:bodyPr>
          <a:lstStyle/>
          <a:p>
            <a:pPr marL="914400" lvl="1" indent="-457200">
              <a:buFont typeface="Wingdings" panose="05000000000000000000" pitchFamily="2" charset="2"/>
              <a:buChar char="§"/>
            </a:pPr>
            <a:r>
              <a:rPr lang="en-IN" sz="2800" dirty="0"/>
              <a:t>To negotiate the further opening of marker.</a:t>
            </a:r>
          </a:p>
        </p:txBody>
      </p:sp>
      <p:sp>
        <p:nvSpPr>
          <p:cNvPr id="80" name="TextBox 79">
            <a:extLst>
              <a:ext uri="{FF2B5EF4-FFF2-40B4-BE49-F238E27FC236}">
                <a16:creationId xmlns:a16="http://schemas.microsoft.com/office/drawing/2014/main" id="{F774E0C5-561A-760F-CC9D-85570D664B81}"/>
              </a:ext>
            </a:extLst>
          </p:cNvPr>
          <p:cNvSpPr txBox="1"/>
          <p:nvPr/>
        </p:nvSpPr>
        <p:spPr>
          <a:xfrm>
            <a:off x="2021840" y="5791168"/>
            <a:ext cx="9982200" cy="523220"/>
          </a:xfrm>
          <a:prstGeom prst="rect">
            <a:avLst/>
          </a:prstGeom>
          <a:noFill/>
        </p:spPr>
        <p:txBody>
          <a:bodyPr wrap="square" rtlCol="0">
            <a:spAutoFit/>
          </a:bodyPr>
          <a:lstStyle/>
          <a:p>
            <a:pPr marL="914400" lvl="1" indent="-457200">
              <a:buFont typeface="Wingdings" panose="05000000000000000000" pitchFamily="2" charset="2"/>
              <a:buChar char="§"/>
            </a:pPr>
            <a:r>
              <a:rPr lang="en-IN" sz="2800" dirty="0"/>
              <a:t>To settle trade disputes between its members.</a:t>
            </a:r>
          </a:p>
        </p:txBody>
      </p:sp>
    </p:spTree>
    <p:extLst>
      <p:ext uri="{BB962C8B-B14F-4D97-AF65-F5344CB8AC3E}">
        <p14:creationId xmlns:p14="http://schemas.microsoft.com/office/powerpoint/2010/main" val="11352561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17E2D-10BF-41E4-4B7B-6E37DAD9834B}"/>
              </a:ext>
            </a:extLst>
          </p:cNvPr>
          <p:cNvSpPr>
            <a:spLocks noGrp="1"/>
          </p:cNvSpPr>
          <p:nvPr>
            <p:ph type="title"/>
          </p:nvPr>
        </p:nvSpPr>
        <p:spPr/>
        <p:txBody>
          <a:bodyPr/>
          <a:lstStyle/>
          <a:p>
            <a:r>
              <a:rPr lang="en-IN" dirty="0"/>
              <a:t>Key Functions of WTO :</a:t>
            </a:r>
          </a:p>
        </p:txBody>
      </p:sp>
      <p:sp>
        <p:nvSpPr>
          <p:cNvPr id="3" name="Content Placeholder 2">
            <a:extLst>
              <a:ext uri="{FF2B5EF4-FFF2-40B4-BE49-F238E27FC236}">
                <a16:creationId xmlns:a16="http://schemas.microsoft.com/office/drawing/2014/main" id="{98171A86-66AB-2577-81C2-EAEEACF3B935}"/>
              </a:ext>
            </a:extLst>
          </p:cNvPr>
          <p:cNvSpPr>
            <a:spLocks noGrp="1"/>
          </p:cNvSpPr>
          <p:nvPr>
            <p:ph idx="1"/>
          </p:nvPr>
        </p:nvSpPr>
        <p:spPr>
          <a:xfrm>
            <a:off x="680321" y="2336872"/>
            <a:ext cx="10729359" cy="4256968"/>
          </a:xfrm>
        </p:spPr>
        <p:txBody>
          <a:bodyPr>
            <a:normAutofit fontScale="85000" lnSpcReduction="20000"/>
          </a:bodyPr>
          <a:lstStyle/>
          <a:p>
            <a:pPr marL="0" indent="0">
              <a:buNone/>
            </a:pPr>
            <a:r>
              <a:rPr lang="en-IN" sz="3600" dirty="0"/>
              <a:t>1. Trade Negotiations: </a:t>
            </a:r>
          </a:p>
          <a:p>
            <a:pPr marL="457200" indent="-457200">
              <a:buAutoNum type="arabicPeriod"/>
            </a:pPr>
            <a:endParaRPr lang="en-IN" sz="3600" dirty="0"/>
          </a:p>
          <a:p>
            <a:pPr marL="0" indent="0">
              <a:buNone/>
            </a:pPr>
            <a:r>
              <a:rPr lang="en-IN" sz="3600" dirty="0"/>
              <a:t>2. dispute resolution:</a:t>
            </a:r>
          </a:p>
          <a:p>
            <a:pPr marL="0" indent="0">
              <a:buNone/>
            </a:pPr>
            <a:endParaRPr lang="en-IN" sz="3600" dirty="0"/>
          </a:p>
          <a:p>
            <a:pPr marL="0" indent="0">
              <a:buNone/>
            </a:pPr>
            <a:r>
              <a:rPr lang="en-IN" sz="3600" dirty="0"/>
              <a:t>3. Promoting fair trade:</a:t>
            </a:r>
          </a:p>
          <a:p>
            <a:pPr marL="0" indent="0">
              <a:buNone/>
            </a:pPr>
            <a:endParaRPr lang="en-IN" sz="3600" dirty="0"/>
          </a:p>
          <a:p>
            <a:pPr marL="0" indent="0">
              <a:buNone/>
            </a:pPr>
            <a:r>
              <a:rPr lang="en-IN" sz="3600" dirty="0"/>
              <a:t>4. Optimum utilisation:</a:t>
            </a:r>
          </a:p>
          <a:p>
            <a:pPr marL="0" indent="0">
              <a:buNone/>
            </a:pPr>
            <a:endParaRPr lang="en-IN" sz="3600" dirty="0"/>
          </a:p>
          <a:p>
            <a:pPr marL="0" indent="0">
              <a:buNone/>
            </a:pPr>
            <a:r>
              <a:rPr lang="en-IN" sz="3600" dirty="0"/>
              <a:t>5. Protect the environment:</a:t>
            </a:r>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3269968387"/>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C530C5D-6E99-86BD-9294-74101E2EBAA7}"/>
              </a:ext>
            </a:extLst>
          </p:cNvPr>
          <p:cNvSpPr txBox="1"/>
          <p:nvPr/>
        </p:nvSpPr>
        <p:spPr>
          <a:xfrm>
            <a:off x="3529641" y="169304"/>
            <a:ext cx="5404047" cy="707886"/>
          </a:xfrm>
          <a:prstGeom prst="rect">
            <a:avLst/>
          </a:prstGeom>
          <a:noFill/>
        </p:spPr>
        <p:txBody>
          <a:bodyPr wrap="square" rtlCol="0">
            <a:spAutoFit/>
          </a:bodyPr>
          <a:lstStyle/>
          <a:p>
            <a:r>
              <a:rPr lang="en-US" sz="4000" b="1">
                <a:solidFill>
                  <a:schemeClr val="bg1">
                    <a:lumMod val="95000"/>
                    <a:lumOff val="5000"/>
                  </a:schemeClr>
                </a:solidFill>
                <a:highlight>
                  <a:srgbClr val="00FFFF"/>
                </a:highlight>
              </a:rPr>
              <a:t>WORLD </a:t>
            </a:r>
            <a:r>
              <a:rPr lang="en-US" sz="4000" b="1" dirty="0">
                <a:solidFill>
                  <a:schemeClr val="bg1">
                    <a:lumMod val="95000"/>
                    <a:lumOff val="5000"/>
                  </a:schemeClr>
                </a:solidFill>
                <a:highlight>
                  <a:srgbClr val="00FFFF"/>
                </a:highlight>
              </a:rPr>
              <a:t>TRADE ISSUES</a:t>
            </a:r>
            <a:endParaRPr lang="en-IN" sz="4000" b="1" dirty="0">
              <a:solidFill>
                <a:schemeClr val="bg1">
                  <a:lumMod val="95000"/>
                  <a:lumOff val="5000"/>
                </a:schemeClr>
              </a:solidFill>
              <a:highlight>
                <a:srgbClr val="00FFFF"/>
              </a:highlight>
            </a:endParaRPr>
          </a:p>
        </p:txBody>
      </p:sp>
      <p:sp>
        <p:nvSpPr>
          <p:cNvPr id="5" name="TextBox 4">
            <a:extLst>
              <a:ext uri="{FF2B5EF4-FFF2-40B4-BE49-F238E27FC236}">
                <a16:creationId xmlns:a16="http://schemas.microsoft.com/office/drawing/2014/main" id="{5A741AB4-0140-13D4-9132-43466F0ADCB7}"/>
              </a:ext>
            </a:extLst>
          </p:cNvPr>
          <p:cNvSpPr txBox="1"/>
          <p:nvPr/>
        </p:nvSpPr>
        <p:spPr>
          <a:xfrm>
            <a:off x="851508" y="1023407"/>
            <a:ext cx="11775440" cy="523220"/>
          </a:xfrm>
          <a:prstGeom prst="rect">
            <a:avLst/>
          </a:prstGeom>
          <a:noFill/>
        </p:spPr>
        <p:txBody>
          <a:bodyPr wrap="square" rtlCol="0">
            <a:spAutoFit/>
          </a:bodyPr>
          <a:lstStyle/>
          <a:p>
            <a:endParaRPr lang="en-IN" sz="2800">
              <a:solidFill>
                <a:schemeClr val="bg1">
                  <a:lumMod val="85000"/>
                  <a:lumOff val="15000"/>
                </a:schemeClr>
              </a:solidFill>
            </a:endParaRPr>
          </a:p>
        </p:txBody>
      </p:sp>
      <p:sp>
        <p:nvSpPr>
          <p:cNvPr id="7" name="TextBox 6">
            <a:extLst>
              <a:ext uri="{FF2B5EF4-FFF2-40B4-BE49-F238E27FC236}">
                <a16:creationId xmlns:a16="http://schemas.microsoft.com/office/drawing/2014/main" id="{04BDB37B-15B6-0898-90B7-B03ABD44079D}"/>
              </a:ext>
            </a:extLst>
          </p:cNvPr>
          <p:cNvSpPr txBox="1"/>
          <p:nvPr/>
        </p:nvSpPr>
        <p:spPr>
          <a:xfrm>
            <a:off x="1066899" y="1023407"/>
            <a:ext cx="10058199" cy="830997"/>
          </a:xfrm>
          <a:prstGeom prst="rect">
            <a:avLst/>
          </a:prstGeom>
          <a:noFill/>
        </p:spPr>
        <p:txBody>
          <a:bodyPr wrap="square" rtlCol="0">
            <a:spAutoFit/>
          </a:bodyPr>
          <a:lstStyle/>
          <a:p>
            <a:pPr marL="457200" indent="-457200">
              <a:buFont typeface="Arial" panose="020B0604020202020204" pitchFamily="34" charset="0"/>
              <a:buChar char="•"/>
            </a:pPr>
            <a:r>
              <a:rPr lang="en-IN" sz="2400" b="1" dirty="0"/>
              <a:t>Tariffs</a:t>
            </a:r>
            <a:r>
              <a:rPr lang="en-IN" sz="2800" b="1" dirty="0"/>
              <a:t> :</a:t>
            </a:r>
            <a:r>
              <a:rPr lang="en-US" sz="2800" b="1" i="0" dirty="0">
                <a:effectLst/>
                <a:latin typeface="Söhne"/>
              </a:rPr>
              <a:t> </a:t>
            </a:r>
            <a:r>
              <a:rPr lang="en-US" sz="2000" b="1" i="0" dirty="0">
                <a:effectLst/>
                <a:latin typeface="Söhne"/>
              </a:rPr>
              <a:t>The imposition of tariffs or import taxes on goods can raise prices and reduce     trade between countries</a:t>
            </a:r>
            <a:r>
              <a:rPr lang="en-US" sz="2000" b="0" i="0" dirty="0">
                <a:effectLst/>
                <a:latin typeface="Söhne"/>
              </a:rPr>
              <a:t>.</a:t>
            </a:r>
            <a:endParaRPr lang="en-IN" sz="2000" dirty="0"/>
          </a:p>
        </p:txBody>
      </p:sp>
      <p:sp>
        <p:nvSpPr>
          <p:cNvPr id="8" name="TextBox 7">
            <a:extLst>
              <a:ext uri="{FF2B5EF4-FFF2-40B4-BE49-F238E27FC236}">
                <a16:creationId xmlns:a16="http://schemas.microsoft.com/office/drawing/2014/main" id="{F21F1FD3-5DA8-D770-0750-2A2116D1BAB3}"/>
              </a:ext>
            </a:extLst>
          </p:cNvPr>
          <p:cNvSpPr txBox="1"/>
          <p:nvPr/>
        </p:nvSpPr>
        <p:spPr>
          <a:xfrm>
            <a:off x="1066899" y="1854404"/>
            <a:ext cx="10058199" cy="954107"/>
          </a:xfrm>
          <a:prstGeom prst="rect">
            <a:avLst/>
          </a:prstGeom>
          <a:noFill/>
        </p:spPr>
        <p:txBody>
          <a:bodyPr wrap="square" rtlCol="0">
            <a:spAutoFit/>
          </a:bodyPr>
          <a:lstStyle/>
          <a:p>
            <a:pPr marL="457200" indent="-457200">
              <a:buFont typeface="Arial" panose="020B0604020202020204" pitchFamily="34" charset="0"/>
              <a:buChar char="•"/>
            </a:pPr>
            <a:r>
              <a:rPr lang="en-IN" sz="2400" b="1" dirty="0"/>
              <a:t>Trade deficits </a:t>
            </a:r>
            <a:r>
              <a:rPr lang="en-IN" sz="2800" b="1" dirty="0"/>
              <a:t>:</a:t>
            </a:r>
            <a:r>
              <a:rPr lang="en-US" sz="2800" b="1" i="0" dirty="0">
                <a:effectLst/>
                <a:latin typeface="Söhne"/>
              </a:rPr>
              <a:t> </a:t>
            </a:r>
            <a:r>
              <a:rPr lang="en-US" sz="2000" b="1" i="0" dirty="0">
                <a:effectLst/>
                <a:latin typeface="Söhne"/>
              </a:rPr>
              <a:t>Concerns about trade imbalances, where a country imports more than it exports, can lead to discussions about currency manipulation and protectionism</a:t>
            </a:r>
            <a:r>
              <a:rPr lang="en-US" sz="2800" b="1" i="0" dirty="0">
                <a:effectLst/>
                <a:latin typeface="Söhne"/>
              </a:rPr>
              <a:t>.</a:t>
            </a:r>
            <a:endParaRPr lang="en-IN" sz="2800" b="1" dirty="0"/>
          </a:p>
        </p:txBody>
      </p:sp>
      <p:sp>
        <p:nvSpPr>
          <p:cNvPr id="12" name="TextBox 11">
            <a:extLst>
              <a:ext uri="{FF2B5EF4-FFF2-40B4-BE49-F238E27FC236}">
                <a16:creationId xmlns:a16="http://schemas.microsoft.com/office/drawing/2014/main" id="{D5FE14D1-D55C-5478-03A3-D855784C6F29}"/>
              </a:ext>
            </a:extLst>
          </p:cNvPr>
          <p:cNvSpPr txBox="1"/>
          <p:nvPr/>
        </p:nvSpPr>
        <p:spPr>
          <a:xfrm>
            <a:off x="1066899" y="4029929"/>
            <a:ext cx="9708389" cy="1138773"/>
          </a:xfrm>
          <a:prstGeom prst="rect">
            <a:avLst/>
          </a:prstGeom>
          <a:noFill/>
        </p:spPr>
        <p:txBody>
          <a:bodyPr wrap="square" rtlCol="0">
            <a:spAutoFit/>
          </a:bodyPr>
          <a:lstStyle/>
          <a:p>
            <a:pPr marL="457200" indent="-457200">
              <a:buFont typeface="Arial" panose="020B0604020202020204" pitchFamily="34" charset="0"/>
              <a:buChar char="•"/>
            </a:pPr>
            <a:r>
              <a:rPr lang="en-IN" sz="2400" b="1" dirty="0"/>
              <a:t>Human rights </a:t>
            </a:r>
            <a:r>
              <a:rPr lang="en-IN" sz="2800" b="1" dirty="0"/>
              <a:t>: </a:t>
            </a:r>
            <a:r>
              <a:rPr lang="en-US" sz="2000" b="1" i="0" dirty="0">
                <a:effectLst/>
                <a:latin typeface="Google Sans"/>
              </a:rPr>
              <a:t>Trade can also have a negative impact on human rights. For example, forced labor and child labor are still used in some countries to produce goods for export.</a:t>
            </a:r>
            <a:endParaRPr lang="en-IN" sz="2000" b="1" dirty="0"/>
          </a:p>
        </p:txBody>
      </p:sp>
      <p:sp>
        <p:nvSpPr>
          <p:cNvPr id="13" name="TextBox 12">
            <a:extLst>
              <a:ext uri="{FF2B5EF4-FFF2-40B4-BE49-F238E27FC236}">
                <a16:creationId xmlns:a16="http://schemas.microsoft.com/office/drawing/2014/main" id="{F6704661-AB4C-65D5-3903-5D6F3A52D474}"/>
              </a:ext>
            </a:extLst>
          </p:cNvPr>
          <p:cNvSpPr txBox="1"/>
          <p:nvPr/>
        </p:nvSpPr>
        <p:spPr>
          <a:xfrm>
            <a:off x="1066899" y="2979318"/>
            <a:ext cx="9901947" cy="954107"/>
          </a:xfrm>
          <a:prstGeom prst="rect">
            <a:avLst/>
          </a:prstGeom>
          <a:noFill/>
        </p:spPr>
        <p:txBody>
          <a:bodyPr wrap="square" rtlCol="0">
            <a:spAutoFit/>
          </a:bodyPr>
          <a:lstStyle/>
          <a:p>
            <a:pPr marL="457200" indent="-457200">
              <a:buFont typeface="Arial" panose="020B0604020202020204" pitchFamily="34" charset="0"/>
              <a:buChar char="•"/>
            </a:pPr>
            <a:r>
              <a:rPr lang="en-IN" sz="2400" b="1" dirty="0"/>
              <a:t>Dumping</a:t>
            </a:r>
            <a:r>
              <a:rPr lang="en-IN" sz="2800" b="1" dirty="0"/>
              <a:t> :</a:t>
            </a:r>
            <a:r>
              <a:rPr lang="en-US" sz="2800" b="1" i="0" dirty="0">
                <a:effectLst/>
                <a:latin typeface="Söhne"/>
              </a:rPr>
              <a:t> </a:t>
            </a:r>
            <a:r>
              <a:rPr lang="en-US" sz="2000" b="1" i="0" dirty="0">
                <a:effectLst/>
                <a:latin typeface="Söhne"/>
              </a:rPr>
              <a:t>When a country exports goods at prices lower than their production cost, it can distort global markets and trigger trade disputes</a:t>
            </a:r>
            <a:r>
              <a:rPr lang="en-US" sz="2800" b="1" i="0" dirty="0">
                <a:effectLst/>
                <a:latin typeface="Söhne"/>
              </a:rPr>
              <a:t>.</a:t>
            </a:r>
            <a:endParaRPr lang="en-IN" sz="2800" b="1" dirty="0"/>
          </a:p>
        </p:txBody>
      </p:sp>
      <p:sp>
        <p:nvSpPr>
          <p:cNvPr id="6" name="TextBox 5">
            <a:extLst>
              <a:ext uri="{FF2B5EF4-FFF2-40B4-BE49-F238E27FC236}">
                <a16:creationId xmlns:a16="http://schemas.microsoft.com/office/drawing/2014/main" id="{B919CDAE-9AD2-239D-AED4-C4C833E0D3F9}"/>
              </a:ext>
            </a:extLst>
          </p:cNvPr>
          <p:cNvSpPr txBox="1"/>
          <p:nvPr/>
        </p:nvSpPr>
        <p:spPr>
          <a:xfrm>
            <a:off x="1066899" y="5265206"/>
            <a:ext cx="9441180" cy="1138773"/>
          </a:xfrm>
          <a:prstGeom prst="rect">
            <a:avLst/>
          </a:prstGeom>
          <a:noFill/>
        </p:spPr>
        <p:txBody>
          <a:bodyPr wrap="square">
            <a:spAutoFit/>
          </a:bodyPr>
          <a:lstStyle/>
          <a:p>
            <a:pPr marL="457200" indent="-457200">
              <a:buFont typeface="Arial" panose="020B0604020202020204" pitchFamily="34" charset="0"/>
              <a:buChar char="•"/>
            </a:pPr>
            <a:r>
              <a:rPr lang="en-IN" sz="2400" b="1" i="0" dirty="0">
                <a:effectLst/>
                <a:latin typeface="Söhne"/>
              </a:rPr>
              <a:t>Geopolitical </a:t>
            </a:r>
            <a:r>
              <a:rPr lang="en-US" sz="2400" b="1" i="0" dirty="0">
                <a:effectLst/>
                <a:latin typeface="Söhne"/>
              </a:rPr>
              <a:t>Tensions</a:t>
            </a:r>
            <a:r>
              <a:rPr lang="en-US" sz="2400" b="1" dirty="0">
                <a:latin typeface="Söhne"/>
              </a:rPr>
              <a:t> </a:t>
            </a:r>
            <a:r>
              <a:rPr lang="en-US" sz="2800" b="1" dirty="0">
                <a:latin typeface="Söhne"/>
              </a:rPr>
              <a:t>: </a:t>
            </a:r>
            <a:r>
              <a:rPr lang="en-US" sz="2000" b="1" i="0" dirty="0">
                <a:effectLst/>
                <a:latin typeface="Söhne"/>
              </a:rPr>
              <a:t>Geopolitical tensions, including those involving Russia, North Korea, and other nations, had implications for global trade, as sanctions and trade restrictions were used as tools of diplomacy.</a:t>
            </a:r>
            <a:endParaRPr lang="en-IN" sz="2000" b="1" dirty="0"/>
          </a:p>
        </p:txBody>
      </p:sp>
    </p:spTree>
    <p:extLst>
      <p:ext uri="{BB962C8B-B14F-4D97-AF65-F5344CB8AC3E}">
        <p14:creationId xmlns:p14="http://schemas.microsoft.com/office/powerpoint/2010/main" val="239743508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5F64B3F-210E-1D97-A6D0-E7EE58962112}"/>
              </a:ext>
            </a:extLst>
          </p:cNvPr>
          <p:cNvSpPr txBox="1"/>
          <p:nvPr/>
        </p:nvSpPr>
        <p:spPr>
          <a:xfrm>
            <a:off x="3860800" y="138926"/>
            <a:ext cx="4470400" cy="707886"/>
          </a:xfrm>
          <a:prstGeom prst="rect">
            <a:avLst/>
          </a:prstGeom>
          <a:noFill/>
        </p:spPr>
        <p:txBody>
          <a:bodyPr wrap="square" rtlCol="0">
            <a:spAutoFit/>
          </a:bodyPr>
          <a:lstStyle/>
          <a:p>
            <a:r>
              <a:rPr lang="en-IN" sz="4000" b="1" dirty="0"/>
              <a:t>World  Trade Issues </a:t>
            </a:r>
          </a:p>
        </p:txBody>
      </p:sp>
      <p:sp>
        <p:nvSpPr>
          <p:cNvPr id="14" name="TextBox 13">
            <a:extLst>
              <a:ext uri="{FF2B5EF4-FFF2-40B4-BE49-F238E27FC236}">
                <a16:creationId xmlns:a16="http://schemas.microsoft.com/office/drawing/2014/main" id="{957CB2D1-D170-2B4D-5D15-6617FFF9C9A9}"/>
              </a:ext>
            </a:extLst>
          </p:cNvPr>
          <p:cNvSpPr txBox="1"/>
          <p:nvPr/>
        </p:nvSpPr>
        <p:spPr>
          <a:xfrm>
            <a:off x="1247647" y="1926409"/>
            <a:ext cx="9816593" cy="1261884"/>
          </a:xfrm>
          <a:prstGeom prst="rect">
            <a:avLst/>
          </a:prstGeom>
          <a:noFill/>
        </p:spPr>
        <p:txBody>
          <a:bodyPr wrap="square" rtlCol="0">
            <a:spAutoFit/>
          </a:bodyPr>
          <a:lstStyle/>
          <a:p>
            <a:pPr marL="457200" indent="-457200">
              <a:buFont typeface="Arial" panose="020B0604020202020204" pitchFamily="34" charset="0"/>
              <a:buChar char="•"/>
            </a:pPr>
            <a:r>
              <a:rPr lang="en-IN" sz="2800" dirty="0"/>
              <a:t>Rise in dollar price : </a:t>
            </a:r>
            <a:r>
              <a:rPr lang="en-US" sz="2000" dirty="0">
                <a:latin typeface="Söhne"/>
              </a:rPr>
              <a:t>A</a:t>
            </a:r>
            <a:r>
              <a:rPr lang="en-US" sz="2000" b="0" i="0" dirty="0">
                <a:effectLst/>
                <a:latin typeface="Söhne"/>
              </a:rPr>
              <a:t>ffect the dollar price of rice, especially for countries that import or export rice. A weaker local currency can make rice more expensive for a country that imports it</a:t>
            </a:r>
            <a:r>
              <a:rPr lang="en-US" sz="2800" b="0" i="0" dirty="0">
                <a:effectLst/>
                <a:latin typeface="Söhne"/>
              </a:rPr>
              <a:t>.</a:t>
            </a:r>
            <a:r>
              <a:rPr lang="en-IN" sz="2800" dirty="0"/>
              <a:t>   </a:t>
            </a:r>
          </a:p>
        </p:txBody>
      </p:sp>
      <p:sp>
        <p:nvSpPr>
          <p:cNvPr id="5" name="TextBox 4">
            <a:extLst>
              <a:ext uri="{FF2B5EF4-FFF2-40B4-BE49-F238E27FC236}">
                <a16:creationId xmlns:a16="http://schemas.microsoft.com/office/drawing/2014/main" id="{2AD895F6-ECE2-BBA9-C23D-7C71E730DE9B}"/>
              </a:ext>
            </a:extLst>
          </p:cNvPr>
          <p:cNvSpPr txBox="1"/>
          <p:nvPr/>
        </p:nvSpPr>
        <p:spPr>
          <a:xfrm>
            <a:off x="1239468" y="923590"/>
            <a:ext cx="10281972" cy="830997"/>
          </a:xfrm>
          <a:prstGeom prst="rect">
            <a:avLst/>
          </a:prstGeom>
          <a:noFill/>
        </p:spPr>
        <p:txBody>
          <a:bodyPr wrap="square">
            <a:spAutoFit/>
          </a:bodyPr>
          <a:lstStyle/>
          <a:p>
            <a:pPr marL="457200" indent="-457200">
              <a:buFont typeface="Arial" panose="020B0604020202020204" pitchFamily="34" charset="0"/>
              <a:buChar char="•"/>
            </a:pPr>
            <a:r>
              <a:rPr lang="en-US" sz="2800" i="0" dirty="0">
                <a:effectLst/>
                <a:latin typeface="Söhne"/>
              </a:rPr>
              <a:t>Climate Change and Trade</a:t>
            </a:r>
            <a:r>
              <a:rPr lang="en-US" sz="2800" b="1" i="0" dirty="0">
                <a:effectLst/>
                <a:latin typeface="Söhne"/>
              </a:rPr>
              <a:t> :</a:t>
            </a:r>
            <a:r>
              <a:rPr lang="en-US" sz="2000" dirty="0">
                <a:latin typeface="Söhne"/>
              </a:rPr>
              <a:t> </a:t>
            </a:r>
            <a:r>
              <a:rPr lang="en-US" sz="2000" b="0" i="0" dirty="0">
                <a:effectLst/>
                <a:latin typeface="Söhne"/>
              </a:rPr>
              <a:t>Addressing the environmental impact of trade, including emissions from transportation, is an emerging issue.</a:t>
            </a:r>
            <a:endParaRPr lang="en-IN" sz="2000" dirty="0"/>
          </a:p>
        </p:txBody>
      </p:sp>
      <p:sp>
        <p:nvSpPr>
          <p:cNvPr id="7" name="TextBox 6">
            <a:extLst>
              <a:ext uri="{FF2B5EF4-FFF2-40B4-BE49-F238E27FC236}">
                <a16:creationId xmlns:a16="http://schemas.microsoft.com/office/drawing/2014/main" id="{60E8B3FE-E7FE-1D2D-07CC-D8DEE83C8ED5}"/>
              </a:ext>
            </a:extLst>
          </p:cNvPr>
          <p:cNvSpPr txBox="1"/>
          <p:nvPr/>
        </p:nvSpPr>
        <p:spPr>
          <a:xfrm>
            <a:off x="1247647" y="3188293"/>
            <a:ext cx="9483832" cy="1446550"/>
          </a:xfrm>
          <a:prstGeom prst="rect">
            <a:avLst/>
          </a:prstGeom>
          <a:noFill/>
        </p:spPr>
        <p:txBody>
          <a:bodyPr wrap="square">
            <a:spAutoFit/>
          </a:bodyPr>
          <a:lstStyle/>
          <a:p>
            <a:pPr marL="457200" indent="-457200">
              <a:buFont typeface="Arial" panose="020B0604020202020204" pitchFamily="34" charset="0"/>
              <a:buChar char="•"/>
            </a:pPr>
            <a:r>
              <a:rPr lang="en-US" sz="2800" b="0" i="0" dirty="0">
                <a:effectLst/>
                <a:latin typeface="Söhne"/>
              </a:rPr>
              <a:t>Supply and Demand Imbalances : </a:t>
            </a:r>
            <a:r>
              <a:rPr lang="en-US" sz="2000" b="0" i="0" dirty="0">
                <a:effectLst/>
                <a:latin typeface="Söhne"/>
              </a:rPr>
              <a:t>Pandemics can create imbalances between supply and demand for certain goods. For example, there may be a surge in demand for medical equipment and pharmaceuticals while the supply struggles to keep up. This can lead to price gouging and trade distortions</a:t>
            </a:r>
            <a:r>
              <a:rPr lang="en-US" sz="2000" b="0" i="0" dirty="0">
                <a:solidFill>
                  <a:srgbClr val="374151"/>
                </a:solidFill>
                <a:effectLst/>
                <a:latin typeface="Söhne"/>
              </a:rPr>
              <a:t>.</a:t>
            </a:r>
            <a:endParaRPr lang="en-IN" sz="2000" dirty="0"/>
          </a:p>
        </p:txBody>
      </p:sp>
      <p:sp>
        <p:nvSpPr>
          <p:cNvPr id="9" name="TextBox 8">
            <a:extLst>
              <a:ext uri="{FF2B5EF4-FFF2-40B4-BE49-F238E27FC236}">
                <a16:creationId xmlns:a16="http://schemas.microsoft.com/office/drawing/2014/main" id="{FE8E3DF8-0188-6B61-CDA8-B2D0B6AE4D76}"/>
              </a:ext>
            </a:extLst>
          </p:cNvPr>
          <p:cNvSpPr txBox="1"/>
          <p:nvPr/>
        </p:nvSpPr>
        <p:spPr>
          <a:xfrm>
            <a:off x="1252675" y="4757954"/>
            <a:ext cx="9606281" cy="1138773"/>
          </a:xfrm>
          <a:prstGeom prst="rect">
            <a:avLst/>
          </a:prstGeom>
          <a:noFill/>
        </p:spPr>
        <p:txBody>
          <a:bodyPr wrap="square" rtlCol="0">
            <a:spAutoFit/>
          </a:bodyPr>
          <a:lstStyle/>
          <a:p>
            <a:pPr marL="457200" indent="-457200">
              <a:buFont typeface="Arial" panose="020B0604020202020204" pitchFamily="34" charset="0"/>
              <a:buChar char="•"/>
            </a:pPr>
            <a:r>
              <a:rPr lang="en-IN" sz="2800" dirty="0"/>
              <a:t>Sanctions : </a:t>
            </a:r>
            <a:r>
              <a:rPr lang="en-US" sz="2000" dirty="0">
                <a:latin typeface="Söhne"/>
              </a:rPr>
              <a:t>W</a:t>
            </a:r>
            <a:r>
              <a:rPr lang="en-US" sz="2000" b="0" i="0" dirty="0">
                <a:effectLst/>
                <a:latin typeface="Söhne"/>
              </a:rPr>
              <a:t>hen one country restricts trade or other interactions with another country as a form of punishment or diplomatic pressure, can lead to global trade issues for several reasons</a:t>
            </a:r>
            <a:endParaRPr lang="en-IN" sz="2000" dirty="0"/>
          </a:p>
        </p:txBody>
      </p:sp>
    </p:spTree>
    <p:extLst>
      <p:ext uri="{BB962C8B-B14F-4D97-AF65-F5344CB8AC3E}">
        <p14:creationId xmlns:p14="http://schemas.microsoft.com/office/powerpoint/2010/main" val="3781513241"/>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313B546-F205-88C3-0B47-429800C8D83E}"/>
              </a:ext>
            </a:extLst>
          </p:cNvPr>
          <p:cNvSpPr txBox="1"/>
          <p:nvPr/>
        </p:nvSpPr>
        <p:spPr>
          <a:xfrm>
            <a:off x="781932" y="4772248"/>
            <a:ext cx="10913244" cy="1138773"/>
          </a:xfrm>
          <a:prstGeom prst="rect">
            <a:avLst/>
          </a:prstGeom>
          <a:noFill/>
        </p:spPr>
        <p:txBody>
          <a:bodyPr wrap="square" rtlCol="0">
            <a:spAutoFit/>
          </a:bodyPr>
          <a:lstStyle/>
          <a:p>
            <a:pPr marL="457200" indent="-457200">
              <a:buFont typeface="Arial" panose="020B0604020202020204" pitchFamily="34" charset="0"/>
              <a:buChar char="•"/>
            </a:pPr>
            <a:r>
              <a:rPr lang="en-IN" sz="2800" dirty="0"/>
              <a:t>Bad relationship between two countries :</a:t>
            </a:r>
            <a:r>
              <a:rPr lang="en-US" sz="2800" b="0" i="0" dirty="0">
                <a:solidFill>
                  <a:srgbClr val="374151"/>
                </a:solidFill>
                <a:effectLst/>
                <a:latin typeface="Söhne"/>
              </a:rPr>
              <a:t> </a:t>
            </a:r>
            <a:r>
              <a:rPr lang="en-US" sz="2000" b="0" i="0" dirty="0">
                <a:effectLst/>
                <a:latin typeface="Söhne"/>
              </a:rPr>
              <a:t>Bad relationship between two countries can lead to trade issues by causing </a:t>
            </a:r>
            <a:r>
              <a:rPr lang="en-IN" sz="2000" b="0" i="0" dirty="0">
                <a:effectLst/>
                <a:latin typeface="Söhne"/>
              </a:rPr>
              <a:t>Tariffs and Trade Barriers , Export Restrictions Manipulation , Diplomatic Tensions Consumer , Consume</a:t>
            </a:r>
            <a:r>
              <a:rPr lang="en-IN" sz="2000" dirty="0">
                <a:latin typeface="Söhne"/>
              </a:rPr>
              <a:t>r </a:t>
            </a:r>
            <a:r>
              <a:rPr lang="en-IN" sz="2000" b="0" i="0" dirty="0">
                <a:effectLst/>
                <a:latin typeface="Söhne"/>
              </a:rPr>
              <a:t>Boycotts , Uncertainty for Businesses .</a:t>
            </a:r>
            <a:endParaRPr lang="en-IN" sz="2000" dirty="0"/>
          </a:p>
        </p:txBody>
      </p:sp>
      <p:sp>
        <p:nvSpPr>
          <p:cNvPr id="11" name="TextBox 10">
            <a:extLst>
              <a:ext uri="{FF2B5EF4-FFF2-40B4-BE49-F238E27FC236}">
                <a16:creationId xmlns:a16="http://schemas.microsoft.com/office/drawing/2014/main" id="{575E67B0-2CDE-73B9-C5A5-37C32270D611}"/>
              </a:ext>
            </a:extLst>
          </p:cNvPr>
          <p:cNvSpPr txBox="1"/>
          <p:nvPr/>
        </p:nvSpPr>
        <p:spPr>
          <a:xfrm>
            <a:off x="775014" y="826593"/>
            <a:ext cx="10641972" cy="1446550"/>
          </a:xfrm>
          <a:prstGeom prst="rect">
            <a:avLst/>
          </a:prstGeom>
          <a:noFill/>
        </p:spPr>
        <p:txBody>
          <a:bodyPr wrap="square" rtlCol="0">
            <a:spAutoFit/>
          </a:bodyPr>
          <a:lstStyle/>
          <a:p>
            <a:pPr marL="457200" indent="-457200">
              <a:buFont typeface="Arial" panose="020B0604020202020204" pitchFamily="34" charset="0"/>
              <a:buChar char="•"/>
            </a:pPr>
            <a:r>
              <a:rPr lang="en-IN" sz="2800" dirty="0"/>
              <a:t>Sea terror : </a:t>
            </a:r>
            <a:r>
              <a:rPr lang="en-US" sz="2000" b="0" i="0" dirty="0">
                <a:effectLst/>
                <a:latin typeface="Söhne"/>
              </a:rPr>
              <a:t>Sea terror, such as piracy and maritime attacks, can lead to trade issues by disrupting shipping routes and increasing the cost of maritime trade. This can result in delays, higher insurance premiums, and potential damage to goods, which in turn can hinder the smooth flow of global trade and impact economies reliant on seaborne commerce.</a:t>
            </a:r>
            <a:endParaRPr lang="en-IN" sz="2000" dirty="0"/>
          </a:p>
        </p:txBody>
      </p:sp>
      <p:sp>
        <p:nvSpPr>
          <p:cNvPr id="12" name="TextBox 11">
            <a:extLst>
              <a:ext uri="{FF2B5EF4-FFF2-40B4-BE49-F238E27FC236}">
                <a16:creationId xmlns:a16="http://schemas.microsoft.com/office/drawing/2014/main" id="{58C6CBDC-0961-D142-8DBE-B325039C8273}"/>
              </a:ext>
            </a:extLst>
          </p:cNvPr>
          <p:cNvSpPr txBox="1"/>
          <p:nvPr/>
        </p:nvSpPr>
        <p:spPr>
          <a:xfrm>
            <a:off x="781932" y="2305959"/>
            <a:ext cx="11182906" cy="1261884"/>
          </a:xfrm>
          <a:prstGeom prst="rect">
            <a:avLst/>
          </a:prstGeom>
          <a:noFill/>
        </p:spPr>
        <p:txBody>
          <a:bodyPr wrap="square" rtlCol="0">
            <a:spAutoFit/>
          </a:bodyPr>
          <a:lstStyle/>
          <a:p>
            <a:pPr marL="457200" indent="-457200">
              <a:buFont typeface="Arial" panose="020B0604020202020204" pitchFamily="34" charset="0"/>
              <a:buChar char="•"/>
            </a:pPr>
            <a:r>
              <a:rPr lang="en-IN" sz="2800" dirty="0"/>
              <a:t>Global pandemic : </a:t>
            </a:r>
            <a:r>
              <a:rPr lang="en-US" sz="2000" b="0" i="0" dirty="0">
                <a:effectLst/>
                <a:latin typeface="Söhne"/>
              </a:rPr>
              <a:t>A global pandemic can lead to trade issues by disrupting supply chains, causing production delays, reducing demand for certain goods and services, and leading to trade restrictions and protectionist measures by countries to safeguard their domestic industries </a:t>
            </a:r>
            <a:r>
              <a:rPr lang="en-US" sz="2800" b="0" i="0" dirty="0">
                <a:effectLst/>
                <a:latin typeface="Söhne"/>
              </a:rPr>
              <a:t>.</a:t>
            </a:r>
            <a:endParaRPr lang="en-IN" sz="2800" dirty="0"/>
          </a:p>
        </p:txBody>
      </p:sp>
      <p:sp>
        <p:nvSpPr>
          <p:cNvPr id="13" name="TextBox 12">
            <a:extLst>
              <a:ext uri="{FF2B5EF4-FFF2-40B4-BE49-F238E27FC236}">
                <a16:creationId xmlns:a16="http://schemas.microsoft.com/office/drawing/2014/main" id="{8451B6BD-F83C-F75A-B41C-24FB6BC659E5}"/>
              </a:ext>
            </a:extLst>
          </p:cNvPr>
          <p:cNvSpPr txBox="1"/>
          <p:nvPr/>
        </p:nvSpPr>
        <p:spPr>
          <a:xfrm>
            <a:off x="781932" y="3600659"/>
            <a:ext cx="10529196" cy="1138773"/>
          </a:xfrm>
          <a:prstGeom prst="rect">
            <a:avLst/>
          </a:prstGeom>
          <a:noFill/>
        </p:spPr>
        <p:txBody>
          <a:bodyPr wrap="square" rtlCol="0">
            <a:spAutoFit/>
          </a:bodyPr>
          <a:lstStyle/>
          <a:p>
            <a:pPr marL="457200" indent="-457200">
              <a:buFont typeface="Arial" panose="020B0604020202020204" pitchFamily="34" charset="0"/>
              <a:buChar char="•"/>
            </a:pPr>
            <a:r>
              <a:rPr lang="en-IN" sz="2800" dirty="0"/>
              <a:t>Less growth of primary products : </a:t>
            </a:r>
            <a:r>
              <a:rPr lang="en-US" sz="2000" b="0" i="0" dirty="0">
                <a:effectLst/>
                <a:latin typeface="Söhne"/>
              </a:rPr>
              <a:t>Less growth of primary products can lead to trade issues because many developing countries heavily rely on the export of primary products, such as agricultural goods or raw materials, for their economic well-being</a:t>
            </a:r>
            <a:r>
              <a:rPr lang="en-IN" sz="2000" dirty="0"/>
              <a:t> </a:t>
            </a:r>
          </a:p>
        </p:txBody>
      </p:sp>
      <p:sp>
        <p:nvSpPr>
          <p:cNvPr id="14" name="TextBox 13">
            <a:extLst>
              <a:ext uri="{FF2B5EF4-FFF2-40B4-BE49-F238E27FC236}">
                <a16:creationId xmlns:a16="http://schemas.microsoft.com/office/drawing/2014/main" id="{99DEB94D-E881-2AA9-54A8-C693F928E5E1}"/>
              </a:ext>
            </a:extLst>
          </p:cNvPr>
          <p:cNvSpPr txBox="1"/>
          <p:nvPr/>
        </p:nvSpPr>
        <p:spPr>
          <a:xfrm>
            <a:off x="3949537" y="118707"/>
            <a:ext cx="4470400" cy="707886"/>
          </a:xfrm>
          <a:prstGeom prst="rect">
            <a:avLst/>
          </a:prstGeom>
          <a:noFill/>
        </p:spPr>
        <p:txBody>
          <a:bodyPr wrap="square" rtlCol="0">
            <a:spAutoFit/>
          </a:bodyPr>
          <a:lstStyle/>
          <a:p>
            <a:r>
              <a:rPr lang="en-IN" sz="4000" b="1" dirty="0"/>
              <a:t>World  Trade Issues </a:t>
            </a:r>
          </a:p>
        </p:txBody>
      </p:sp>
    </p:spTree>
    <p:extLst>
      <p:ext uri="{BB962C8B-B14F-4D97-AF65-F5344CB8AC3E}">
        <p14:creationId xmlns:p14="http://schemas.microsoft.com/office/powerpoint/2010/main" val="236810222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543E3A8-928D-03A1-1E6A-F051188338C4}"/>
              </a:ext>
            </a:extLst>
          </p:cNvPr>
          <p:cNvSpPr txBox="1"/>
          <p:nvPr/>
        </p:nvSpPr>
        <p:spPr>
          <a:xfrm>
            <a:off x="845248" y="918198"/>
            <a:ext cx="10666095" cy="4924425"/>
          </a:xfrm>
          <a:prstGeom prst="rect">
            <a:avLst/>
          </a:prstGeom>
          <a:noFill/>
        </p:spPr>
        <p:txBody>
          <a:bodyPr wrap="square">
            <a:spAutoFit/>
          </a:bodyPr>
          <a:lstStyle/>
          <a:p>
            <a:pPr algn="l">
              <a:buFont typeface="+mj-lt"/>
              <a:buAutoNum type="arabicPeriod"/>
            </a:pPr>
            <a:r>
              <a:rPr lang="en-US" sz="2400" b="1" i="0" dirty="0">
                <a:solidFill>
                  <a:srgbClr val="374151"/>
                </a:solidFill>
                <a:effectLst/>
                <a:latin typeface="Söhne"/>
              </a:rPr>
              <a:t>Promote Free and Fair Trade : </a:t>
            </a:r>
            <a:r>
              <a:rPr lang="en-US" sz="2000" b="1" i="0" dirty="0">
                <a:solidFill>
                  <a:srgbClr val="374151"/>
                </a:solidFill>
                <a:effectLst/>
                <a:latin typeface="Söhne"/>
              </a:rPr>
              <a:t>Encourage countries to embrace free and fair trade principles that promote open markets, reduce trade barriers, and eliminate discriminatory practices.</a:t>
            </a:r>
          </a:p>
          <a:p>
            <a:pPr lvl="1" algn="l"/>
            <a:endParaRPr lang="en-US" sz="2000" b="1" i="0" dirty="0">
              <a:solidFill>
                <a:srgbClr val="374151"/>
              </a:solidFill>
              <a:effectLst/>
              <a:latin typeface="Söhne"/>
            </a:endParaRPr>
          </a:p>
          <a:p>
            <a:pPr algn="l">
              <a:buFont typeface="+mj-lt"/>
              <a:buAutoNum type="arabicPeriod"/>
            </a:pPr>
            <a:r>
              <a:rPr lang="en-US" sz="2400" b="1" i="0" dirty="0">
                <a:solidFill>
                  <a:srgbClr val="374151"/>
                </a:solidFill>
                <a:effectLst/>
                <a:latin typeface="Söhne"/>
              </a:rPr>
              <a:t>Transparency : </a:t>
            </a:r>
            <a:r>
              <a:rPr lang="en-US" sz="2000" b="1" i="0" dirty="0">
                <a:solidFill>
                  <a:srgbClr val="374151"/>
                </a:solidFill>
                <a:effectLst/>
                <a:latin typeface="Söhne"/>
              </a:rPr>
              <a:t>Enhance transparency in trade policies, regulations, and practices to reduce uncertainty for businesses and investors. Transparent processes can also help prevent hidden trade barriers.</a:t>
            </a:r>
          </a:p>
          <a:p>
            <a:pPr marL="742950" lvl="1" indent="-285750" algn="l">
              <a:buFont typeface="+mj-lt"/>
              <a:buAutoNum type="arabicPeriod"/>
            </a:pPr>
            <a:endParaRPr lang="en-US" sz="2000" b="1" i="0" dirty="0">
              <a:solidFill>
                <a:srgbClr val="374151"/>
              </a:solidFill>
              <a:effectLst/>
              <a:latin typeface="Söhne"/>
            </a:endParaRPr>
          </a:p>
          <a:p>
            <a:pPr algn="l">
              <a:buFont typeface="+mj-lt"/>
              <a:buAutoNum type="arabicPeriod"/>
            </a:pPr>
            <a:r>
              <a:rPr lang="en-US" sz="2400" b="1" i="0" dirty="0">
                <a:solidFill>
                  <a:srgbClr val="374151"/>
                </a:solidFill>
                <a:effectLst/>
                <a:latin typeface="Söhne"/>
              </a:rPr>
              <a:t>Dispute Resolution Mechanisms </a:t>
            </a:r>
            <a:r>
              <a:rPr lang="en-US" sz="2000" b="1" i="0" dirty="0">
                <a:solidFill>
                  <a:srgbClr val="374151"/>
                </a:solidFill>
                <a:effectLst/>
                <a:latin typeface="Söhne"/>
              </a:rPr>
              <a:t>: Strengthen dispute resolution mechanisms, such as </a:t>
            </a:r>
          </a:p>
          <a:p>
            <a:pPr algn="l"/>
            <a:r>
              <a:rPr lang="en-US" sz="2000" b="1" i="0" dirty="0">
                <a:solidFill>
                  <a:srgbClr val="374151"/>
                </a:solidFill>
                <a:effectLst/>
                <a:latin typeface="Söhne"/>
              </a:rPr>
              <a:t>those provided by the WTO, to address trade conflicts through negotiation and mediation rather </a:t>
            </a:r>
          </a:p>
          <a:p>
            <a:pPr algn="l"/>
            <a:r>
              <a:rPr lang="en-US" sz="2000" b="1" i="0" dirty="0">
                <a:solidFill>
                  <a:srgbClr val="374151"/>
                </a:solidFill>
                <a:effectLst/>
                <a:latin typeface="Söhne"/>
              </a:rPr>
              <a:t>than retaliation.</a:t>
            </a:r>
          </a:p>
          <a:p>
            <a:pPr algn="l">
              <a:buFont typeface="+mj-lt"/>
              <a:buAutoNum type="arabicPeriod"/>
            </a:pPr>
            <a:endParaRPr lang="en-US" sz="2000" b="1" i="0" dirty="0">
              <a:solidFill>
                <a:srgbClr val="374151"/>
              </a:solidFill>
              <a:effectLst/>
              <a:latin typeface="Söhne"/>
            </a:endParaRPr>
          </a:p>
          <a:p>
            <a:pPr algn="l"/>
            <a:r>
              <a:rPr lang="en-US" sz="2400" b="1" i="0" dirty="0">
                <a:solidFill>
                  <a:srgbClr val="374151"/>
                </a:solidFill>
                <a:effectLst/>
                <a:latin typeface="Söhne"/>
              </a:rPr>
              <a:t>4.Trade Facilitation </a:t>
            </a:r>
            <a:r>
              <a:rPr lang="en-US" sz="2000" b="1" i="0" dirty="0">
                <a:solidFill>
                  <a:srgbClr val="374151"/>
                </a:solidFill>
                <a:effectLst/>
                <a:latin typeface="Söhne"/>
              </a:rPr>
              <a:t>: Invest in trade facilitation measures, such as improved infrastructure and streamlined customs procedures , to reduce trade costs and promote smoother international commerce.</a:t>
            </a:r>
          </a:p>
          <a:p>
            <a:pPr algn="l">
              <a:buFont typeface="+mj-lt"/>
              <a:buAutoNum type="arabicPeriod"/>
            </a:pPr>
            <a:endParaRPr lang="en-US" b="0" i="0" dirty="0">
              <a:solidFill>
                <a:srgbClr val="374151"/>
              </a:solidFill>
              <a:effectLst/>
              <a:latin typeface="Söhne"/>
            </a:endParaRPr>
          </a:p>
        </p:txBody>
      </p:sp>
      <p:sp>
        <p:nvSpPr>
          <p:cNvPr id="7" name="TextBox 6">
            <a:extLst>
              <a:ext uri="{FF2B5EF4-FFF2-40B4-BE49-F238E27FC236}">
                <a16:creationId xmlns:a16="http://schemas.microsoft.com/office/drawing/2014/main" id="{EB077EF8-0BB8-E5DB-B782-48282351862B}"/>
              </a:ext>
            </a:extLst>
          </p:cNvPr>
          <p:cNvSpPr txBox="1"/>
          <p:nvPr/>
        </p:nvSpPr>
        <p:spPr>
          <a:xfrm>
            <a:off x="3197352" y="210312"/>
            <a:ext cx="5797296" cy="707886"/>
          </a:xfrm>
          <a:prstGeom prst="rect">
            <a:avLst/>
          </a:prstGeom>
          <a:noFill/>
        </p:spPr>
        <p:txBody>
          <a:bodyPr wrap="square" rtlCol="0">
            <a:spAutoFit/>
          </a:bodyPr>
          <a:lstStyle/>
          <a:p>
            <a:r>
              <a:rPr lang="en-IN" sz="4000" dirty="0">
                <a:highlight>
                  <a:srgbClr val="FFFF00"/>
                </a:highlight>
              </a:rPr>
              <a:t>Prevention of Trade Issues </a:t>
            </a:r>
          </a:p>
        </p:txBody>
      </p:sp>
    </p:spTree>
    <p:extLst>
      <p:ext uri="{BB962C8B-B14F-4D97-AF65-F5344CB8AC3E}">
        <p14:creationId xmlns:p14="http://schemas.microsoft.com/office/powerpoint/2010/main" val="2998041714"/>
      </p:ext>
    </p:extLst>
  </p:cSld>
  <p:clrMapOvr>
    <a:masterClrMapping/>
  </p:clrMapOvr>
  <p:transition spd="med">
    <p:pull/>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6.xml.rels><?xml version="1.0" encoding="UTF-8" standalone="yes"?>
<Relationships xmlns="http://schemas.openxmlformats.org/package/2006/relationships"><Relationship Id="rId1" Type="http://schemas.openxmlformats.org/officeDocument/2006/relationships/image" Target="../media/image7.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1_Slice">
  <a:themeElements>
    <a:clrScheme name="Slice">
      <a:dk1>
        <a:sysClr val="windowText" lastClr="000000"/>
      </a:dk1>
      <a:lt1>
        <a:sysClr val="window" lastClr="FFFFFF"/>
      </a:lt1>
      <a:dk2>
        <a:srgbClr val="537D0B"/>
      </a:dk2>
      <a:lt2>
        <a:srgbClr val="A9E257"/>
      </a:lt2>
      <a:accent1>
        <a:srgbClr val="38540A"/>
      </a:accent1>
      <a:accent2>
        <a:srgbClr val="31A274"/>
      </a:accent2>
      <a:accent3>
        <a:srgbClr val="236073"/>
      </a:accent3>
      <a:accent4>
        <a:srgbClr val="6C4D90"/>
      </a:accent4>
      <a:accent5>
        <a:srgbClr val="983C27"/>
      </a:accent5>
      <a:accent6>
        <a:srgbClr val="CD811F"/>
      </a:accent6>
      <a:hlink>
        <a:srgbClr val="293F06"/>
      </a:hlink>
      <a:folHlink>
        <a:srgbClr val="68883A"/>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9759155-7935-4C61-A06C-C04380D1B16E}"/>
    </a:ext>
  </a:extLst>
</a:theme>
</file>

<file path=ppt/theme/theme3.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4.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Celestial</Template>
  <TotalTime>2601</TotalTime>
  <Words>1124</Words>
  <Application>Microsoft Office PowerPoint</Application>
  <PresentationFormat>Widescreen</PresentationFormat>
  <Paragraphs>88</Paragraphs>
  <Slides>13</Slides>
  <Notes>2</Notes>
  <HiddenSlides>0</HiddenSlides>
  <MMClips>0</MMClips>
  <ScaleCrop>false</ScaleCrop>
  <HeadingPairs>
    <vt:vector size="6" baseType="variant">
      <vt:variant>
        <vt:lpstr>Fonts Used</vt:lpstr>
      </vt:variant>
      <vt:variant>
        <vt:i4>11</vt:i4>
      </vt:variant>
      <vt:variant>
        <vt:lpstr>Theme</vt:lpstr>
      </vt:variant>
      <vt:variant>
        <vt:i4>6</vt:i4>
      </vt:variant>
      <vt:variant>
        <vt:lpstr>Slide Titles</vt:lpstr>
      </vt:variant>
      <vt:variant>
        <vt:i4>13</vt:i4>
      </vt:variant>
    </vt:vector>
  </HeadingPairs>
  <TitlesOfParts>
    <vt:vector size="30" baseType="lpstr">
      <vt:lpstr>Arial</vt:lpstr>
      <vt:lpstr>Bookman Old Style</vt:lpstr>
      <vt:lpstr>Calibri</vt:lpstr>
      <vt:lpstr>Calibri Light</vt:lpstr>
      <vt:lpstr>Century Gothic</vt:lpstr>
      <vt:lpstr>Google Sans</vt:lpstr>
      <vt:lpstr>Rockwell</vt:lpstr>
      <vt:lpstr>Söhne</vt:lpstr>
      <vt:lpstr>Trebuchet MS</vt:lpstr>
      <vt:lpstr>Wingdings</vt:lpstr>
      <vt:lpstr>Wingdings 3</vt:lpstr>
      <vt:lpstr>Celestial</vt:lpstr>
      <vt:lpstr>1_Slice</vt:lpstr>
      <vt:lpstr>Facet</vt:lpstr>
      <vt:lpstr>Berlin</vt:lpstr>
      <vt:lpstr>Office Theme</vt:lpstr>
      <vt:lpstr>Damask</vt:lpstr>
      <vt:lpstr>PowerPoint Presentation</vt:lpstr>
      <vt:lpstr>PowerPoint Presentation</vt:lpstr>
      <vt:lpstr>PowerPoint Presentation</vt:lpstr>
      <vt:lpstr>PowerPoint Presentation</vt:lpstr>
      <vt:lpstr>Key Functions of WTO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raushankumar23082004@gmail.com</dc:creator>
  <cp:lastModifiedBy>raushan kumar</cp:lastModifiedBy>
  <cp:revision>24</cp:revision>
  <dcterms:created xsi:type="dcterms:W3CDTF">2023-09-02T09:40:36Z</dcterms:created>
  <dcterms:modified xsi:type="dcterms:W3CDTF">2023-10-31T18:56:29Z</dcterms:modified>
</cp:coreProperties>
</file>