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70" r:id="rId6"/>
    <p:sldId id="267" r:id="rId7"/>
    <p:sldId id="268" r:id="rId8"/>
    <p:sldId id="271" r:id="rId9"/>
    <p:sldId id="272" r:id="rId10"/>
    <p:sldId id="262" r:id="rId11"/>
    <p:sldId id="264" r:id="rId12"/>
    <p:sldId id="274" r:id="rId13"/>
    <p:sldId id="27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0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6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29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15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4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68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5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4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95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4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74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1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0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86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6812-391F-4A43-B2B9-06892F0957F1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B54C60-874C-460F-BE91-359CA8D168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37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BCFA-1ECA-5243-C683-C5EF4958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931" y="2080621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u="sng" dirty="0">
                <a:latin typeface="Bell MT" panose="02020503060305020303" pitchFamily="18" charset="0"/>
              </a:rPr>
              <a:t>Cyber Security</a:t>
            </a:r>
            <a:endParaRPr lang="en-IN" sz="8000" u="sng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06FF-4DC5-6644-BBB2-A4D8614E0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882" y="4432147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Action against cyber crime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479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7963-D042-EF7D-FEEC-E3D35FC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288" y="852710"/>
            <a:ext cx="8911687" cy="1280890"/>
          </a:xfrm>
        </p:spPr>
        <p:txBody>
          <a:bodyPr/>
          <a:lstStyle/>
          <a:p>
            <a:r>
              <a:rPr lang="en-US" sz="4000" u="sng" dirty="0"/>
              <a:t>How can we protect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3C2D-2951-F2AF-B8B4-704F6CA8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598" y="2133600"/>
            <a:ext cx="8915400" cy="37776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Read Privacy policy carefully when you submit the data through internet.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Encryption : lots of website uses SSL (secure socket layer) to encrypt a  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Disable remote connectivity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By using effective security controls including strong passwords and the use of firewalls can help.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09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897F-27A9-90E3-A74C-4A9449B7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u="sng" dirty="0"/>
              <a:t>Safety tips….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89FB-8ED6-D3D0-E11E-7546DD8E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antivirus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Insert firewalls, pop up blocker.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Uninstall unnecessary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Maintain backup.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security settings.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secure connections.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strong passwords, don’t give personal information unless required.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349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E15-C03D-48EA-8AD0-548E451C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63" y="596118"/>
            <a:ext cx="10217019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INDIA STANDS 11</a:t>
            </a:r>
            <a:r>
              <a:rPr lang="en-US" sz="4000" baseline="30000" dirty="0"/>
              <a:t>th</a:t>
            </a:r>
            <a:r>
              <a:rPr lang="en-US" sz="4000" dirty="0"/>
              <a:t> IN THE CYBER CRIME IN THE WORLD</a:t>
            </a:r>
            <a:endParaRPr lang="en-IN" sz="4000" dirty="0"/>
          </a:p>
        </p:txBody>
      </p:sp>
      <p:pic>
        <p:nvPicPr>
          <p:cNvPr id="1026" name="Picture 2" descr="Top 20 Countries with Cyber Crime.[15] IV. CRIMES ON THE INTERNET |  Download Scientific Diagram">
            <a:extLst>
              <a:ext uri="{FF2B5EF4-FFF2-40B4-BE49-F238E27FC236}">
                <a16:creationId xmlns:a16="http://schemas.microsoft.com/office/drawing/2014/main" id="{F419898E-3B8C-C1AD-271A-1F842000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49" y="2061706"/>
            <a:ext cx="8431763" cy="47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1ACB-53A7-8EAD-9AB9-2B840068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8" y="52147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u="sng" dirty="0"/>
              <a:t>Cyber Security Strategy – India </a:t>
            </a:r>
            <a:endParaRPr lang="en-IN" sz="4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2503A-21C6-01B4-D13A-7F7FABFA8EFE}"/>
              </a:ext>
            </a:extLst>
          </p:cNvPr>
          <p:cNvSpPr txBox="1"/>
          <p:nvPr/>
        </p:nvSpPr>
        <p:spPr>
          <a:xfrm>
            <a:off x="1651517" y="1886338"/>
            <a:ext cx="10440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Security Policy, Legal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Act,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(Amendment) Bill, 2006 – Data Protection &amp; Computer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Research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Cyber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Network Security</a:t>
            </a:r>
            <a:endParaRPr lang="en-IN" sz="2800" dirty="0"/>
          </a:p>
        </p:txBody>
      </p:sp>
      <p:pic>
        <p:nvPicPr>
          <p:cNvPr id="2050" name="Picture 2" descr="Top Cyber Crimes In India And Ways To Stay Safe Online: All You Need To  Know - The420CyberNews">
            <a:extLst>
              <a:ext uri="{FF2B5EF4-FFF2-40B4-BE49-F238E27FC236}">
                <a16:creationId xmlns:a16="http://schemas.microsoft.com/office/drawing/2014/main" id="{EA7D7094-F9BA-DE8F-F19B-1EF6C303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07" y="3438331"/>
            <a:ext cx="5026093" cy="34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6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D68B-E20D-3ACE-28B7-9E408C2E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u="sng" dirty="0"/>
              <a:t>Conclusion</a:t>
            </a:r>
            <a:r>
              <a:rPr lang="en-US" sz="6600" dirty="0"/>
              <a:t> 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53B2-42DD-8930-9EA5-91C0755E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585" y="1779036"/>
            <a:ext cx="1012841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Only way to be safe is pay attention and act smart.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48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61BE-7A16-04D7-1D8B-101DFE7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01" y="2674846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u="sng" dirty="0"/>
              <a:t>THANK YOU 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872-1CDD-1ABF-9B22-9AA5DCFE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11" y="3955736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BY :- VIVEK RAUTELA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44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0691-A6CB-CB89-E092-3E032979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950" y="736077"/>
            <a:ext cx="8911687" cy="1280890"/>
          </a:xfrm>
        </p:spPr>
        <p:txBody>
          <a:bodyPr/>
          <a:lstStyle/>
          <a:p>
            <a:r>
              <a:rPr lang="en-US" u="sng" dirty="0"/>
              <a:t>What is cyber security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4109-81CA-711A-A533-CC01A5B8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37" y="2142930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Cyber security standards are security standards which enable organizations to practice safe security techniques to minimize the number of successful cyber security attacks.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Cyber security refers to the technologies and processes designed to protect computers, networks and data from unauthorized access, vulnerabilities and attacks delivered via the internet by cyber criminals.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Though, cyber security is important for network, data and application security.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87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277A-6720-938D-C225-7B4DA13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cyber crime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9C53-7FAB-4DA4-18C3-59DB5C4F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former description were “computer crime”, “computer-related crime” or “crime by computer”. With the pervasion of digital technology, some new terms like “high-technology” or “information-age” crime were added to the definition. Also, internet brought other new terms, like “cybercrime” and “net” crime.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Other forms include “digital”, “electronic”, “virtual”, “IT”, “high-tech” and “technology-enabled crime”.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48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65C3-B10D-65E2-F9BE-24A61997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635" y="1029992"/>
            <a:ext cx="8911687" cy="1280890"/>
          </a:xfrm>
        </p:spPr>
        <p:txBody>
          <a:bodyPr/>
          <a:lstStyle/>
          <a:p>
            <a:r>
              <a:rPr lang="en-US" sz="4000" u="sng" dirty="0"/>
              <a:t>Why should we care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FCC2-F492-D51C-760A-61A91874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922" y="242284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a criminal activity committed on the internet.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Cyber crime- where computer is a either a tool or target or both.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18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F5AD-7D2A-7ADF-4692-53A53F38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91" y="61478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u="sng" dirty="0"/>
              <a:t>Challenges For Cybersecurity</a:t>
            </a:r>
            <a:endParaRPr lang="en-IN" sz="4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B3C06-8B30-789D-B398-C3C03EF0EEA8}"/>
              </a:ext>
            </a:extLst>
          </p:cNvPr>
          <p:cNvSpPr txBox="1"/>
          <p:nvPr/>
        </p:nvSpPr>
        <p:spPr>
          <a:xfrm>
            <a:off x="1790491" y="2146041"/>
            <a:ext cx="5131837" cy="306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Virus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Hackers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Malware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Password Cracking</a:t>
            </a:r>
            <a:endParaRPr lang="en-IN" sz="2400" dirty="0"/>
          </a:p>
        </p:txBody>
      </p:sp>
      <p:pic>
        <p:nvPicPr>
          <p:cNvPr id="8194" name="Picture 2" descr="Cyber Security Challenges | Field Engineer">
            <a:extLst>
              <a:ext uri="{FF2B5EF4-FFF2-40B4-BE49-F238E27FC236}">
                <a16:creationId xmlns:a16="http://schemas.microsoft.com/office/drawing/2014/main" id="{7295E823-5563-EC10-63C9-2BE4C66A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91" y="2016968"/>
            <a:ext cx="6556310" cy="26346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9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3DA-7A1C-6D4E-EED8-D04A0C78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102"/>
            <a:ext cx="8911687" cy="1280890"/>
          </a:xfrm>
        </p:spPr>
        <p:txBody>
          <a:bodyPr/>
          <a:lstStyle/>
          <a:p>
            <a:r>
              <a:rPr lang="en-US" sz="4800" u="sng" dirty="0"/>
              <a:t>Viruses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AAA80-D226-4265-4502-502068A76A01}"/>
              </a:ext>
            </a:extLst>
          </p:cNvPr>
          <p:cNvSpPr txBox="1"/>
          <p:nvPr/>
        </p:nvSpPr>
        <p:spPr>
          <a:xfrm>
            <a:off x="1640156" y="1932992"/>
            <a:ext cx="1009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virus is a “program that is loaded onto your computer without your knowledge and runs against your wishes”.</a:t>
            </a:r>
            <a:endParaRPr lang="en-IN" sz="2800" dirty="0"/>
          </a:p>
        </p:txBody>
      </p:sp>
      <p:pic>
        <p:nvPicPr>
          <p:cNvPr id="7170" name="Picture 2" descr="How do I protect my computer from viruses? | Arnold Consult">
            <a:extLst>
              <a:ext uri="{FF2B5EF4-FFF2-40B4-BE49-F238E27FC236}">
                <a16:creationId xmlns:a16="http://schemas.microsoft.com/office/drawing/2014/main" id="{BDE79230-2D2E-B5F1-2EC1-571BF3C1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37" y="3429000"/>
            <a:ext cx="6743214" cy="32464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6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1ED0-A369-A7B5-B73A-4A5D4F3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1477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u="sng" dirty="0"/>
              <a:t>Hackers </a:t>
            </a:r>
            <a:endParaRPr lang="en-IN" sz="4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34DB8-99E2-D2A8-592A-27074FCE22F8}"/>
              </a:ext>
            </a:extLst>
          </p:cNvPr>
          <p:cNvSpPr txBox="1"/>
          <p:nvPr/>
        </p:nvSpPr>
        <p:spPr>
          <a:xfrm>
            <a:off x="1640155" y="1895670"/>
            <a:ext cx="10265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common a hacker is a person who breaks into computer, usually by gaining access to administrative controls.</a:t>
            </a:r>
            <a:endParaRPr lang="en-IN" sz="2800" dirty="0"/>
          </a:p>
        </p:txBody>
      </p:sp>
      <p:pic>
        <p:nvPicPr>
          <p:cNvPr id="6146" name="Picture 2" descr="Hackers Have Already Started to Weaponize Artificial Intelligence">
            <a:extLst>
              <a:ext uri="{FF2B5EF4-FFF2-40B4-BE49-F238E27FC236}">
                <a16:creationId xmlns:a16="http://schemas.microsoft.com/office/drawing/2014/main" id="{9073951E-EE7F-4A7A-450D-73B5E0F8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65" y="3429000"/>
            <a:ext cx="6241099" cy="33907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18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50AD-E4B4-FAA6-F5A2-EE9126A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43" y="63344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u="sng" dirty="0"/>
              <a:t>Malware </a:t>
            </a:r>
            <a:endParaRPr lang="en-IN" sz="48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1CAC3-A8E1-C8D9-9E2F-65906ED65B23}"/>
              </a:ext>
            </a:extLst>
          </p:cNvPr>
          <p:cNvSpPr txBox="1"/>
          <p:nvPr/>
        </p:nvSpPr>
        <p:spPr>
          <a:xfrm>
            <a:off x="1958443" y="1800808"/>
            <a:ext cx="8770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word “malware” comes from the term “MALicious softWARE” .</a:t>
            </a:r>
          </a:p>
          <a:p>
            <a:r>
              <a:rPr lang="en-IN" sz="2800" dirty="0"/>
              <a:t>Malware is any software that infects and damages a computer system without the owner’s knowledge or permission.</a:t>
            </a:r>
          </a:p>
        </p:txBody>
      </p:sp>
      <p:pic>
        <p:nvPicPr>
          <p:cNvPr id="4098" name="Picture 2" descr="BlackMamba Leverages AI to Elude Traditional Security Defenses : Blog :  Hitachi Systems Security">
            <a:extLst>
              <a:ext uri="{FF2B5EF4-FFF2-40B4-BE49-F238E27FC236}">
                <a16:creationId xmlns:a16="http://schemas.microsoft.com/office/drawing/2014/main" id="{E1F34708-9756-0B08-F3D3-935A9BDA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79" y="4047577"/>
            <a:ext cx="6912041" cy="2796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A1C8-A22E-96AA-2029-9BD0761F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4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u="sng" dirty="0"/>
              <a:t>Password Cracking</a:t>
            </a:r>
            <a:endParaRPr lang="en-IN" sz="48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E30F4-D74E-AC98-74C9-A185331C94C8}"/>
              </a:ext>
            </a:extLst>
          </p:cNvPr>
          <p:cNvSpPr txBox="1"/>
          <p:nvPr/>
        </p:nvSpPr>
        <p:spPr>
          <a:xfrm>
            <a:off x="2135723" y="1905000"/>
            <a:ext cx="9275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Password attacks are attacks by hackers that are able to determine passwords or find passwords to different protected electronic areas and social network sites.</a:t>
            </a:r>
            <a:endParaRPr lang="en-IN" sz="2800" dirty="0"/>
          </a:p>
        </p:txBody>
      </p:sp>
      <p:pic>
        <p:nvPicPr>
          <p:cNvPr id="3074" name="Picture 2" descr="Awesome-Password-Cracking - A Curated List Of Awesome Tools, Research,  Papers And Other Projects Related To Password Cracking And Password Security">
            <a:extLst>
              <a:ext uri="{FF2B5EF4-FFF2-40B4-BE49-F238E27FC236}">
                <a16:creationId xmlns:a16="http://schemas.microsoft.com/office/drawing/2014/main" id="{D858712F-F7BF-9C70-4170-10DBC8F8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67" y="3720882"/>
            <a:ext cx="8147479" cy="3137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167</TotalTime>
  <Words>466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Cyber Security</vt:lpstr>
      <vt:lpstr>What is cyber security?</vt:lpstr>
      <vt:lpstr>What is cyber crime?</vt:lpstr>
      <vt:lpstr>Why should we care?</vt:lpstr>
      <vt:lpstr>Challenges For Cybersecurity</vt:lpstr>
      <vt:lpstr>Viruses </vt:lpstr>
      <vt:lpstr>Hackers </vt:lpstr>
      <vt:lpstr>Malware </vt:lpstr>
      <vt:lpstr>Password Cracking</vt:lpstr>
      <vt:lpstr>How can we protect?</vt:lpstr>
      <vt:lpstr>Safety tips….</vt:lpstr>
      <vt:lpstr>INDIA STANDS 11th IN THE CYBER CRIME IN THE WORLD</vt:lpstr>
      <vt:lpstr>Cyber Security Strategy – India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Vivek Rautela</dc:creator>
  <cp:lastModifiedBy>Vivek Rautela</cp:lastModifiedBy>
  <cp:revision>2</cp:revision>
  <dcterms:created xsi:type="dcterms:W3CDTF">2023-08-27T16:16:55Z</dcterms:created>
  <dcterms:modified xsi:type="dcterms:W3CDTF">2023-10-31T03:14:54Z</dcterms:modified>
</cp:coreProperties>
</file>