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8" r:id="rId3"/>
    <p:sldId id="256" r:id="rId4"/>
    <p:sldId id="257" r:id="rId5"/>
    <p:sldId id="259" r:id="rId6"/>
    <p:sldId id="260" r:id="rId7"/>
    <p:sldId id="261" r:id="rId8"/>
    <p:sldId id="262"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A01AE-0D53-4DF6-872A-EFA92B11ED38}" v="96" dt="2023-10-24T07:28:39.6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Rautela" userId="af62514913c463b9" providerId="LiveId" clId="{1B2A01AE-0D53-4DF6-872A-EFA92B11ED38}"/>
    <pc:docChg chg="undo custSel addSld modSld sldOrd">
      <pc:chgData name="Vivek Rautela" userId="af62514913c463b9" providerId="LiveId" clId="{1B2A01AE-0D53-4DF6-872A-EFA92B11ED38}" dt="2023-10-24T07:28:39.623" v="2394"/>
      <pc:docMkLst>
        <pc:docMk/>
      </pc:docMkLst>
      <pc:sldChg chg="modSp mod modTransition">
        <pc:chgData name="Vivek Rautela" userId="af62514913c463b9" providerId="LiveId" clId="{1B2A01AE-0D53-4DF6-872A-EFA92B11ED38}" dt="2023-10-24T07:26:31.382" v="2345"/>
        <pc:sldMkLst>
          <pc:docMk/>
          <pc:sldMk cId="3381870735" sldId="256"/>
        </pc:sldMkLst>
        <pc:spChg chg="mod">
          <ac:chgData name="Vivek Rautela" userId="af62514913c463b9" providerId="LiveId" clId="{1B2A01AE-0D53-4DF6-872A-EFA92B11ED38}" dt="2023-10-24T06:43:14.052" v="1011" actId="1076"/>
          <ac:spMkLst>
            <pc:docMk/>
            <pc:sldMk cId="3381870735" sldId="256"/>
            <ac:spMk id="2" creationId="{E553F339-E089-0454-2AC1-663966EF3A00}"/>
          </ac:spMkLst>
        </pc:spChg>
        <pc:spChg chg="mod">
          <ac:chgData name="Vivek Rautela" userId="af62514913c463b9" providerId="LiveId" clId="{1B2A01AE-0D53-4DF6-872A-EFA92B11ED38}" dt="2023-10-24T06:43:45.929" v="1022" actId="14100"/>
          <ac:spMkLst>
            <pc:docMk/>
            <pc:sldMk cId="3381870735" sldId="256"/>
            <ac:spMk id="3" creationId="{ACD1F377-2CEE-1766-9FA2-2875D132D722}"/>
          </ac:spMkLst>
        </pc:spChg>
      </pc:sldChg>
      <pc:sldChg chg="addSp modSp mod modTransition">
        <pc:chgData name="Vivek Rautela" userId="af62514913c463b9" providerId="LiveId" clId="{1B2A01AE-0D53-4DF6-872A-EFA92B11ED38}" dt="2023-10-24T07:26:40.162" v="2349"/>
        <pc:sldMkLst>
          <pc:docMk/>
          <pc:sldMk cId="3071636882" sldId="257"/>
        </pc:sldMkLst>
        <pc:spChg chg="mod">
          <ac:chgData name="Vivek Rautela" userId="af62514913c463b9" providerId="LiveId" clId="{1B2A01AE-0D53-4DF6-872A-EFA92B11ED38}" dt="2023-10-24T07:23:51.654" v="2323"/>
          <ac:spMkLst>
            <pc:docMk/>
            <pc:sldMk cId="3071636882" sldId="257"/>
            <ac:spMk id="2" creationId="{DA9C0B99-85D2-FE66-FC07-BE50B05EA0BE}"/>
          </ac:spMkLst>
        </pc:spChg>
        <pc:spChg chg="mod">
          <ac:chgData name="Vivek Rautela" userId="af62514913c463b9" providerId="LiveId" clId="{1B2A01AE-0D53-4DF6-872A-EFA92B11ED38}" dt="2023-10-24T06:12:50.338" v="104" actId="403"/>
          <ac:spMkLst>
            <pc:docMk/>
            <pc:sldMk cId="3071636882" sldId="257"/>
            <ac:spMk id="5" creationId="{D5869F5A-6FCC-5666-97DB-12A263DCA4E2}"/>
          </ac:spMkLst>
        </pc:spChg>
        <pc:spChg chg="mod">
          <ac:chgData name="Vivek Rautela" userId="af62514913c463b9" providerId="LiveId" clId="{1B2A01AE-0D53-4DF6-872A-EFA92B11ED38}" dt="2023-10-24T07:24:25.656" v="2324"/>
          <ac:spMkLst>
            <pc:docMk/>
            <pc:sldMk cId="3071636882" sldId="257"/>
            <ac:spMk id="6" creationId="{1F7E9585-0882-78DE-2650-37F7ADCD8D5B}"/>
          </ac:spMkLst>
        </pc:spChg>
        <pc:spChg chg="add mod">
          <ac:chgData name="Vivek Rautela" userId="af62514913c463b9" providerId="LiveId" clId="{1B2A01AE-0D53-4DF6-872A-EFA92B11ED38}" dt="2023-10-24T06:13:33.598" v="131" actId="403"/>
          <ac:spMkLst>
            <pc:docMk/>
            <pc:sldMk cId="3071636882" sldId="257"/>
            <ac:spMk id="7" creationId="{926B868F-9659-304A-E667-FE91BB59AE02}"/>
          </ac:spMkLst>
        </pc:spChg>
      </pc:sldChg>
      <pc:sldChg chg="modSp new mod ord modTransition">
        <pc:chgData name="Vivek Rautela" userId="af62514913c463b9" providerId="LiveId" clId="{1B2A01AE-0D53-4DF6-872A-EFA92B11ED38}" dt="2023-10-24T07:26:35.078" v="2348"/>
        <pc:sldMkLst>
          <pc:docMk/>
          <pc:sldMk cId="1496372439" sldId="258"/>
        </pc:sldMkLst>
        <pc:spChg chg="mod">
          <ac:chgData name="Vivek Rautela" userId="af62514913c463b9" providerId="LiveId" clId="{1B2A01AE-0D53-4DF6-872A-EFA92B11ED38}" dt="2023-10-24T06:15:13.235" v="150" actId="1076"/>
          <ac:spMkLst>
            <pc:docMk/>
            <pc:sldMk cId="1496372439" sldId="258"/>
            <ac:spMk id="2" creationId="{96153343-2486-32B5-BF91-A2EA09DAA105}"/>
          </ac:spMkLst>
        </pc:spChg>
      </pc:sldChg>
      <pc:sldChg chg="modSp new mod modTransition">
        <pc:chgData name="Vivek Rautela" userId="af62514913c463b9" providerId="LiveId" clId="{1B2A01AE-0D53-4DF6-872A-EFA92B11ED38}" dt="2023-10-24T07:26:53.684" v="2354"/>
        <pc:sldMkLst>
          <pc:docMk/>
          <pc:sldMk cId="3927792385" sldId="259"/>
        </pc:sldMkLst>
        <pc:spChg chg="mod">
          <ac:chgData name="Vivek Rautela" userId="af62514913c463b9" providerId="LiveId" clId="{1B2A01AE-0D53-4DF6-872A-EFA92B11ED38}" dt="2023-10-24T06:17:19.889" v="219" actId="1076"/>
          <ac:spMkLst>
            <pc:docMk/>
            <pc:sldMk cId="3927792385" sldId="259"/>
            <ac:spMk id="2" creationId="{5A2B785A-1F35-B575-10D9-F164CC53DE5F}"/>
          </ac:spMkLst>
        </pc:spChg>
      </pc:sldChg>
      <pc:sldChg chg="addSp delSp modSp new mod modTransition">
        <pc:chgData name="Vivek Rautela" userId="af62514913c463b9" providerId="LiveId" clId="{1B2A01AE-0D53-4DF6-872A-EFA92B11ED38}" dt="2023-10-24T07:27:01.415" v="2359"/>
        <pc:sldMkLst>
          <pc:docMk/>
          <pc:sldMk cId="709641199" sldId="260"/>
        </pc:sldMkLst>
        <pc:spChg chg="mod">
          <ac:chgData name="Vivek Rautela" userId="af62514913c463b9" providerId="LiveId" clId="{1B2A01AE-0D53-4DF6-872A-EFA92B11ED38}" dt="2023-10-24T06:45:01.969" v="1037" actId="1076"/>
          <ac:spMkLst>
            <pc:docMk/>
            <pc:sldMk cId="709641199" sldId="260"/>
            <ac:spMk id="2" creationId="{859988CD-E7D8-467D-EB88-98B467A3921E}"/>
          </ac:spMkLst>
        </pc:spChg>
        <pc:spChg chg="add del mod">
          <ac:chgData name="Vivek Rautela" userId="af62514913c463b9" providerId="LiveId" clId="{1B2A01AE-0D53-4DF6-872A-EFA92B11ED38}" dt="2023-10-24T06:18:33.384" v="249"/>
          <ac:spMkLst>
            <pc:docMk/>
            <pc:sldMk cId="709641199" sldId="260"/>
            <ac:spMk id="3" creationId="{ACD1EFE6-0204-EAF8-4A58-8E9D9FE09247}"/>
          </ac:spMkLst>
        </pc:spChg>
        <pc:spChg chg="add mod">
          <ac:chgData name="Vivek Rautela" userId="af62514913c463b9" providerId="LiveId" clId="{1B2A01AE-0D53-4DF6-872A-EFA92B11ED38}" dt="2023-10-24T06:45:08.724" v="1038" actId="1076"/>
          <ac:spMkLst>
            <pc:docMk/>
            <pc:sldMk cId="709641199" sldId="260"/>
            <ac:spMk id="4" creationId="{BA586ADE-8576-6DA5-7A56-508476778653}"/>
          </ac:spMkLst>
        </pc:spChg>
      </pc:sldChg>
      <pc:sldChg chg="addSp modSp new mod modTransition">
        <pc:chgData name="Vivek Rautela" userId="af62514913c463b9" providerId="LiveId" clId="{1B2A01AE-0D53-4DF6-872A-EFA92B11ED38}" dt="2023-10-24T07:27:10.012" v="2360"/>
        <pc:sldMkLst>
          <pc:docMk/>
          <pc:sldMk cId="3955824958" sldId="261"/>
        </pc:sldMkLst>
        <pc:spChg chg="mod">
          <ac:chgData name="Vivek Rautela" userId="af62514913c463b9" providerId="LiveId" clId="{1B2A01AE-0D53-4DF6-872A-EFA92B11ED38}" dt="2023-10-24T06:20:46.192" v="302" actId="14100"/>
          <ac:spMkLst>
            <pc:docMk/>
            <pc:sldMk cId="3955824958" sldId="261"/>
            <ac:spMk id="2" creationId="{F31D29E5-48C9-3350-2813-55A35F9BF813}"/>
          </ac:spMkLst>
        </pc:spChg>
        <pc:spChg chg="add mod">
          <ac:chgData name="Vivek Rautela" userId="af62514913c463b9" providerId="LiveId" clId="{1B2A01AE-0D53-4DF6-872A-EFA92B11ED38}" dt="2023-10-24T06:21:27.676" v="307" actId="2710"/>
          <ac:spMkLst>
            <pc:docMk/>
            <pc:sldMk cId="3955824958" sldId="261"/>
            <ac:spMk id="3" creationId="{3C8258FE-8742-26B0-5B12-D8EF6BEE341B}"/>
          </ac:spMkLst>
        </pc:spChg>
        <pc:spChg chg="add mod">
          <ac:chgData name="Vivek Rautela" userId="af62514913c463b9" providerId="LiveId" clId="{1B2A01AE-0D53-4DF6-872A-EFA92B11ED38}" dt="2023-10-24T07:24:25.656" v="2324"/>
          <ac:spMkLst>
            <pc:docMk/>
            <pc:sldMk cId="3955824958" sldId="261"/>
            <ac:spMk id="4" creationId="{F842D20D-A7E5-D95B-2ADE-E38604024769}"/>
          </ac:spMkLst>
        </pc:spChg>
        <pc:spChg chg="add mod">
          <ac:chgData name="Vivek Rautela" userId="af62514913c463b9" providerId="LiveId" clId="{1B2A01AE-0D53-4DF6-872A-EFA92B11ED38}" dt="2023-10-24T06:25:07.505" v="489" actId="1076"/>
          <ac:spMkLst>
            <pc:docMk/>
            <pc:sldMk cId="3955824958" sldId="261"/>
            <ac:spMk id="5" creationId="{AE73CBEA-6259-D6D9-87E2-F76E14E0D192}"/>
          </ac:spMkLst>
        </pc:spChg>
      </pc:sldChg>
      <pc:sldChg chg="addSp modSp new mod modTransition">
        <pc:chgData name="Vivek Rautela" userId="af62514913c463b9" providerId="LiveId" clId="{1B2A01AE-0D53-4DF6-872A-EFA92B11ED38}" dt="2023-10-24T07:27:34.667" v="2369"/>
        <pc:sldMkLst>
          <pc:docMk/>
          <pc:sldMk cId="1284141842" sldId="262"/>
        </pc:sldMkLst>
        <pc:spChg chg="mod">
          <ac:chgData name="Vivek Rautela" userId="af62514913c463b9" providerId="LiveId" clId="{1B2A01AE-0D53-4DF6-872A-EFA92B11ED38}" dt="2023-10-24T07:23:51.654" v="2323"/>
          <ac:spMkLst>
            <pc:docMk/>
            <pc:sldMk cId="1284141842" sldId="262"/>
            <ac:spMk id="2" creationId="{9B8083F9-6719-F3F5-5690-DB2673DE53CC}"/>
          </ac:spMkLst>
        </pc:spChg>
        <pc:spChg chg="add mod">
          <ac:chgData name="Vivek Rautela" userId="af62514913c463b9" providerId="LiveId" clId="{1B2A01AE-0D53-4DF6-872A-EFA92B11ED38}" dt="2023-10-24T06:45:28.014" v="1040" actId="403"/>
          <ac:spMkLst>
            <pc:docMk/>
            <pc:sldMk cId="1284141842" sldId="262"/>
            <ac:spMk id="3" creationId="{AF6B6CB5-976A-7184-7B71-882EBFD19DF6}"/>
          </ac:spMkLst>
        </pc:spChg>
        <pc:spChg chg="add mod">
          <ac:chgData name="Vivek Rautela" userId="af62514913c463b9" providerId="LiveId" clId="{1B2A01AE-0D53-4DF6-872A-EFA92B11ED38}" dt="2023-10-24T06:45:42.429" v="1043" actId="1076"/>
          <ac:spMkLst>
            <pc:docMk/>
            <pc:sldMk cId="1284141842" sldId="262"/>
            <ac:spMk id="4" creationId="{C452DE97-AE1D-E463-4DED-E592F9E9BB65}"/>
          </ac:spMkLst>
        </pc:spChg>
        <pc:spChg chg="add mod">
          <ac:chgData name="Vivek Rautela" userId="af62514913c463b9" providerId="LiveId" clId="{1B2A01AE-0D53-4DF6-872A-EFA92B11ED38}" dt="2023-10-24T06:45:38.048" v="1042" actId="1076"/>
          <ac:spMkLst>
            <pc:docMk/>
            <pc:sldMk cId="1284141842" sldId="262"/>
            <ac:spMk id="5" creationId="{631C66EC-F7A8-4BA4-EA6F-141CC9572332}"/>
          </ac:spMkLst>
        </pc:spChg>
      </pc:sldChg>
      <pc:sldChg chg="addSp delSp modSp new mod modTransition">
        <pc:chgData name="Vivek Rautela" userId="af62514913c463b9" providerId="LiveId" clId="{1B2A01AE-0D53-4DF6-872A-EFA92B11ED38}" dt="2023-10-24T07:27:44.597" v="2374"/>
        <pc:sldMkLst>
          <pc:docMk/>
          <pc:sldMk cId="2942367540" sldId="263"/>
        </pc:sldMkLst>
        <pc:spChg chg="mod">
          <ac:chgData name="Vivek Rautela" userId="af62514913c463b9" providerId="LiveId" clId="{1B2A01AE-0D53-4DF6-872A-EFA92B11ED38}" dt="2023-10-24T06:41:38.239" v="991" actId="403"/>
          <ac:spMkLst>
            <pc:docMk/>
            <pc:sldMk cId="2942367540" sldId="263"/>
            <ac:spMk id="2" creationId="{F08E616E-CECE-BF87-279B-6E39CF285634}"/>
          </ac:spMkLst>
        </pc:spChg>
        <pc:spChg chg="add mod">
          <ac:chgData name="Vivek Rautela" userId="af62514913c463b9" providerId="LiveId" clId="{1B2A01AE-0D53-4DF6-872A-EFA92B11ED38}" dt="2023-10-24T06:41:16.456" v="982" actId="1076"/>
          <ac:spMkLst>
            <pc:docMk/>
            <pc:sldMk cId="2942367540" sldId="263"/>
            <ac:spMk id="3" creationId="{61D83770-B7D3-E1A1-B7D6-C87C59E405A4}"/>
          </ac:spMkLst>
        </pc:spChg>
        <pc:spChg chg="add mod">
          <ac:chgData name="Vivek Rautela" userId="af62514913c463b9" providerId="LiveId" clId="{1B2A01AE-0D53-4DF6-872A-EFA92B11ED38}" dt="2023-10-24T06:41:28.228" v="984" actId="1076"/>
          <ac:spMkLst>
            <pc:docMk/>
            <pc:sldMk cId="2942367540" sldId="263"/>
            <ac:spMk id="4" creationId="{A3323608-52B3-C70B-1584-1F27DA09E8A4}"/>
          </ac:spMkLst>
        </pc:spChg>
        <pc:spChg chg="add del mod">
          <ac:chgData name="Vivek Rautela" userId="af62514913c463b9" providerId="LiveId" clId="{1B2A01AE-0D53-4DF6-872A-EFA92B11ED38}" dt="2023-10-24T06:40:34.629" v="973" actId="478"/>
          <ac:spMkLst>
            <pc:docMk/>
            <pc:sldMk cId="2942367540" sldId="263"/>
            <ac:spMk id="5" creationId="{EF382805-5B52-1877-1E16-D90E1C773D52}"/>
          </ac:spMkLst>
        </pc:spChg>
      </pc:sldChg>
      <pc:sldChg chg="addSp delSp modSp new mod modTransition">
        <pc:chgData name="Vivek Rautela" userId="af62514913c463b9" providerId="LiveId" clId="{1B2A01AE-0D53-4DF6-872A-EFA92B11ED38}" dt="2023-10-24T07:27:55.567" v="2379"/>
        <pc:sldMkLst>
          <pc:docMk/>
          <pc:sldMk cId="3078563192" sldId="264"/>
        </pc:sldMkLst>
        <pc:spChg chg="del">
          <ac:chgData name="Vivek Rautela" userId="af62514913c463b9" providerId="LiveId" clId="{1B2A01AE-0D53-4DF6-872A-EFA92B11ED38}" dt="2023-10-24T06:41:50.937" v="993" actId="21"/>
          <ac:spMkLst>
            <pc:docMk/>
            <pc:sldMk cId="3078563192" sldId="264"/>
            <ac:spMk id="2" creationId="{4233B053-9093-0B3C-4699-2BA475DFF9BF}"/>
          </ac:spMkLst>
        </pc:spChg>
        <pc:spChg chg="add del mod">
          <ac:chgData name="Vivek Rautela" userId="af62514913c463b9" providerId="LiveId" clId="{1B2A01AE-0D53-4DF6-872A-EFA92B11ED38}" dt="2023-10-24T06:42:13.824" v="998"/>
          <ac:spMkLst>
            <pc:docMk/>
            <pc:sldMk cId="3078563192" sldId="264"/>
            <ac:spMk id="3" creationId="{C027A8D0-526E-3D40-1E7F-349D7F262365}"/>
          </ac:spMkLst>
        </pc:spChg>
        <pc:spChg chg="add del mod">
          <ac:chgData name="Vivek Rautela" userId="af62514913c463b9" providerId="LiveId" clId="{1B2A01AE-0D53-4DF6-872A-EFA92B11ED38}" dt="2023-10-24T06:42:13.817" v="996" actId="21"/>
          <ac:spMkLst>
            <pc:docMk/>
            <pc:sldMk cId="3078563192" sldId="264"/>
            <ac:spMk id="4" creationId="{797DCEF1-7515-4219-BAF7-F4AB35561AF6}"/>
          </ac:spMkLst>
        </pc:spChg>
        <pc:spChg chg="add mod">
          <ac:chgData name="Vivek Rautela" userId="af62514913c463b9" providerId="LiveId" clId="{1B2A01AE-0D53-4DF6-872A-EFA92B11ED38}" dt="2023-10-24T06:42:47.308" v="1009" actId="20577"/>
          <ac:spMkLst>
            <pc:docMk/>
            <pc:sldMk cId="3078563192" sldId="264"/>
            <ac:spMk id="5" creationId="{DCFEB932-98B1-E336-C007-BC64D00A5695}"/>
          </ac:spMkLst>
        </pc:spChg>
        <pc:spChg chg="add mod">
          <ac:chgData name="Vivek Rautela" userId="af62514913c463b9" providerId="LiveId" clId="{1B2A01AE-0D53-4DF6-872A-EFA92B11ED38}" dt="2023-10-24T06:46:07.388" v="1149" actId="20577"/>
          <ac:spMkLst>
            <pc:docMk/>
            <pc:sldMk cId="3078563192" sldId="264"/>
            <ac:spMk id="6" creationId="{67B6297C-7E9A-B3CE-CDB6-77D71AC3CF3C}"/>
          </ac:spMkLst>
        </pc:spChg>
      </pc:sldChg>
      <pc:sldChg chg="addSp delSp modSp new mod modTransition">
        <pc:chgData name="Vivek Rautela" userId="af62514913c463b9" providerId="LiveId" clId="{1B2A01AE-0D53-4DF6-872A-EFA92B11ED38}" dt="2023-10-24T07:28:04.997" v="2384"/>
        <pc:sldMkLst>
          <pc:docMk/>
          <pc:sldMk cId="1221771000" sldId="265"/>
        </pc:sldMkLst>
        <pc:spChg chg="mod">
          <ac:chgData name="Vivek Rautela" userId="af62514913c463b9" providerId="LiveId" clId="{1B2A01AE-0D53-4DF6-872A-EFA92B11ED38}" dt="2023-10-24T07:23:51.654" v="2323"/>
          <ac:spMkLst>
            <pc:docMk/>
            <pc:sldMk cId="1221771000" sldId="265"/>
            <ac:spMk id="2" creationId="{7670C72B-7268-4ADB-17B0-F8F0BEBCEDBA}"/>
          </ac:spMkLst>
        </pc:spChg>
        <pc:spChg chg="add del mod">
          <ac:chgData name="Vivek Rautela" userId="af62514913c463b9" providerId="LiveId" clId="{1B2A01AE-0D53-4DF6-872A-EFA92B11ED38}" dt="2023-10-24T06:58:03.483" v="1178"/>
          <ac:spMkLst>
            <pc:docMk/>
            <pc:sldMk cId="1221771000" sldId="265"/>
            <ac:spMk id="3" creationId="{5E17A4B6-67F4-4356-DEC1-8D0EAF6D1704}"/>
          </ac:spMkLst>
        </pc:spChg>
        <pc:spChg chg="add mod">
          <ac:chgData name="Vivek Rautela" userId="af62514913c463b9" providerId="LiveId" clId="{1B2A01AE-0D53-4DF6-872A-EFA92B11ED38}" dt="2023-10-24T07:03:35.262" v="1446" actId="1076"/>
          <ac:spMkLst>
            <pc:docMk/>
            <pc:sldMk cId="1221771000" sldId="265"/>
            <ac:spMk id="4" creationId="{BEE8AE9E-73F7-B6A1-2A38-FE43CE3DAB13}"/>
          </ac:spMkLst>
        </pc:spChg>
        <pc:spChg chg="add mod">
          <ac:chgData name="Vivek Rautela" userId="af62514913c463b9" providerId="LiveId" clId="{1B2A01AE-0D53-4DF6-872A-EFA92B11ED38}" dt="2023-10-24T07:03:22.382" v="1444" actId="1076"/>
          <ac:spMkLst>
            <pc:docMk/>
            <pc:sldMk cId="1221771000" sldId="265"/>
            <ac:spMk id="5" creationId="{00F70B99-7E19-5655-A3A0-92A9A6AE8857}"/>
          </ac:spMkLst>
        </pc:spChg>
        <pc:spChg chg="add mod">
          <ac:chgData name="Vivek Rautela" userId="af62514913c463b9" providerId="LiveId" clId="{1B2A01AE-0D53-4DF6-872A-EFA92B11ED38}" dt="2023-10-24T07:03:25.987" v="1445" actId="1076"/>
          <ac:spMkLst>
            <pc:docMk/>
            <pc:sldMk cId="1221771000" sldId="265"/>
            <ac:spMk id="6" creationId="{C705BEBB-7C19-2782-A806-A33D3FA73D38}"/>
          </ac:spMkLst>
        </pc:spChg>
      </pc:sldChg>
      <pc:sldChg chg="addSp modSp new mod modTransition">
        <pc:chgData name="Vivek Rautela" userId="af62514913c463b9" providerId="LiveId" clId="{1B2A01AE-0D53-4DF6-872A-EFA92B11ED38}" dt="2023-10-24T07:28:08.057" v="2385"/>
        <pc:sldMkLst>
          <pc:docMk/>
          <pc:sldMk cId="3418034722" sldId="266"/>
        </pc:sldMkLst>
        <pc:spChg chg="mod">
          <ac:chgData name="Vivek Rautela" userId="af62514913c463b9" providerId="LiveId" clId="{1B2A01AE-0D53-4DF6-872A-EFA92B11ED38}" dt="2023-10-24T07:04:45.744" v="1492" actId="115"/>
          <ac:spMkLst>
            <pc:docMk/>
            <pc:sldMk cId="3418034722" sldId="266"/>
            <ac:spMk id="2" creationId="{44555005-84D2-3891-D23A-F447CDCA88F5}"/>
          </ac:spMkLst>
        </pc:spChg>
        <pc:spChg chg="add mod">
          <ac:chgData name="Vivek Rautela" userId="af62514913c463b9" providerId="LiveId" clId="{1B2A01AE-0D53-4DF6-872A-EFA92B11ED38}" dt="2023-10-24T07:05:06.471" v="1497" actId="1076"/>
          <ac:spMkLst>
            <pc:docMk/>
            <pc:sldMk cId="3418034722" sldId="266"/>
            <ac:spMk id="3" creationId="{835509AB-CDE0-C667-EB7C-67D4A86F1034}"/>
          </ac:spMkLst>
        </pc:spChg>
        <pc:spChg chg="add mod">
          <ac:chgData name="Vivek Rautela" userId="af62514913c463b9" providerId="LiveId" clId="{1B2A01AE-0D53-4DF6-872A-EFA92B11ED38}" dt="2023-10-24T07:08:08.994" v="1802" actId="1076"/>
          <ac:spMkLst>
            <pc:docMk/>
            <pc:sldMk cId="3418034722" sldId="266"/>
            <ac:spMk id="4" creationId="{4693E4F1-60F8-CB3E-7467-4496D3A8A79F}"/>
          </ac:spMkLst>
        </pc:spChg>
      </pc:sldChg>
      <pc:sldChg chg="addSp modSp new mod modTransition">
        <pc:chgData name="Vivek Rautela" userId="af62514913c463b9" providerId="LiveId" clId="{1B2A01AE-0D53-4DF6-872A-EFA92B11ED38}" dt="2023-10-24T07:28:16.536" v="2388"/>
        <pc:sldMkLst>
          <pc:docMk/>
          <pc:sldMk cId="2925972147" sldId="267"/>
        </pc:sldMkLst>
        <pc:spChg chg="mod">
          <ac:chgData name="Vivek Rautela" userId="af62514913c463b9" providerId="LiveId" clId="{1B2A01AE-0D53-4DF6-872A-EFA92B11ED38}" dt="2023-10-24T07:08:47.720" v="1846" actId="1076"/>
          <ac:spMkLst>
            <pc:docMk/>
            <pc:sldMk cId="2925972147" sldId="267"/>
            <ac:spMk id="2" creationId="{978EBBEE-5FB0-B85E-3989-62D168B57A8C}"/>
          </ac:spMkLst>
        </pc:spChg>
        <pc:spChg chg="add mod">
          <ac:chgData name="Vivek Rautela" userId="af62514913c463b9" providerId="LiveId" clId="{1B2A01AE-0D53-4DF6-872A-EFA92B11ED38}" dt="2023-10-24T07:09:17.918" v="1851" actId="1076"/>
          <ac:spMkLst>
            <pc:docMk/>
            <pc:sldMk cId="2925972147" sldId="267"/>
            <ac:spMk id="3" creationId="{B2672469-2610-4645-42B9-6A074A04AFE8}"/>
          </ac:spMkLst>
        </pc:spChg>
        <pc:spChg chg="add mod">
          <ac:chgData name="Vivek Rautela" userId="af62514913c463b9" providerId="LiveId" clId="{1B2A01AE-0D53-4DF6-872A-EFA92B11ED38}" dt="2023-10-24T07:13:55.269" v="2079" actId="1076"/>
          <ac:spMkLst>
            <pc:docMk/>
            <pc:sldMk cId="2925972147" sldId="267"/>
            <ac:spMk id="4" creationId="{C48AD839-2A74-B725-663F-6168C5FE90C7}"/>
          </ac:spMkLst>
        </pc:spChg>
        <pc:spChg chg="add mod">
          <ac:chgData name="Vivek Rautela" userId="af62514913c463b9" providerId="LiveId" clId="{1B2A01AE-0D53-4DF6-872A-EFA92B11ED38}" dt="2023-10-24T07:13:58.493" v="2080" actId="1076"/>
          <ac:spMkLst>
            <pc:docMk/>
            <pc:sldMk cId="2925972147" sldId="267"/>
            <ac:spMk id="5" creationId="{A7566666-370C-D578-938E-B00498EF1BF7}"/>
          </ac:spMkLst>
        </pc:spChg>
        <pc:spChg chg="add mod">
          <ac:chgData name="Vivek Rautela" userId="af62514913c463b9" providerId="LiveId" clId="{1B2A01AE-0D53-4DF6-872A-EFA92B11ED38}" dt="2023-10-24T07:14:31.404" v="2085" actId="14100"/>
          <ac:spMkLst>
            <pc:docMk/>
            <pc:sldMk cId="2925972147" sldId="267"/>
            <ac:spMk id="6" creationId="{C5A93A6A-C6A4-AECF-FE77-223BCF0436FD}"/>
          </ac:spMkLst>
        </pc:spChg>
      </pc:sldChg>
      <pc:sldChg chg="addSp modSp new mod modTransition">
        <pc:chgData name="Vivek Rautela" userId="af62514913c463b9" providerId="LiveId" clId="{1B2A01AE-0D53-4DF6-872A-EFA92B11ED38}" dt="2023-10-24T07:28:26.196" v="2392"/>
        <pc:sldMkLst>
          <pc:docMk/>
          <pc:sldMk cId="1405599390" sldId="268"/>
        </pc:sldMkLst>
        <pc:spChg chg="mod">
          <ac:chgData name="Vivek Rautela" userId="af62514913c463b9" providerId="LiveId" clId="{1B2A01AE-0D53-4DF6-872A-EFA92B11ED38}" dt="2023-10-24T07:16:20.340" v="2120" actId="1076"/>
          <ac:spMkLst>
            <pc:docMk/>
            <pc:sldMk cId="1405599390" sldId="268"/>
            <ac:spMk id="2" creationId="{1D1CDAFA-C24B-6C7B-71FD-919C5E6CE141}"/>
          </ac:spMkLst>
        </pc:spChg>
        <pc:spChg chg="add mod">
          <ac:chgData name="Vivek Rautela" userId="af62514913c463b9" providerId="LiveId" clId="{1B2A01AE-0D53-4DF6-872A-EFA92B11ED38}" dt="2023-10-24T07:16:16.864" v="2119" actId="1076"/>
          <ac:spMkLst>
            <pc:docMk/>
            <pc:sldMk cId="1405599390" sldId="268"/>
            <ac:spMk id="3" creationId="{0078D458-7AE4-65E5-17C9-50BD8531B3A4}"/>
          </ac:spMkLst>
        </pc:spChg>
      </pc:sldChg>
      <pc:sldChg chg="addSp modSp new mod ord modTransition">
        <pc:chgData name="Vivek Rautela" userId="af62514913c463b9" providerId="LiveId" clId="{1B2A01AE-0D53-4DF6-872A-EFA92B11ED38}" dt="2023-10-24T07:25:56.562" v="2338" actId="1076"/>
        <pc:sldMkLst>
          <pc:docMk/>
          <pc:sldMk cId="996818193" sldId="269"/>
        </pc:sldMkLst>
        <pc:spChg chg="mod">
          <ac:chgData name="Vivek Rautela" userId="af62514913c463b9" providerId="LiveId" clId="{1B2A01AE-0D53-4DF6-872A-EFA92B11ED38}" dt="2023-10-24T07:25:51.925" v="2337" actId="1076"/>
          <ac:spMkLst>
            <pc:docMk/>
            <pc:sldMk cId="996818193" sldId="269"/>
            <ac:spMk id="2" creationId="{E30390A5-8CEA-6BD1-7E43-4FC656606844}"/>
          </ac:spMkLst>
        </pc:spChg>
        <pc:spChg chg="add mod">
          <ac:chgData name="Vivek Rautela" userId="af62514913c463b9" providerId="LiveId" clId="{1B2A01AE-0D53-4DF6-872A-EFA92B11ED38}" dt="2023-10-24T07:25:41.262" v="2336" actId="1076"/>
          <ac:spMkLst>
            <pc:docMk/>
            <pc:sldMk cId="996818193" sldId="269"/>
            <ac:spMk id="3" creationId="{C81EB546-C2EE-020C-DB99-A8EE05600C8A}"/>
          </ac:spMkLst>
        </pc:spChg>
        <pc:spChg chg="add mod">
          <ac:chgData name="Vivek Rautela" userId="af62514913c463b9" providerId="LiveId" clId="{1B2A01AE-0D53-4DF6-872A-EFA92B11ED38}" dt="2023-10-24T07:25:56.562" v="2338" actId="1076"/>
          <ac:spMkLst>
            <pc:docMk/>
            <pc:sldMk cId="996818193" sldId="269"/>
            <ac:spMk id="4" creationId="{CD68109B-6785-553F-5AE7-DE98A29A3A74}"/>
          </ac:spMkLst>
        </pc:spChg>
      </pc:sldChg>
      <pc:sldChg chg="addSp modSp new mod modTransition">
        <pc:chgData name="Vivek Rautela" userId="af62514913c463b9" providerId="LiveId" clId="{1B2A01AE-0D53-4DF6-872A-EFA92B11ED38}" dt="2023-10-24T07:28:39.623" v="2394"/>
        <pc:sldMkLst>
          <pc:docMk/>
          <pc:sldMk cId="1928578493" sldId="270"/>
        </pc:sldMkLst>
        <pc:spChg chg="mod">
          <ac:chgData name="Vivek Rautela" userId="af62514913c463b9" providerId="LiveId" clId="{1B2A01AE-0D53-4DF6-872A-EFA92B11ED38}" dt="2023-10-24T07:20:26.140" v="2236" actId="14100"/>
          <ac:spMkLst>
            <pc:docMk/>
            <pc:sldMk cId="1928578493" sldId="270"/>
            <ac:spMk id="2" creationId="{D52F25C8-E130-861D-A8E2-5F7B100F0851}"/>
          </ac:spMkLst>
        </pc:spChg>
        <pc:spChg chg="add mod">
          <ac:chgData name="Vivek Rautela" userId="af62514913c463b9" providerId="LiveId" clId="{1B2A01AE-0D53-4DF6-872A-EFA92B11ED38}" dt="2023-10-24T07:20:54.034" v="2249" actId="1076"/>
          <ac:spMkLst>
            <pc:docMk/>
            <pc:sldMk cId="1928578493" sldId="270"/>
            <ac:spMk id="3" creationId="{A0A07DC8-3795-A0E2-22E3-25C274982FB2}"/>
          </ac:spMkLst>
        </pc:spChg>
        <pc:spChg chg="add mod">
          <ac:chgData name="Vivek Rautela" userId="af62514913c463b9" providerId="LiveId" clId="{1B2A01AE-0D53-4DF6-872A-EFA92B11ED38}" dt="2023-10-24T07:21:55.783" v="2322" actId="1076"/>
          <ac:spMkLst>
            <pc:docMk/>
            <pc:sldMk cId="1928578493" sldId="270"/>
            <ac:spMk id="4" creationId="{C84FA1C8-DDE0-5BCC-4934-FDAB2978285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2F07-6582-763C-6844-A6E3EB3F69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09CAFC-E2DF-0BE9-D7F5-8D70BEB15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054307-7FEA-EF5B-A4EA-F80210ED566E}"/>
              </a:ext>
            </a:extLst>
          </p:cNvPr>
          <p:cNvSpPr>
            <a:spLocks noGrp="1"/>
          </p:cNvSpPr>
          <p:nvPr>
            <p:ph type="dt" sz="half" idx="10"/>
          </p:nvPr>
        </p:nvSpPr>
        <p:spPr/>
        <p:txBody>
          <a:bodyPr/>
          <a:lstStyle/>
          <a:p>
            <a:fld id="{F13B9EEC-AE5B-4911-AA7C-B5150968E714}" type="datetimeFigureOut">
              <a:rPr lang="en-IN" smtClean="0"/>
              <a:t>24-10-2023</a:t>
            </a:fld>
            <a:endParaRPr lang="en-IN" dirty="0"/>
          </a:p>
        </p:txBody>
      </p:sp>
      <p:sp>
        <p:nvSpPr>
          <p:cNvPr id="5" name="Footer Placeholder 4">
            <a:extLst>
              <a:ext uri="{FF2B5EF4-FFF2-40B4-BE49-F238E27FC236}">
                <a16:creationId xmlns:a16="http://schemas.microsoft.com/office/drawing/2014/main" id="{DDBE489B-0D28-EABB-0721-5FD48C185AC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8DC7D7A-094C-1E9B-5B1C-43EC73E7F115}"/>
              </a:ext>
            </a:extLst>
          </p:cNvPr>
          <p:cNvSpPr>
            <a:spLocks noGrp="1"/>
          </p:cNvSpPr>
          <p:nvPr>
            <p:ph type="sldNum" sz="quarter" idx="12"/>
          </p:nvPr>
        </p:nvSpPr>
        <p:spPr/>
        <p:txBody>
          <a:bodyPr/>
          <a:lstStyle/>
          <a:p>
            <a:fld id="{12F5A050-3BDA-4693-B900-FB9551812FAC}" type="slidenum">
              <a:rPr lang="en-IN" smtClean="0"/>
              <a:t>‹#›</a:t>
            </a:fld>
            <a:endParaRPr lang="en-IN" dirty="0"/>
          </a:p>
        </p:txBody>
      </p:sp>
    </p:spTree>
    <p:extLst>
      <p:ext uri="{BB962C8B-B14F-4D97-AF65-F5344CB8AC3E}">
        <p14:creationId xmlns:p14="http://schemas.microsoft.com/office/powerpoint/2010/main" val="23753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40DA0-6879-6A3E-0AFB-325035B3E9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F923C8-B4EE-A248-EF8E-844EB93525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37F330-CE72-E63E-92D4-2813C1CF4CAF}"/>
              </a:ext>
            </a:extLst>
          </p:cNvPr>
          <p:cNvSpPr>
            <a:spLocks noGrp="1"/>
          </p:cNvSpPr>
          <p:nvPr>
            <p:ph type="dt" sz="half" idx="10"/>
          </p:nvPr>
        </p:nvSpPr>
        <p:spPr/>
        <p:txBody>
          <a:bodyPr/>
          <a:lstStyle/>
          <a:p>
            <a:fld id="{F13B9EEC-AE5B-4911-AA7C-B5150968E714}" type="datetimeFigureOut">
              <a:rPr lang="en-IN" smtClean="0"/>
              <a:t>24-10-2023</a:t>
            </a:fld>
            <a:endParaRPr lang="en-IN" dirty="0"/>
          </a:p>
        </p:txBody>
      </p:sp>
      <p:sp>
        <p:nvSpPr>
          <p:cNvPr id="5" name="Footer Placeholder 4">
            <a:extLst>
              <a:ext uri="{FF2B5EF4-FFF2-40B4-BE49-F238E27FC236}">
                <a16:creationId xmlns:a16="http://schemas.microsoft.com/office/drawing/2014/main" id="{AD683E9B-7D00-13C0-59B4-DCB6D421E48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DDA6540-33C7-B2C5-09A8-11F7248DC76B}"/>
              </a:ext>
            </a:extLst>
          </p:cNvPr>
          <p:cNvSpPr>
            <a:spLocks noGrp="1"/>
          </p:cNvSpPr>
          <p:nvPr>
            <p:ph type="sldNum" sz="quarter" idx="12"/>
          </p:nvPr>
        </p:nvSpPr>
        <p:spPr/>
        <p:txBody>
          <a:bodyPr/>
          <a:lstStyle/>
          <a:p>
            <a:fld id="{12F5A050-3BDA-4693-B900-FB9551812FAC}" type="slidenum">
              <a:rPr lang="en-IN" smtClean="0"/>
              <a:t>‹#›</a:t>
            </a:fld>
            <a:endParaRPr lang="en-IN" dirty="0"/>
          </a:p>
        </p:txBody>
      </p:sp>
    </p:spTree>
    <p:extLst>
      <p:ext uri="{BB962C8B-B14F-4D97-AF65-F5344CB8AC3E}">
        <p14:creationId xmlns:p14="http://schemas.microsoft.com/office/powerpoint/2010/main" val="116632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864F05-3A94-2CC0-E7E5-7B113DB907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21A50C-333F-F643-FD90-DA558B0351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825395-AA29-3131-661D-E4E0FD32FC52}"/>
              </a:ext>
            </a:extLst>
          </p:cNvPr>
          <p:cNvSpPr>
            <a:spLocks noGrp="1"/>
          </p:cNvSpPr>
          <p:nvPr>
            <p:ph type="dt" sz="half" idx="10"/>
          </p:nvPr>
        </p:nvSpPr>
        <p:spPr/>
        <p:txBody>
          <a:bodyPr/>
          <a:lstStyle/>
          <a:p>
            <a:fld id="{F13B9EEC-AE5B-4911-AA7C-B5150968E714}" type="datetimeFigureOut">
              <a:rPr lang="en-IN" smtClean="0"/>
              <a:t>24-10-2023</a:t>
            </a:fld>
            <a:endParaRPr lang="en-IN" dirty="0"/>
          </a:p>
        </p:txBody>
      </p:sp>
      <p:sp>
        <p:nvSpPr>
          <p:cNvPr id="5" name="Footer Placeholder 4">
            <a:extLst>
              <a:ext uri="{FF2B5EF4-FFF2-40B4-BE49-F238E27FC236}">
                <a16:creationId xmlns:a16="http://schemas.microsoft.com/office/drawing/2014/main" id="{256F89FF-967D-D94A-37EA-E5DD0600DFD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5CA33CC-A9F8-718E-00A8-2C3ED25F89EC}"/>
              </a:ext>
            </a:extLst>
          </p:cNvPr>
          <p:cNvSpPr>
            <a:spLocks noGrp="1"/>
          </p:cNvSpPr>
          <p:nvPr>
            <p:ph type="sldNum" sz="quarter" idx="12"/>
          </p:nvPr>
        </p:nvSpPr>
        <p:spPr/>
        <p:txBody>
          <a:bodyPr/>
          <a:lstStyle/>
          <a:p>
            <a:fld id="{12F5A050-3BDA-4693-B900-FB9551812FAC}" type="slidenum">
              <a:rPr lang="en-IN" smtClean="0"/>
              <a:t>‹#›</a:t>
            </a:fld>
            <a:endParaRPr lang="en-IN" dirty="0"/>
          </a:p>
        </p:txBody>
      </p:sp>
    </p:spTree>
    <p:extLst>
      <p:ext uri="{BB962C8B-B14F-4D97-AF65-F5344CB8AC3E}">
        <p14:creationId xmlns:p14="http://schemas.microsoft.com/office/powerpoint/2010/main" val="289412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E7DE-CB8B-F0CC-3DF3-CD61E7ECCE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B9F3A9-FCAF-8BBC-311D-91535A6BEF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8890C-A204-7646-24F6-D1DE421FD6A3}"/>
              </a:ext>
            </a:extLst>
          </p:cNvPr>
          <p:cNvSpPr>
            <a:spLocks noGrp="1"/>
          </p:cNvSpPr>
          <p:nvPr>
            <p:ph type="dt" sz="half" idx="10"/>
          </p:nvPr>
        </p:nvSpPr>
        <p:spPr/>
        <p:txBody>
          <a:bodyPr/>
          <a:lstStyle/>
          <a:p>
            <a:fld id="{F13B9EEC-AE5B-4911-AA7C-B5150968E714}" type="datetimeFigureOut">
              <a:rPr lang="en-IN" smtClean="0"/>
              <a:t>24-10-2023</a:t>
            </a:fld>
            <a:endParaRPr lang="en-IN" dirty="0"/>
          </a:p>
        </p:txBody>
      </p:sp>
      <p:sp>
        <p:nvSpPr>
          <p:cNvPr id="5" name="Footer Placeholder 4">
            <a:extLst>
              <a:ext uri="{FF2B5EF4-FFF2-40B4-BE49-F238E27FC236}">
                <a16:creationId xmlns:a16="http://schemas.microsoft.com/office/drawing/2014/main" id="{1909F61E-5410-793A-D6C8-7C35634E8CD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2151685-F0A6-E62D-9FF7-AC10A15AA4E6}"/>
              </a:ext>
            </a:extLst>
          </p:cNvPr>
          <p:cNvSpPr>
            <a:spLocks noGrp="1"/>
          </p:cNvSpPr>
          <p:nvPr>
            <p:ph type="sldNum" sz="quarter" idx="12"/>
          </p:nvPr>
        </p:nvSpPr>
        <p:spPr/>
        <p:txBody>
          <a:bodyPr/>
          <a:lstStyle/>
          <a:p>
            <a:fld id="{12F5A050-3BDA-4693-B900-FB9551812FAC}" type="slidenum">
              <a:rPr lang="en-IN" smtClean="0"/>
              <a:t>‹#›</a:t>
            </a:fld>
            <a:endParaRPr lang="en-IN" dirty="0"/>
          </a:p>
        </p:txBody>
      </p:sp>
    </p:spTree>
    <p:extLst>
      <p:ext uri="{BB962C8B-B14F-4D97-AF65-F5344CB8AC3E}">
        <p14:creationId xmlns:p14="http://schemas.microsoft.com/office/powerpoint/2010/main" val="2445026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624C-62D1-A131-76B6-3F61C7C23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BD252B-7228-D8C0-F5CC-E4981CBA58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6C14E0-CA3A-8E7D-AAEC-44C4BFE97A81}"/>
              </a:ext>
            </a:extLst>
          </p:cNvPr>
          <p:cNvSpPr>
            <a:spLocks noGrp="1"/>
          </p:cNvSpPr>
          <p:nvPr>
            <p:ph type="dt" sz="half" idx="10"/>
          </p:nvPr>
        </p:nvSpPr>
        <p:spPr/>
        <p:txBody>
          <a:bodyPr/>
          <a:lstStyle/>
          <a:p>
            <a:fld id="{F13B9EEC-AE5B-4911-AA7C-B5150968E714}" type="datetimeFigureOut">
              <a:rPr lang="en-IN" smtClean="0"/>
              <a:t>24-10-2023</a:t>
            </a:fld>
            <a:endParaRPr lang="en-IN" dirty="0"/>
          </a:p>
        </p:txBody>
      </p:sp>
      <p:sp>
        <p:nvSpPr>
          <p:cNvPr id="5" name="Footer Placeholder 4">
            <a:extLst>
              <a:ext uri="{FF2B5EF4-FFF2-40B4-BE49-F238E27FC236}">
                <a16:creationId xmlns:a16="http://schemas.microsoft.com/office/drawing/2014/main" id="{97A4817C-34B6-9903-CE8F-B96F9007AB0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E39F4A7-8216-4876-5EC9-5C3BC14F9364}"/>
              </a:ext>
            </a:extLst>
          </p:cNvPr>
          <p:cNvSpPr>
            <a:spLocks noGrp="1"/>
          </p:cNvSpPr>
          <p:nvPr>
            <p:ph type="sldNum" sz="quarter" idx="12"/>
          </p:nvPr>
        </p:nvSpPr>
        <p:spPr/>
        <p:txBody>
          <a:bodyPr/>
          <a:lstStyle/>
          <a:p>
            <a:fld id="{12F5A050-3BDA-4693-B900-FB9551812FAC}" type="slidenum">
              <a:rPr lang="en-IN" smtClean="0"/>
              <a:t>‹#›</a:t>
            </a:fld>
            <a:endParaRPr lang="en-IN" dirty="0"/>
          </a:p>
        </p:txBody>
      </p:sp>
    </p:spTree>
    <p:extLst>
      <p:ext uri="{BB962C8B-B14F-4D97-AF65-F5344CB8AC3E}">
        <p14:creationId xmlns:p14="http://schemas.microsoft.com/office/powerpoint/2010/main" val="313625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4A3A-139B-5AE8-F159-C13F257910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A1BF1E-EBA8-E5F8-549C-6333FB25D2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8D0773-940D-7107-CE01-1F19D31371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886D1F-5E5E-0AA0-C357-193AAFC99A47}"/>
              </a:ext>
            </a:extLst>
          </p:cNvPr>
          <p:cNvSpPr>
            <a:spLocks noGrp="1"/>
          </p:cNvSpPr>
          <p:nvPr>
            <p:ph type="dt" sz="half" idx="10"/>
          </p:nvPr>
        </p:nvSpPr>
        <p:spPr/>
        <p:txBody>
          <a:bodyPr/>
          <a:lstStyle/>
          <a:p>
            <a:fld id="{F13B9EEC-AE5B-4911-AA7C-B5150968E714}" type="datetimeFigureOut">
              <a:rPr lang="en-IN" smtClean="0"/>
              <a:t>24-10-2023</a:t>
            </a:fld>
            <a:endParaRPr lang="en-IN" dirty="0"/>
          </a:p>
        </p:txBody>
      </p:sp>
      <p:sp>
        <p:nvSpPr>
          <p:cNvPr id="6" name="Footer Placeholder 5">
            <a:extLst>
              <a:ext uri="{FF2B5EF4-FFF2-40B4-BE49-F238E27FC236}">
                <a16:creationId xmlns:a16="http://schemas.microsoft.com/office/drawing/2014/main" id="{1F93A19C-4115-3DD9-8863-415C1FE3665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8139CA4-5FD5-D87C-2CFA-9BD0C09B7F1B}"/>
              </a:ext>
            </a:extLst>
          </p:cNvPr>
          <p:cNvSpPr>
            <a:spLocks noGrp="1"/>
          </p:cNvSpPr>
          <p:nvPr>
            <p:ph type="sldNum" sz="quarter" idx="12"/>
          </p:nvPr>
        </p:nvSpPr>
        <p:spPr/>
        <p:txBody>
          <a:bodyPr/>
          <a:lstStyle/>
          <a:p>
            <a:fld id="{12F5A050-3BDA-4693-B900-FB9551812FAC}" type="slidenum">
              <a:rPr lang="en-IN" smtClean="0"/>
              <a:t>‹#›</a:t>
            </a:fld>
            <a:endParaRPr lang="en-IN" dirty="0"/>
          </a:p>
        </p:txBody>
      </p:sp>
    </p:spTree>
    <p:extLst>
      <p:ext uri="{BB962C8B-B14F-4D97-AF65-F5344CB8AC3E}">
        <p14:creationId xmlns:p14="http://schemas.microsoft.com/office/powerpoint/2010/main" val="405808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98F4-274B-4D94-3999-F0C4266F15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A60519-AD39-799E-67F5-F1CADB0998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AF81F5-E211-22EC-B690-C21A3634CE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839B97-C0DE-2680-C018-51F3270774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91475-03C2-F0FC-2965-B8A2EFF041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779302-88EC-FC29-19F2-1E4C36403C92}"/>
              </a:ext>
            </a:extLst>
          </p:cNvPr>
          <p:cNvSpPr>
            <a:spLocks noGrp="1"/>
          </p:cNvSpPr>
          <p:nvPr>
            <p:ph type="dt" sz="half" idx="10"/>
          </p:nvPr>
        </p:nvSpPr>
        <p:spPr/>
        <p:txBody>
          <a:bodyPr/>
          <a:lstStyle/>
          <a:p>
            <a:fld id="{F13B9EEC-AE5B-4911-AA7C-B5150968E714}" type="datetimeFigureOut">
              <a:rPr lang="en-IN" smtClean="0"/>
              <a:t>24-10-2023</a:t>
            </a:fld>
            <a:endParaRPr lang="en-IN" dirty="0"/>
          </a:p>
        </p:txBody>
      </p:sp>
      <p:sp>
        <p:nvSpPr>
          <p:cNvPr id="8" name="Footer Placeholder 7">
            <a:extLst>
              <a:ext uri="{FF2B5EF4-FFF2-40B4-BE49-F238E27FC236}">
                <a16:creationId xmlns:a16="http://schemas.microsoft.com/office/drawing/2014/main" id="{BA191BA0-1E86-AB2E-DF3E-DC94353950E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64EE0F0B-67B9-5CDC-05DA-329DD6B00AC0}"/>
              </a:ext>
            </a:extLst>
          </p:cNvPr>
          <p:cNvSpPr>
            <a:spLocks noGrp="1"/>
          </p:cNvSpPr>
          <p:nvPr>
            <p:ph type="sldNum" sz="quarter" idx="12"/>
          </p:nvPr>
        </p:nvSpPr>
        <p:spPr/>
        <p:txBody>
          <a:bodyPr/>
          <a:lstStyle/>
          <a:p>
            <a:fld id="{12F5A050-3BDA-4693-B900-FB9551812FAC}" type="slidenum">
              <a:rPr lang="en-IN" smtClean="0"/>
              <a:t>‹#›</a:t>
            </a:fld>
            <a:endParaRPr lang="en-IN" dirty="0"/>
          </a:p>
        </p:txBody>
      </p:sp>
    </p:spTree>
    <p:extLst>
      <p:ext uri="{BB962C8B-B14F-4D97-AF65-F5344CB8AC3E}">
        <p14:creationId xmlns:p14="http://schemas.microsoft.com/office/powerpoint/2010/main" val="225710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20F7-D196-1ECD-6783-3BEDA5AEFC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7F341D-F825-C390-F034-9286BDB0F85E}"/>
              </a:ext>
            </a:extLst>
          </p:cNvPr>
          <p:cNvSpPr>
            <a:spLocks noGrp="1"/>
          </p:cNvSpPr>
          <p:nvPr>
            <p:ph type="dt" sz="half" idx="10"/>
          </p:nvPr>
        </p:nvSpPr>
        <p:spPr/>
        <p:txBody>
          <a:bodyPr/>
          <a:lstStyle/>
          <a:p>
            <a:fld id="{F13B9EEC-AE5B-4911-AA7C-B5150968E714}" type="datetimeFigureOut">
              <a:rPr lang="en-IN" smtClean="0"/>
              <a:t>24-10-2023</a:t>
            </a:fld>
            <a:endParaRPr lang="en-IN" dirty="0"/>
          </a:p>
        </p:txBody>
      </p:sp>
      <p:sp>
        <p:nvSpPr>
          <p:cNvPr id="4" name="Footer Placeholder 3">
            <a:extLst>
              <a:ext uri="{FF2B5EF4-FFF2-40B4-BE49-F238E27FC236}">
                <a16:creationId xmlns:a16="http://schemas.microsoft.com/office/drawing/2014/main" id="{E3D16CCD-A98F-7F2F-511D-34645451456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145732F-C68A-D81F-2792-2E5689FDAE0A}"/>
              </a:ext>
            </a:extLst>
          </p:cNvPr>
          <p:cNvSpPr>
            <a:spLocks noGrp="1"/>
          </p:cNvSpPr>
          <p:nvPr>
            <p:ph type="sldNum" sz="quarter" idx="12"/>
          </p:nvPr>
        </p:nvSpPr>
        <p:spPr/>
        <p:txBody>
          <a:bodyPr/>
          <a:lstStyle/>
          <a:p>
            <a:fld id="{12F5A050-3BDA-4693-B900-FB9551812FAC}" type="slidenum">
              <a:rPr lang="en-IN" smtClean="0"/>
              <a:t>‹#›</a:t>
            </a:fld>
            <a:endParaRPr lang="en-IN" dirty="0"/>
          </a:p>
        </p:txBody>
      </p:sp>
    </p:spTree>
    <p:extLst>
      <p:ext uri="{BB962C8B-B14F-4D97-AF65-F5344CB8AC3E}">
        <p14:creationId xmlns:p14="http://schemas.microsoft.com/office/powerpoint/2010/main" val="1496337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E7DC2-2B2F-CC24-B0A4-7881B94C4117}"/>
              </a:ext>
            </a:extLst>
          </p:cNvPr>
          <p:cNvSpPr>
            <a:spLocks noGrp="1"/>
          </p:cNvSpPr>
          <p:nvPr>
            <p:ph type="dt" sz="half" idx="10"/>
          </p:nvPr>
        </p:nvSpPr>
        <p:spPr/>
        <p:txBody>
          <a:bodyPr/>
          <a:lstStyle/>
          <a:p>
            <a:fld id="{F13B9EEC-AE5B-4911-AA7C-B5150968E714}" type="datetimeFigureOut">
              <a:rPr lang="en-IN" smtClean="0"/>
              <a:t>24-10-2023</a:t>
            </a:fld>
            <a:endParaRPr lang="en-IN" dirty="0"/>
          </a:p>
        </p:txBody>
      </p:sp>
      <p:sp>
        <p:nvSpPr>
          <p:cNvPr id="3" name="Footer Placeholder 2">
            <a:extLst>
              <a:ext uri="{FF2B5EF4-FFF2-40B4-BE49-F238E27FC236}">
                <a16:creationId xmlns:a16="http://schemas.microsoft.com/office/drawing/2014/main" id="{086360B9-7F62-D48A-ECE0-D0494DF1F06F}"/>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F7FABBFD-C56C-0182-0D33-908D0EF49C88}"/>
              </a:ext>
            </a:extLst>
          </p:cNvPr>
          <p:cNvSpPr>
            <a:spLocks noGrp="1"/>
          </p:cNvSpPr>
          <p:nvPr>
            <p:ph type="sldNum" sz="quarter" idx="12"/>
          </p:nvPr>
        </p:nvSpPr>
        <p:spPr/>
        <p:txBody>
          <a:bodyPr/>
          <a:lstStyle/>
          <a:p>
            <a:fld id="{12F5A050-3BDA-4693-B900-FB9551812FAC}" type="slidenum">
              <a:rPr lang="en-IN" smtClean="0"/>
              <a:t>‹#›</a:t>
            </a:fld>
            <a:endParaRPr lang="en-IN" dirty="0"/>
          </a:p>
        </p:txBody>
      </p:sp>
    </p:spTree>
    <p:extLst>
      <p:ext uri="{BB962C8B-B14F-4D97-AF65-F5344CB8AC3E}">
        <p14:creationId xmlns:p14="http://schemas.microsoft.com/office/powerpoint/2010/main" val="384943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F7790-1DEC-EAC4-6A8F-7DFD5C633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0377A5-58EB-276F-913B-E506E79C35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BD5673-7E2E-EBE8-62F9-3158C820A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436099-3304-172A-B3F0-FA76618CDB22}"/>
              </a:ext>
            </a:extLst>
          </p:cNvPr>
          <p:cNvSpPr>
            <a:spLocks noGrp="1"/>
          </p:cNvSpPr>
          <p:nvPr>
            <p:ph type="dt" sz="half" idx="10"/>
          </p:nvPr>
        </p:nvSpPr>
        <p:spPr/>
        <p:txBody>
          <a:bodyPr/>
          <a:lstStyle/>
          <a:p>
            <a:fld id="{F13B9EEC-AE5B-4911-AA7C-B5150968E714}" type="datetimeFigureOut">
              <a:rPr lang="en-IN" smtClean="0"/>
              <a:t>24-10-2023</a:t>
            </a:fld>
            <a:endParaRPr lang="en-IN" dirty="0"/>
          </a:p>
        </p:txBody>
      </p:sp>
      <p:sp>
        <p:nvSpPr>
          <p:cNvPr id="6" name="Footer Placeholder 5">
            <a:extLst>
              <a:ext uri="{FF2B5EF4-FFF2-40B4-BE49-F238E27FC236}">
                <a16:creationId xmlns:a16="http://schemas.microsoft.com/office/drawing/2014/main" id="{69240153-4D13-2B61-037B-4D5B6F18D1A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D38791A-A45C-A2D4-29FC-71E9D1AE97A5}"/>
              </a:ext>
            </a:extLst>
          </p:cNvPr>
          <p:cNvSpPr>
            <a:spLocks noGrp="1"/>
          </p:cNvSpPr>
          <p:nvPr>
            <p:ph type="sldNum" sz="quarter" idx="12"/>
          </p:nvPr>
        </p:nvSpPr>
        <p:spPr/>
        <p:txBody>
          <a:bodyPr/>
          <a:lstStyle/>
          <a:p>
            <a:fld id="{12F5A050-3BDA-4693-B900-FB9551812FAC}" type="slidenum">
              <a:rPr lang="en-IN" smtClean="0"/>
              <a:t>‹#›</a:t>
            </a:fld>
            <a:endParaRPr lang="en-IN" dirty="0"/>
          </a:p>
        </p:txBody>
      </p:sp>
    </p:spTree>
    <p:extLst>
      <p:ext uri="{BB962C8B-B14F-4D97-AF65-F5344CB8AC3E}">
        <p14:creationId xmlns:p14="http://schemas.microsoft.com/office/powerpoint/2010/main" val="262582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6294-02B3-BB2D-6D7A-D7CD61084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B5E7E4-33BF-7111-EA97-B353D7B53A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E18FA10-F8BA-E556-4554-584F85C53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4C1D5F-0DBF-8EC8-238D-E7E063C19313}"/>
              </a:ext>
            </a:extLst>
          </p:cNvPr>
          <p:cNvSpPr>
            <a:spLocks noGrp="1"/>
          </p:cNvSpPr>
          <p:nvPr>
            <p:ph type="dt" sz="half" idx="10"/>
          </p:nvPr>
        </p:nvSpPr>
        <p:spPr/>
        <p:txBody>
          <a:bodyPr/>
          <a:lstStyle/>
          <a:p>
            <a:fld id="{F13B9EEC-AE5B-4911-AA7C-B5150968E714}" type="datetimeFigureOut">
              <a:rPr lang="en-IN" smtClean="0"/>
              <a:t>24-10-2023</a:t>
            </a:fld>
            <a:endParaRPr lang="en-IN" dirty="0"/>
          </a:p>
        </p:txBody>
      </p:sp>
      <p:sp>
        <p:nvSpPr>
          <p:cNvPr id="6" name="Footer Placeholder 5">
            <a:extLst>
              <a:ext uri="{FF2B5EF4-FFF2-40B4-BE49-F238E27FC236}">
                <a16:creationId xmlns:a16="http://schemas.microsoft.com/office/drawing/2014/main" id="{07F5DD91-F416-DD4E-86F7-748CBB4D374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B97F2A3-9AF5-C544-CB89-1493BDFEC879}"/>
              </a:ext>
            </a:extLst>
          </p:cNvPr>
          <p:cNvSpPr>
            <a:spLocks noGrp="1"/>
          </p:cNvSpPr>
          <p:nvPr>
            <p:ph type="sldNum" sz="quarter" idx="12"/>
          </p:nvPr>
        </p:nvSpPr>
        <p:spPr/>
        <p:txBody>
          <a:bodyPr/>
          <a:lstStyle/>
          <a:p>
            <a:fld id="{12F5A050-3BDA-4693-B900-FB9551812FAC}" type="slidenum">
              <a:rPr lang="en-IN" smtClean="0"/>
              <a:t>‹#›</a:t>
            </a:fld>
            <a:endParaRPr lang="en-IN" dirty="0"/>
          </a:p>
        </p:txBody>
      </p:sp>
    </p:spTree>
    <p:extLst>
      <p:ext uri="{BB962C8B-B14F-4D97-AF65-F5344CB8AC3E}">
        <p14:creationId xmlns:p14="http://schemas.microsoft.com/office/powerpoint/2010/main" val="1904928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89B87-AD92-7B90-323A-E97CB97B34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E96242-5DE2-9D87-47BF-7E406B7A36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ACD731-0ED3-5F50-032E-3E9C29DB76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B9EEC-AE5B-4911-AA7C-B5150968E714}" type="datetimeFigureOut">
              <a:rPr lang="en-IN" smtClean="0"/>
              <a:t>24-10-2023</a:t>
            </a:fld>
            <a:endParaRPr lang="en-IN" dirty="0"/>
          </a:p>
        </p:txBody>
      </p:sp>
      <p:sp>
        <p:nvSpPr>
          <p:cNvPr id="5" name="Footer Placeholder 4">
            <a:extLst>
              <a:ext uri="{FF2B5EF4-FFF2-40B4-BE49-F238E27FC236}">
                <a16:creationId xmlns:a16="http://schemas.microsoft.com/office/drawing/2014/main" id="{1B8C8021-B314-E023-3F29-9B8D18C55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A0FC19B-5773-5B13-D014-C263623B8C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5A050-3BDA-4693-B900-FB9551812FAC}" type="slidenum">
              <a:rPr lang="en-IN" smtClean="0"/>
              <a:t>‹#›</a:t>
            </a:fld>
            <a:endParaRPr lang="en-IN" dirty="0"/>
          </a:p>
        </p:txBody>
      </p:sp>
    </p:spTree>
    <p:extLst>
      <p:ext uri="{BB962C8B-B14F-4D97-AF65-F5344CB8AC3E}">
        <p14:creationId xmlns:p14="http://schemas.microsoft.com/office/powerpoint/2010/main" val="4154349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90A5-8CEA-6BD1-7E43-4FC656606844}"/>
              </a:ext>
            </a:extLst>
          </p:cNvPr>
          <p:cNvSpPr>
            <a:spLocks noGrp="1"/>
          </p:cNvSpPr>
          <p:nvPr>
            <p:ph type="title"/>
          </p:nvPr>
        </p:nvSpPr>
        <p:spPr>
          <a:xfrm>
            <a:off x="278363" y="2103437"/>
            <a:ext cx="10515600" cy="1325563"/>
          </a:xfrm>
        </p:spPr>
        <p:txBody>
          <a:bodyPr>
            <a:normAutofit/>
          </a:bodyPr>
          <a:lstStyle/>
          <a:p>
            <a:r>
              <a:rPr lang="en-US" sz="6000" dirty="0">
                <a:latin typeface="Bahnschrift Light SemiCondensed" panose="020B0502040204020203" pitchFamily="34" charset="0"/>
              </a:rPr>
              <a:t>SUSTAINABLE  DEVELOPMENT</a:t>
            </a:r>
            <a:endParaRPr lang="en-IN" sz="6000" dirty="0">
              <a:latin typeface="Bahnschrift Light SemiCondensed" panose="020B0502040204020203" pitchFamily="34" charset="0"/>
            </a:endParaRPr>
          </a:p>
        </p:txBody>
      </p:sp>
      <p:sp>
        <p:nvSpPr>
          <p:cNvPr id="3" name="TextBox 2">
            <a:extLst>
              <a:ext uri="{FF2B5EF4-FFF2-40B4-BE49-F238E27FC236}">
                <a16:creationId xmlns:a16="http://schemas.microsoft.com/office/drawing/2014/main" id="{C81EB546-C2EE-020C-DB99-A8EE05600C8A}"/>
              </a:ext>
            </a:extLst>
          </p:cNvPr>
          <p:cNvSpPr txBox="1"/>
          <p:nvPr/>
        </p:nvSpPr>
        <p:spPr>
          <a:xfrm>
            <a:off x="877078" y="2679594"/>
            <a:ext cx="2118049" cy="2646878"/>
          </a:xfrm>
          <a:prstGeom prst="rect">
            <a:avLst/>
          </a:prstGeom>
          <a:noFill/>
        </p:spPr>
        <p:txBody>
          <a:bodyPr wrap="square" rtlCol="0">
            <a:spAutoFit/>
          </a:bodyPr>
          <a:lstStyle/>
          <a:p>
            <a:r>
              <a:rPr lang="en-US" sz="16600" b="1" dirty="0"/>
              <a:t>&amp;</a:t>
            </a:r>
            <a:endParaRPr lang="en-IN" sz="16600" b="1" dirty="0"/>
          </a:p>
        </p:txBody>
      </p:sp>
      <p:sp>
        <p:nvSpPr>
          <p:cNvPr id="4" name="TextBox 3">
            <a:extLst>
              <a:ext uri="{FF2B5EF4-FFF2-40B4-BE49-F238E27FC236}">
                <a16:creationId xmlns:a16="http://schemas.microsoft.com/office/drawing/2014/main" id="{CD68109B-6785-553F-5AE7-DE98A29A3A74}"/>
              </a:ext>
            </a:extLst>
          </p:cNvPr>
          <p:cNvSpPr txBox="1"/>
          <p:nvPr/>
        </p:nvSpPr>
        <p:spPr>
          <a:xfrm>
            <a:off x="2677886" y="3541368"/>
            <a:ext cx="9178212" cy="923330"/>
          </a:xfrm>
          <a:prstGeom prst="rect">
            <a:avLst/>
          </a:prstGeom>
          <a:noFill/>
        </p:spPr>
        <p:txBody>
          <a:bodyPr wrap="square" rtlCol="0">
            <a:spAutoFit/>
          </a:bodyPr>
          <a:lstStyle/>
          <a:p>
            <a:r>
              <a:rPr lang="en-US" sz="5400" dirty="0">
                <a:latin typeface="Bahnschrift Light SemiCondensed" panose="020B0502040204020203" pitchFamily="34" charset="0"/>
              </a:rPr>
              <a:t>UNSUSTAINABLE  DEVELOPMENT</a:t>
            </a:r>
            <a:endParaRPr lang="en-IN" sz="5400" dirty="0"/>
          </a:p>
        </p:txBody>
      </p:sp>
    </p:spTree>
    <p:extLst>
      <p:ext uri="{BB962C8B-B14F-4D97-AF65-F5344CB8AC3E}">
        <p14:creationId xmlns:p14="http://schemas.microsoft.com/office/powerpoint/2010/main" val="996818193"/>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FEB932-98B1-E336-C007-BC64D00A5695}"/>
              </a:ext>
            </a:extLst>
          </p:cNvPr>
          <p:cNvSpPr txBox="1"/>
          <p:nvPr/>
        </p:nvSpPr>
        <p:spPr>
          <a:xfrm>
            <a:off x="783772" y="550505"/>
            <a:ext cx="9470572" cy="4199611"/>
          </a:xfrm>
          <a:prstGeom prst="rect">
            <a:avLst/>
          </a:prstGeom>
          <a:noFill/>
        </p:spPr>
        <p:txBody>
          <a:bodyPr wrap="square" rtlCol="0">
            <a:spAutoFit/>
          </a:bodyPr>
          <a:lstStyle/>
          <a:p>
            <a:pPr>
              <a:lnSpc>
                <a:spcPct val="150000"/>
              </a:lnSpc>
            </a:pPr>
            <a:r>
              <a:rPr lang="en-US" sz="2000" dirty="0"/>
              <a:t>Consequences:</a:t>
            </a:r>
          </a:p>
          <a:p>
            <a:pPr>
              <a:lnSpc>
                <a:spcPct val="150000"/>
              </a:lnSpc>
            </a:pPr>
            <a:r>
              <a:rPr lang="en-US" sz="2000" dirty="0"/>
              <a:t>The unsustainable development in Joshimath has led to several negative consequences, including:</a:t>
            </a:r>
          </a:p>
          <a:p>
            <a:pPr>
              <a:lnSpc>
                <a:spcPct val="150000"/>
              </a:lnSpc>
            </a:pPr>
            <a:endParaRPr lang="en-US" sz="2000" dirty="0"/>
          </a:p>
          <a:p>
            <a:pPr>
              <a:lnSpc>
                <a:spcPct val="150000"/>
              </a:lnSpc>
            </a:pPr>
            <a:r>
              <a:rPr lang="en-US" sz="2000" dirty="0"/>
              <a:t>1. Increased environmental degradation and vulnerability to natural disasters.</a:t>
            </a:r>
          </a:p>
          <a:p>
            <a:pPr>
              <a:lnSpc>
                <a:spcPct val="150000"/>
              </a:lnSpc>
            </a:pPr>
            <a:r>
              <a:rPr lang="en-US" sz="2000" dirty="0"/>
              <a:t>2. Loss of biodiversity and disruption of local ecosystems.</a:t>
            </a:r>
          </a:p>
          <a:p>
            <a:pPr>
              <a:lnSpc>
                <a:spcPct val="150000"/>
              </a:lnSpc>
            </a:pPr>
            <a:r>
              <a:rPr lang="en-US" sz="2000" dirty="0"/>
              <a:t>3. Water pollution and a decline in water quality.</a:t>
            </a:r>
          </a:p>
          <a:p>
            <a:pPr>
              <a:lnSpc>
                <a:spcPct val="150000"/>
              </a:lnSpc>
            </a:pPr>
            <a:r>
              <a:rPr lang="en-US" sz="2000" dirty="0"/>
              <a:t>4. Displacement of traditional livelihoods and social disruption.</a:t>
            </a:r>
          </a:p>
          <a:p>
            <a:pPr>
              <a:lnSpc>
                <a:spcPct val="150000"/>
              </a:lnSpc>
            </a:pPr>
            <a:r>
              <a:rPr lang="en-US" sz="2000" dirty="0"/>
              <a:t>5. Inadequate infrastructure, affecting the quality of life for residents.</a:t>
            </a:r>
          </a:p>
        </p:txBody>
      </p:sp>
      <p:sp>
        <p:nvSpPr>
          <p:cNvPr id="6" name="TextBox 5">
            <a:extLst>
              <a:ext uri="{FF2B5EF4-FFF2-40B4-BE49-F238E27FC236}">
                <a16:creationId xmlns:a16="http://schemas.microsoft.com/office/drawing/2014/main" id="{67B6297C-7E9A-B3CE-CDB6-77D71AC3CF3C}"/>
              </a:ext>
            </a:extLst>
          </p:cNvPr>
          <p:cNvSpPr txBox="1"/>
          <p:nvPr/>
        </p:nvSpPr>
        <p:spPr>
          <a:xfrm>
            <a:off x="0" y="5159829"/>
            <a:ext cx="12192000" cy="369332"/>
          </a:xfrm>
          <a:prstGeom prst="rect">
            <a:avLst/>
          </a:prstGeom>
          <a:noFill/>
        </p:spPr>
        <p:txBody>
          <a:bodyPr wrap="square" rtlCol="0">
            <a:spAutoFit/>
          </a:bodyPr>
          <a:lstStyle/>
          <a:p>
            <a:r>
              <a:rPr lang="en-US" dirty="0"/>
              <a:t>*********************************************************************************************************</a:t>
            </a:r>
            <a:endParaRPr lang="en-IN" dirty="0"/>
          </a:p>
        </p:txBody>
      </p:sp>
    </p:spTree>
    <p:extLst>
      <p:ext uri="{BB962C8B-B14F-4D97-AF65-F5344CB8AC3E}">
        <p14:creationId xmlns:p14="http://schemas.microsoft.com/office/powerpoint/2010/main" val="3078563192"/>
      </p:ext>
    </p:extLst>
  </p:cSld>
  <p:clrMapOvr>
    <a:masterClrMapping/>
  </p:clrMapOvr>
  <mc:AlternateContent xmlns:mc="http://schemas.openxmlformats.org/markup-compatibility/2006">
    <mc:Choice xmlns:p14="http://schemas.microsoft.com/office/powerpoint/2010/main" Requires="p14">
      <p:transition spd="slow" p14:dur="1500">
        <p:randomBar dir="vert"/>
      </p:transition>
    </mc:Choice>
    <mc:Fallback>
      <p:transition spd="slow">
        <p:randomBar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C72B-7268-4ADB-17B0-F8F0BEBCEDBA}"/>
              </a:ext>
            </a:extLst>
          </p:cNvPr>
          <p:cNvSpPr>
            <a:spLocks noGrp="1"/>
          </p:cNvSpPr>
          <p:nvPr>
            <p:ph type="title"/>
          </p:nvPr>
        </p:nvSpPr>
        <p:spPr/>
        <p:txBody>
          <a:bodyPr>
            <a:normAutofit/>
          </a:bodyPr>
          <a:lstStyle/>
          <a:p>
            <a:r>
              <a:rPr lang="en-IN" sz="4800" b="1" u="sng" dirty="0"/>
              <a:t> Solutions for Sustainable Development</a:t>
            </a:r>
            <a:r>
              <a:rPr lang="en-US" sz="4800" b="1" u="sng" dirty="0"/>
              <a:t> :-</a:t>
            </a:r>
            <a:endParaRPr lang="en-IN" sz="4800" b="1" u="sng" dirty="0"/>
          </a:p>
        </p:txBody>
      </p:sp>
      <p:sp>
        <p:nvSpPr>
          <p:cNvPr id="4" name="TextBox 3">
            <a:extLst>
              <a:ext uri="{FF2B5EF4-FFF2-40B4-BE49-F238E27FC236}">
                <a16:creationId xmlns:a16="http://schemas.microsoft.com/office/drawing/2014/main" id="{BEE8AE9E-73F7-B6A1-2A38-FE43CE3DAB13}"/>
              </a:ext>
            </a:extLst>
          </p:cNvPr>
          <p:cNvSpPr txBox="1"/>
          <p:nvPr/>
        </p:nvSpPr>
        <p:spPr>
          <a:xfrm>
            <a:off x="457200" y="1560060"/>
            <a:ext cx="11495314" cy="880369"/>
          </a:xfrm>
          <a:prstGeom prst="rect">
            <a:avLst/>
          </a:prstGeom>
          <a:noFill/>
        </p:spPr>
        <p:txBody>
          <a:bodyPr wrap="square" rtlCol="0">
            <a:spAutoFit/>
          </a:bodyPr>
          <a:lstStyle/>
          <a:p>
            <a:pPr>
              <a:lnSpc>
                <a:spcPct val="150000"/>
              </a:lnSpc>
            </a:pPr>
            <a:r>
              <a:rPr lang="en-US" dirty="0"/>
              <a:t>Preventing unsustainable development is a crucial step in ensuring a more sustainable and equitable future for our planet and its inhabitants. Here are several strategies and approaches that can help prevent unsustainable development:</a:t>
            </a:r>
            <a:endParaRPr lang="en-IN" dirty="0"/>
          </a:p>
        </p:txBody>
      </p:sp>
      <p:sp>
        <p:nvSpPr>
          <p:cNvPr id="5" name="TextBox 4">
            <a:extLst>
              <a:ext uri="{FF2B5EF4-FFF2-40B4-BE49-F238E27FC236}">
                <a16:creationId xmlns:a16="http://schemas.microsoft.com/office/drawing/2014/main" id="{00F70B99-7E19-5655-A3A0-92A9A6AE8857}"/>
              </a:ext>
            </a:extLst>
          </p:cNvPr>
          <p:cNvSpPr txBox="1"/>
          <p:nvPr/>
        </p:nvSpPr>
        <p:spPr>
          <a:xfrm>
            <a:off x="457200" y="2571057"/>
            <a:ext cx="6242180" cy="2957861"/>
          </a:xfrm>
          <a:prstGeom prst="rect">
            <a:avLst/>
          </a:prstGeom>
          <a:noFill/>
        </p:spPr>
        <p:txBody>
          <a:bodyPr wrap="square" rtlCol="0">
            <a:spAutoFit/>
          </a:bodyPr>
          <a:lstStyle/>
          <a:p>
            <a:pPr marL="342900" indent="-342900">
              <a:lnSpc>
                <a:spcPct val="150000"/>
              </a:lnSpc>
              <a:buFont typeface="+mj-lt"/>
              <a:buAutoNum type="arabicPeriod"/>
            </a:pPr>
            <a:r>
              <a:rPr lang="en-US" dirty="0"/>
              <a:t>PROMOTE UNSUSTAINABLE LAND USE PLANNING</a:t>
            </a:r>
          </a:p>
          <a:p>
            <a:pPr marL="342900" indent="-342900">
              <a:lnSpc>
                <a:spcPct val="150000"/>
              </a:lnSpc>
              <a:buFont typeface="+mj-lt"/>
              <a:buAutoNum type="arabicPeriod"/>
            </a:pPr>
            <a:r>
              <a:rPr lang="en-US" dirty="0"/>
              <a:t>INVEST IN RENEWABLE ENERGY</a:t>
            </a:r>
          </a:p>
          <a:p>
            <a:pPr marL="342900" indent="-342900">
              <a:lnSpc>
                <a:spcPct val="150000"/>
              </a:lnSpc>
              <a:buFont typeface="+mj-lt"/>
              <a:buAutoNum type="arabicPeriod"/>
            </a:pPr>
            <a:r>
              <a:rPr lang="en-US" dirty="0"/>
              <a:t>ENCOURAGE RESPONSIBLE ENERGY</a:t>
            </a:r>
          </a:p>
          <a:p>
            <a:pPr marL="342900" indent="-342900">
              <a:lnSpc>
                <a:spcPct val="150000"/>
              </a:lnSpc>
              <a:buFont typeface="+mj-lt"/>
              <a:buAutoNum type="arabicPeriod"/>
            </a:pPr>
            <a:r>
              <a:rPr lang="en-US" dirty="0"/>
              <a:t>PROMOTE CONSERVATION AND BIODIVERSITY PROTECTION</a:t>
            </a:r>
          </a:p>
          <a:p>
            <a:pPr marL="342900" indent="-342900">
              <a:lnSpc>
                <a:spcPct val="150000"/>
              </a:lnSpc>
              <a:buFont typeface="+mj-lt"/>
              <a:buAutoNum type="arabicPeriod"/>
            </a:pPr>
            <a:r>
              <a:rPr lang="en-US" dirty="0"/>
              <a:t>INVEST IN GREEN INFRASTRUCTURE</a:t>
            </a:r>
          </a:p>
          <a:p>
            <a:pPr marL="342900" indent="-342900">
              <a:lnSpc>
                <a:spcPct val="150000"/>
              </a:lnSpc>
              <a:buFont typeface="+mj-lt"/>
              <a:buAutoNum type="arabicPeriod"/>
            </a:pPr>
            <a:r>
              <a:rPr lang="en-US" dirty="0"/>
              <a:t>EDUCATE AND RAISE AWARENESS</a:t>
            </a:r>
          </a:p>
          <a:p>
            <a:pPr marL="342900" indent="-342900">
              <a:lnSpc>
                <a:spcPct val="150000"/>
              </a:lnSpc>
              <a:buFont typeface="+mj-lt"/>
              <a:buAutoNum type="arabicPeriod"/>
            </a:pPr>
            <a:endParaRPr lang="en-IN" dirty="0"/>
          </a:p>
        </p:txBody>
      </p:sp>
      <p:sp>
        <p:nvSpPr>
          <p:cNvPr id="6" name="TextBox 5">
            <a:extLst>
              <a:ext uri="{FF2B5EF4-FFF2-40B4-BE49-F238E27FC236}">
                <a16:creationId xmlns:a16="http://schemas.microsoft.com/office/drawing/2014/main" id="{C705BEBB-7C19-2782-A806-A33D3FA73D38}"/>
              </a:ext>
            </a:extLst>
          </p:cNvPr>
          <p:cNvSpPr txBox="1"/>
          <p:nvPr/>
        </p:nvSpPr>
        <p:spPr>
          <a:xfrm>
            <a:off x="457200" y="5053328"/>
            <a:ext cx="11734800" cy="1711366"/>
          </a:xfrm>
          <a:prstGeom prst="rect">
            <a:avLst/>
          </a:prstGeom>
          <a:noFill/>
        </p:spPr>
        <p:txBody>
          <a:bodyPr wrap="square" rtlCol="0">
            <a:spAutoFit/>
          </a:bodyPr>
          <a:lstStyle/>
          <a:p>
            <a:pPr>
              <a:lnSpc>
                <a:spcPct val="150000"/>
              </a:lnSpc>
            </a:pPr>
            <a:r>
              <a:rPr lang="en-US" dirty="0"/>
              <a:t>Preventing unsustainable development is a complex, multifaceted endeavor that requires a concerted effort from governments, businesses, communities, and individuals. By prioritizing sustainability in policy and decision-making, promoting responsible consumption and production, and respecting the limits of our planet's resources, we can work towards a more sustainable and harmonious future.</a:t>
            </a:r>
            <a:endParaRPr lang="en-IN" dirty="0"/>
          </a:p>
        </p:txBody>
      </p:sp>
    </p:spTree>
    <p:extLst>
      <p:ext uri="{BB962C8B-B14F-4D97-AF65-F5344CB8AC3E}">
        <p14:creationId xmlns:p14="http://schemas.microsoft.com/office/powerpoint/2010/main" val="1221771000"/>
      </p:ext>
    </p:extLst>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5005-84D2-3891-D23A-F447CDCA88F5}"/>
              </a:ext>
            </a:extLst>
          </p:cNvPr>
          <p:cNvSpPr>
            <a:spLocks noGrp="1"/>
          </p:cNvSpPr>
          <p:nvPr>
            <p:ph type="title"/>
          </p:nvPr>
        </p:nvSpPr>
        <p:spPr>
          <a:xfrm>
            <a:off x="177281" y="365125"/>
            <a:ext cx="11905861" cy="1325563"/>
          </a:xfrm>
        </p:spPr>
        <p:txBody>
          <a:bodyPr/>
          <a:lstStyle/>
          <a:p>
            <a:r>
              <a:rPr lang="en-US" b="1" u="sng" dirty="0"/>
              <a:t>CHALLENGES FOR SUSTAINABLE DEVELOPMENT :-</a:t>
            </a:r>
            <a:endParaRPr lang="en-IN" b="1" u="sng" dirty="0"/>
          </a:p>
        </p:txBody>
      </p:sp>
      <p:sp>
        <p:nvSpPr>
          <p:cNvPr id="3" name="TextBox 2">
            <a:extLst>
              <a:ext uri="{FF2B5EF4-FFF2-40B4-BE49-F238E27FC236}">
                <a16:creationId xmlns:a16="http://schemas.microsoft.com/office/drawing/2014/main" id="{835509AB-CDE0-C667-EB7C-67D4A86F1034}"/>
              </a:ext>
            </a:extLst>
          </p:cNvPr>
          <p:cNvSpPr txBox="1"/>
          <p:nvPr/>
        </p:nvSpPr>
        <p:spPr>
          <a:xfrm>
            <a:off x="236375" y="1438762"/>
            <a:ext cx="11719250" cy="1295868"/>
          </a:xfrm>
          <a:prstGeom prst="rect">
            <a:avLst/>
          </a:prstGeom>
          <a:noFill/>
        </p:spPr>
        <p:txBody>
          <a:bodyPr wrap="square" rtlCol="0">
            <a:spAutoFit/>
          </a:bodyPr>
          <a:lstStyle/>
          <a:p>
            <a:pPr>
              <a:lnSpc>
                <a:spcPct val="150000"/>
              </a:lnSpc>
            </a:pPr>
            <a:r>
              <a:rPr lang="en-US" dirty="0"/>
              <a:t>These challenges arise from economic, social, environmental, and political factors, and they often intersect with one another. Here are some of the key challenges and barriers for sustainable development:</a:t>
            </a:r>
          </a:p>
          <a:p>
            <a:pPr>
              <a:lnSpc>
                <a:spcPct val="150000"/>
              </a:lnSpc>
            </a:pPr>
            <a:endParaRPr lang="en-IN" dirty="0"/>
          </a:p>
        </p:txBody>
      </p:sp>
      <p:sp>
        <p:nvSpPr>
          <p:cNvPr id="4" name="TextBox 3">
            <a:extLst>
              <a:ext uri="{FF2B5EF4-FFF2-40B4-BE49-F238E27FC236}">
                <a16:creationId xmlns:a16="http://schemas.microsoft.com/office/drawing/2014/main" id="{4693E4F1-60F8-CB3E-7467-4496D3A8A79F}"/>
              </a:ext>
            </a:extLst>
          </p:cNvPr>
          <p:cNvSpPr txBox="1"/>
          <p:nvPr/>
        </p:nvSpPr>
        <p:spPr>
          <a:xfrm>
            <a:off x="264369" y="2307180"/>
            <a:ext cx="7725747" cy="4204356"/>
          </a:xfrm>
          <a:prstGeom prst="rect">
            <a:avLst/>
          </a:prstGeom>
          <a:noFill/>
        </p:spPr>
        <p:txBody>
          <a:bodyPr wrap="square" rtlCol="0">
            <a:spAutoFit/>
          </a:bodyPr>
          <a:lstStyle/>
          <a:p>
            <a:pPr marL="342900" indent="-342900">
              <a:lnSpc>
                <a:spcPct val="150000"/>
              </a:lnSpc>
              <a:buFont typeface="+mj-lt"/>
              <a:buAutoNum type="arabicPeriod"/>
            </a:pPr>
            <a:r>
              <a:rPr lang="en-US" dirty="0"/>
              <a:t>LIMITED RESOURCES</a:t>
            </a:r>
          </a:p>
          <a:p>
            <a:pPr marL="342900" indent="-342900">
              <a:lnSpc>
                <a:spcPct val="150000"/>
              </a:lnSpc>
              <a:buFont typeface="+mj-lt"/>
              <a:buAutoNum type="arabicPeriod"/>
            </a:pPr>
            <a:r>
              <a:rPr lang="en-US" dirty="0"/>
              <a:t>CLIMATE CHANGE</a:t>
            </a:r>
          </a:p>
          <a:p>
            <a:pPr marL="342900" indent="-342900">
              <a:lnSpc>
                <a:spcPct val="150000"/>
              </a:lnSpc>
              <a:buFont typeface="+mj-lt"/>
              <a:buAutoNum type="arabicPeriod"/>
            </a:pPr>
            <a:r>
              <a:rPr lang="en-US" dirty="0"/>
              <a:t>POVERTY AND INEQUALITY</a:t>
            </a:r>
          </a:p>
          <a:p>
            <a:pPr marL="342900" indent="-342900">
              <a:lnSpc>
                <a:spcPct val="150000"/>
              </a:lnSpc>
              <a:buFont typeface="+mj-lt"/>
              <a:buAutoNum type="arabicPeriod"/>
            </a:pPr>
            <a:r>
              <a:rPr lang="en-US" dirty="0"/>
              <a:t>POPULATION GROWTH</a:t>
            </a:r>
          </a:p>
          <a:p>
            <a:pPr marL="342900" indent="-342900">
              <a:lnSpc>
                <a:spcPct val="150000"/>
              </a:lnSpc>
              <a:buFont typeface="+mj-lt"/>
              <a:buAutoNum type="arabicPeriod"/>
            </a:pPr>
            <a:r>
              <a:rPr lang="en-US" dirty="0"/>
              <a:t>ENVIRONMENTAL DEGRADATION</a:t>
            </a:r>
          </a:p>
          <a:p>
            <a:pPr marL="342900" indent="-342900">
              <a:lnSpc>
                <a:spcPct val="150000"/>
              </a:lnSpc>
              <a:buFont typeface="+mj-lt"/>
              <a:buAutoNum type="arabicPeriod"/>
            </a:pPr>
            <a:r>
              <a:rPr lang="en-US" dirty="0"/>
              <a:t>LACK OF ACCESS TO EDUCATION AND HEALTHCARE</a:t>
            </a:r>
          </a:p>
          <a:p>
            <a:pPr marL="342900" indent="-342900">
              <a:lnSpc>
                <a:spcPct val="150000"/>
              </a:lnSpc>
              <a:buFont typeface="+mj-lt"/>
              <a:buAutoNum type="arabicPeriod"/>
            </a:pPr>
            <a:r>
              <a:rPr lang="en-US" dirty="0"/>
              <a:t>POLITICAL AND GOVERNANCE CHALLENGES</a:t>
            </a:r>
          </a:p>
          <a:p>
            <a:pPr marL="342900" indent="-342900">
              <a:lnSpc>
                <a:spcPct val="150000"/>
              </a:lnSpc>
              <a:buFont typeface="+mj-lt"/>
              <a:buAutoNum type="arabicPeriod"/>
            </a:pPr>
            <a:r>
              <a:rPr lang="en-US" dirty="0"/>
              <a:t>INADEQUATE INFRASTRUCTURE</a:t>
            </a:r>
          </a:p>
          <a:p>
            <a:pPr marL="342900" indent="-342900">
              <a:lnSpc>
                <a:spcPct val="150000"/>
              </a:lnSpc>
              <a:buFont typeface="+mj-lt"/>
              <a:buAutoNum type="arabicPeriod"/>
            </a:pPr>
            <a:r>
              <a:rPr lang="en-US" dirty="0"/>
              <a:t>UNSUSTAINABLE CONSUMPTION AND PRODUCTION PATTERNS</a:t>
            </a:r>
          </a:p>
          <a:p>
            <a:pPr marL="342900" indent="-342900">
              <a:lnSpc>
                <a:spcPct val="150000"/>
              </a:lnSpc>
              <a:buFont typeface="+mj-lt"/>
              <a:buAutoNum type="arabicPeriod"/>
            </a:pPr>
            <a:r>
              <a:rPr lang="en-US" dirty="0"/>
              <a:t>SHORT-TERM FOCUS</a:t>
            </a:r>
            <a:endParaRPr lang="en-IN" dirty="0"/>
          </a:p>
        </p:txBody>
      </p:sp>
    </p:spTree>
    <p:extLst>
      <p:ext uri="{BB962C8B-B14F-4D97-AF65-F5344CB8AC3E}">
        <p14:creationId xmlns:p14="http://schemas.microsoft.com/office/powerpoint/2010/main" val="3418034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EBBEE-5FB0-B85E-3989-62D168B57A8C}"/>
              </a:ext>
            </a:extLst>
          </p:cNvPr>
          <p:cNvSpPr>
            <a:spLocks noGrp="1"/>
          </p:cNvSpPr>
          <p:nvPr>
            <p:ph type="title"/>
          </p:nvPr>
        </p:nvSpPr>
        <p:spPr>
          <a:xfrm>
            <a:off x="334347" y="337133"/>
            <a:ext cx="10515600" cy="1325563"/>
          </a:xfrm>
        </p:spPr>
        <p:txBody>
          <a:bodyPr/>
          <a:lstStyle/>
          <a:p>
            <a:r>
              <a:rPr lang="en-US" b="1" u="sng" dirty="0"/>
              <a:t>ROLE OF INNOVATION AND TECHNOLOGY :-</a:t>
            </a:r>
            <a:endParaRPr lang="en-IN" b="1" u="sng" dirty="0"/>
          </a:p>
        </p:txBody>
      </p:sp>
      <p:sp>
        <p:nvSpPr>
          <p:cNvPr id="3" name="TextBox 2">
            <a:extLst>
              <a:ext uri="{FF2B5EF4-FFF2-40B4-BE49-F238E27FC236}">
                <a16:creationId xmlns:a16="http://schemas.microsoft.com/office/drawing/2014/main" id="{B2672469-2610-4645-42B9-6A074A04AFE8}"/>
              </a:ext>
            </a:extLst>
          </p:cNvPr>
          <p:cNvSpPr txBox="1"/>
          <p:nvPr/>
        </p:nvSpPr>
        <p:spPr>
          <a:xfrm>
            <a:off x="334347" y="1560059"/>
            <a:ext cx="11235612" cy="923330"/>
          </a:xfrm>
          <a:prstGeom prst="rect">
            <a:avLst/>
          </a:prstGeom>
          <a:noFill/>
        </p:spPr>
        <p:txBody>
          <a:bodyPr wrap="square" rtlCol="0">
            <a:spAutoFit/>
          </a:bodyPr>
          <a:lstStyle/>
          <a:p>
            <a:r>
              <a:rPr lang="en-US" dirty="0"/>
              <a:t>Innovation and technology play a crucial role in advancing sustainable development by providing tools, solutions, and strategies to address various economic, social, and environmental challenges. Here are some key ways in which innovation and technology contribute to sustainable development:</a:t>
            </a:r>
            <a:endParaRPr lang="en-IN" dirty="0"/>
          </a:p>
        </p:txBody>
      </p:sp>
      <p:sp>
        <p:nvSpPr>
          <p:cNvPr id="4" name="TextBox 3">
            <a:extLst>
              <a:ext uri="{FF2B5EF4-FFF2-40B4-BE49-F238E27FC236}">
                <a16:creationId xmlns:a16="http://schemas.microsoft.com/office/drawing/2014/main" id="{C48AD839-2A74-B725-663F-6168C5FE90C7}"/>
              </a:ext>
            </a:extLst>
          </p:cNvPr>
          <p:cNvSpPr txBox="1"/>
          <p:nvPr/>
        </p:nvSpPr>
        <p:spPr>
          <a:xfrm>
            <a:off x="399661" y="2430809"/>
            <a:ext cx="4805266" cy="1295868"/>
          </a:xfrm>
          <a:prstGeom prst="rect">
            <a:avLst/>
          </a:prstGeom>
          <a:noFill/>
        </p:spPr>
        <p:txBody>
          <a:bodyPr wrap="square" rtlCol="0">
            <a:spAutoFit/>
          </a:bodyPr>
          <a:lstStyle/>
          <a:p>
            <a:pPr>
              <a:lnSpc>
                <a:spcPct val="150000"/>
              </a:lnSpc>
            </a:pPr>
            <a:r>
              <a:rPr lang="en-US" b="1" dirty="0"/>
              <a:t>ENVIRONMENTAL SUSTAINABILITY :</a:t>
            </a:r>
          </a:p>
          <a:p>
            <a:pPr marL="400050" indent="-400050">
              <a:lnSpc>
                <a:spcPct val="150000"/>
              </a:lnSpc>
              <a:buFont typeface="+mj-lt"/>
              <a:buAutoNum type="romanLcPeriod"/>
            </a:pPr>
            <a:r>
              <a:rPr lang="en-US" dirty="0"/>
              <a:t>CLEAN ENERGY</a:t>
            </a:r>
          </a:p>
          <a:p>
            <a:pPr marL="400050" indent="-400050">
              <a:lnSpc>
                <a:spcPct val="150000"/>
              </a:lnSpc>
              <a:buFont typeface="+mj-lt"/>
              <a:buAutoNum type="romanLcPeriod"/>
            </a:pPr>
            <a:r>
              <a:rPr lang="en-US" dirty="0"/>
              <a:t>WATER MANAGEMENT</a:t>
            </a:r>
            <a:endParaRPr lang="en-IN" dirty="0"/>
          </a:p>
        </p:txBody>
      </p:sp>
      <p:sp>
        <p:nvSpPr>
          <p:cNvPr id="5" name="TextBox 4">
            <a:extLst>
              <a:ext uri="{FF2B5EF4-FFF2-40B4-BE49-F238E27FC236}">
                <a16:creationId xmlns:a16="http://schemas.microsoft.com/office/drawing/2014/main" id="{A7566666-370C-D578-938E-B00498EF1BF7}"/>
              </a:ext>
            </a:extLst>
          </p:cNvPr>
          <p:cNvSpPr txBox="1"/>
          <p:nvPr/>
        </p:nvSpPr>
        <p:spPr>
          <a:xfrm>
            <a:off x="334347" y="3726677"/>
            <a:ext cx="6755363" cy="2126864"/>
          </a:xfrm>
          <a:prstGeom prst="rect">
            <a:avLst/>
          </a:prstGeom>
          <a:noFill/>
        </p:spPr>
        <p:txBody>
          <a:bodyPr wrap="square" rtlCol="0">
            <a:spAutoFit/>
          </a:bodyPr>
          <a:lstStyle/>
          <a:p>
            <a:pPr>
              <a:lnSpc>
                <a:spcPct val="150000"/>
              </a:lnSpc>
            </a:pPr>
            <a:r>
              <a:rPr lang="en-US" b="1" dirty="0"/>
              <a:t>URBAN PLANNING AND TRANSPORTATION :</a:t>
            </a:r>
          </a:p>
          <a:p>
            <a:pPr marL="400050" indent="-400050">
              <a:lnSpc>
                <a:spcPct val="150000"/>
              </a:lnSpc>
              <a:buFont typeface="+mj-lt"/>
              <a:buAutoNum type="romanLcPeriod"/>
            </a:pPr>
            <a:r>
              <a:rPr lang="en-US" dirty="0"/>
              <a:t>SMART CITIES</a:t>
            </a:r>
          </a:p>
          <a:p>
            <a:pPr marL="400050" indent="-400050">
              <a:lnSpc>
                <a:spcPct val="150000"/>
              </a:lnSpc>
              <a:buFont typeface="+mj-lt"/>
              <a:buAutoNum type="romanLcPeriod"/>
            </a:pPr>
            <a:r>
              <a:rPr lang="en-US" dirty="0"/>
              <a:t>ELECTRIC AND AUTONOMOUS VECHILES</a:t>
            </a:r>
          </a:p>
          <a:p>
            <a:pPr marL="400050" indent="-400050">
              <a:lnSpc>
                <a:spcPct val="150000"/>
              </a:lnSpc>
              <a:buFont typeface="+mj-lt"/>
              <a:buAutoNum type="romanLcPeriod"/>
            </a:pPr>
            <a:r>
              <a:rPr lang="en-US" dirty="0"/>
              <a:t>RENEWABLE ENERGY STORAGE</a:t>
            </a:r>
          </a:p>
          <a:p>
            <a:pPr marL="400050" indent="-400050">
              <a:lnSpc>
                <a:spcPct val="150000"/>
              </a:lnSpc>
              <a:buFont typeface="+mj-lt"/>
              <a:buAutoNum type="romanLcPeriod"/>
            </a:pPr>
            <a:r>
              <a:rPr lang="en-US" dirty="0"/>
              <a:t>GREEN BUILDING AND SUSTAINABLE DESIGN</a:t>
            </a:r>
            <a:endParaRPr lang="en-IN" dirty="0"/>
          </a:p>
        </p:txBody>
      </p:sp>
      <p:sp>
        <p:nvSpPr>
          <p:cNvPr id="6" name="TextBox 5">
            <a:extLst>
              <a:ext uri="{FF2B5EF4-FFF2-40B4-BE49-F238E27FC236}">
                <a16:creationId xmlns:a16="http://schemas.microsoft.com/office/drawing/2014/main" id="{C5A93A6A-C6A4-AECF-FE77-223BCF0436FD}"/>
              </a:ext>
            </a:extLst>
          </p:cNvPr>
          <p:cNvSpPr txBox="1"/>
          <p:nvPr/>
        </p:nvSpPr>
        <p:spPr>
          <a:xfrm>
            <a:off x="334347" y="5853541"/>
            <a:ext cx="11748796" cy="923330"/>
          </a:xfrm>
          <a:prstGeom prst="rect">
            <a:avLst/>
          </a:prstGeom>
          <a:noFill/>
        </p:spPr>
        <p:txBody>
          <a:bodyPr wrap="square" rtlCol="0">
            <a:spAutoFit/>
          </a:bodyPr>
          <a:lstStyle/>
          <a:p>
            <a:r>
              <a:rPr lang="en-US" dirty="0"/>
              <a:t>In summary, innovation and technology can empower societies to tackle complex sustainability challenges, drive economic growth, improve living standards, and protect the environment. However, it is crucial to ensure that these advancements are accessible, inclusive, and used responsibly to promote equitable and sustainable development.</a:t>
            </a:r>
            <a:endParaRPr lang="en-IN" dirty="0"/>
          </a:p>
        </p:txBody>
      </p:sp>
    </p:spTree>
    <p:extLst>
      <p:ext uri="{BB962C8B-B14F-4D97-AF65-F5344CB8AC3E}">
        <p14:creationId xmlns:p14="http://schemas.microsoft.com/office/powerpoint/2010/main" val="29259721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DAFA-C24B-6C7B-71FD-919C5E6CE141}"/>
              </a:ext>
            </a:extLst>
          </p:cNvPr>
          <p:cNvSpPr>
            <a:spLocks noGrp="1"/>
          </p:cNvSpPr>
          <p:nvPr>
            <p:ph type="title"/>
          </p:nvPr>
        </p:nvSpPr>
        <p:spPr>
          <a:xfrm>
            <a:off x="2732315" y="477092"/>
            <a:ext cx="5795865" cy="1325563"/>
          </a:xfrm>
        </p:spPr>
        <p:txBody>
          <a:bodyPr>
            <a:normAutofit/>
          </a:bodyPr>
          <a:lstStyle/>
          <a:p>
            <a:r>
              <a:rPr lang="en-US" sz="7200" b="1" u="sng" dirty="0"/>
              <a:t>CONCLUSION:-</a:t>
            </a:r>
            <a:endParaRPr lang="en-IN" sz="7200" b="1" u="sng" dirty="0"/>
          </a:p>
        </p:txBody>
      </p:sp>
      <p:sp>
        <p:nvSpPr>
          <p:cNvPr id="3" name="TextBox 2">
            <a:extLst>
              <a:ext uri="{FF2B5EF4-FFF2-40B4-BE49-F238E27FC236}">
                <a16:creationId xmlns:a16="http://schemas.microsoft.com/office/drawing/2014/main" id="{0078D458-7AE4-65E5-17C9-50BD8531B3A4}"/>
              </a:ext>
            </a:extLst>
          </p:cNvPr>
          <p:cNvSpPr txBox="1"/>
          <p:nvPr/>
        </p:nvSpPr>
        <p:spPr>
          <a:xfrm>
            <a:off x="346787" y="2098791"/>
            <a:ext cx="11457992" cy="3359061"/>
          </a:xfrm>
          <a:prstGeom prst="rect">
            <a:avLst/>
          </a:prstGeom>
          <a:noFill/>
        </p:spPr>
        <p:txBody>
          <a:bodyPr wrap="square" rtlCol="0">
            <a:spAutoFit/>
          </a:bodyPr>
          <a:lstStyle/>
          <a:p>
            <a:pPr>
              <a:lnSpc>
                <a:spcPct val="150000"/>
              </a:lnSpc>
            </a:pPr>
            <a:r>
              <a:rPr lang="en-US" sz="2400" dirty="0"/>
              <a:t>In conclusion, sustainable development offers a promising framework for addressing the complex and interrelated challenges facing our world today. It encourages us to think long-term, work collaboratively, and leverage innovation and technology to create a more equitable, prosperous, and environmentally responsible future for all. While challenges persist, the pursuit of sustainability is a vital endeavor that holds the promise of a better world for generations to come.</a:t>
            </a:r>
            <a:endParaRPr lang="en-IN" sz="2400" dirty="0"/>
          </a:p>
        </p:txBody>
      </p:sp>
    </p:spTree>
    <p:extLst>
      <p:ext uri="{BB962C8B-B14F-4D97-AF65-F5344CB8AC3E}">
        <p14:creationId xmlns:p14="http://schemas.microsoft.com/office/powerpoint/2010/main" val="1405599390"/>
      </p:ext>
    </p:extLst>
  </p:cSld>
  <p:clrMapOvr>
    <a:masterClrMapping/>
  </p:clrMapOvr>
  <mc:AlternateContent xmlns:mc="http://schemas.openxmlformats.org/markup-compatibility/2006">
    <mc:Choice xmlns:p14="http://schemas.microsoft.com/office/powerpoint/2010/main" Requires="p14">
      <p:transition spd="slow" p14:dur="1750">
        <p14:fla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25C8-E130-861D-A8E2-5F7B100F0851}"/>
              </a:ext>
            </a:extLst>
          </p:cNvPr>
          <p:cNvSpPr>
            <a:spLocks noGrp="1"/>
          </p:cNvSpPr>
          <p:nvPr>
            <p:ph type="title"/>
          </p:nvPr>
        </p:nvSpPr>
        <p:spPr>
          <a:xfrm>
            <a:off x="1062135" y="1232872"/>
            <a:ext cx="7102151" cy="1325563"/>
          </a:xfrm>
        </p:spPr>
        <p:txBody>
          <a:bodyPr>
            <a:normAutofit fontScale="90000"/>
          </a:bodyPr>
          <a:lstStyle/>
          <a:p>
            <a:r>
              <a:rPr lang="en-US" sz="9600" b="1" dirty="0"/>
              <a:t>THANK YOU </a:t>
            </a:r>
            <a:r>
              <a:rPr lang="en-US" sz="9600" b="1" dirty="0">
                <a:sym typeface="Wingdings" panose="05000000000000000000" pitchFamily="2" charset="2"/>
              </a:rPr>
              <a:t></a:t>
            </a:r>
            <a:endParaRPr lang="en-IN" sz="9600" b="1" dirty="0"/>
          </a:p>
        </p:txBody>
      </p:sp>
      <p:sp>
        <p:nvSpPr>
          <p:cNvPr id="3" name="TextBox 2">
            <a:extLst>
              <a:ext uri="{FF2B5EF4-FFF2-40B4-BE49-F238E27FC236}">
                <a16:creationId xmlns:a16="http://schemas.microsoft.com/office/drawing/2014/main" id="{A0A07DC8-3795-A0E2-22E3-25C274982FB2}"/>
              </a:ext>
            </a:extLst>
          </p:cNvPr>
          <p:cNvSpPr txBox="1"/>
          <p:nvPr/>
        </p:nvSpPr>
        <p:spPr>
          <a:xfrm>
            <a:off x="6736702" y="3023118"/>
            <a:ext cx="6540759" cy="707886"/>
          </a:xfrm>
          <a:prstGeom prst="rect">
            <a:avLst/>
          </a:prstGeom>
          <a:noFill/>
        </p:spPr>
        <p:txBody>
          <a:bodyPr wrap="square" rtlCol="0">
            <a:spAutoFit/>
          </a:bodyPr>
          <a:lstStyle/>
          <a:p>
            <a:r>
              <a:rPr lang="en-US" sz="4000" dirty="0"/>
              <a:t>BY :</a:t>
            </a:r>
            <a:r>
              <a:rPr lang="en-US" dirty="0"/>
              <a:t>-</a:t>
            </a:r>
            <a:endParaRPr lang="en-IN" dirty="0"/>
          </a:p>
        </p:txBody>
      </p:sp>
      <p:sp>
        <p:nvSpPr>
          <p:cNvPr id="4" name="TextBox 3">
            <a:extLst>
              <a:ext uri="{FF2B5EF4-FFF2-40B4-BE49-F238E27FC236}">
                <a16:creationId xmlns:a16="http://schemas.microsoft.com/office/drawing/2014/main" id="{C84FA1C8-DDE0-5BCC-4934-FDAB2978285B}"/>
              </a:ext>
            </a:extLst>
          </p:cNvPr>
          <p:cNvSpPr txBox="1"/>
          <p:nvPr/>
        </p:nvSpPr>
        <p:spPr>
          <a:xfrm>
            <a:off x="6792686" y="3731004"/>
            <a:ext cx="4991877" cy="830997"/>
          </a:xfrm>
          <a:prstGeom prst="rect">
            <a:avLst/>
          </a:prstGeom>
          <a:noFill/>
        </p:spPr>
        <p:txBody>
          <a:bodyPr wrap="square" rtlCol="0">
            <a:spAutoFit/>
          </a:bodyPr>
          <a:lstStyle/>
          <a:p>
            <a:r>
              <a:rPr lang="en-US" sz="2400" dirty="0"/>
              <a:t>VIVEK PARTAP SINGH – 2221123</a:t>
            </a:r>
          </a:p>
          <a:p>
            <a:r>
              <a:rPr lang="en-US" sz="2400" dirty="0"/>
              <a:t>VIVEK SINGH RAUTELA -2221124</a:t>
            </a:r>
            <a:endParaRPr lang="en-IN" sz="2400" dirty="0"/>
          </a:p>
        </p:txBody>
      </p:sp>
    </p:spTree>
    <p:extLst>
      <p:ext uri="{BB962C8B-B14F-4D97-AF65-F5344CB8AC3E}">
        <p14:creationId xmlns:p14="http://schemas.microsoft.com/office/powerpoint/2010/main" val="19285784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50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3343-2486-32B5-BF91-A2EA09DAA105}"/>
              </a:ext>
            </a:extLst>
          </p:cNvPr>
          <p:cNvSpPr>
            <a:spLocks noGrp="1"/>
          </p:cNvSpPr>
          <p:nvPr>
            <p:ph type="title"/>
          </p:nvPr>
        </p:nvSpPr>
        <p:spPr>
          <a:xfrm>
            <a:off x="323461" y="1484183"/>
            <a:ext cx="11868539" cy="3889634"/>
          </a:xfrm>
        </p:spPr>
        <p:txBody>
          <a:bodyPr>
            <a:normAutofit/>
          </a:bodyPr>
          <a:lstStyle/>
          <a:p>
            <a:r>
              <a:rPr lang="en-US" sz="7200" b="1" u="sng" dirty="0"/>
              <a:t>SUSTAINABLE DEVELOPMENT :-</a:t>
            </a:r>
            <a:endParaRPr lang="en-IN" sz="7200" dirty="0"/>
          </a:p>
        </p:txBody>
      </p:sp>
    </p:spTree>
    <p:extLst>
      <p:ext uri="{BB962C8B-B14F-4D97-AF65-F5344CB8AC3E}">
        <p14:creationId xmlns:p14="http://schemas.microsoft.com/office/powerpoint/2010/main" val="14963724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75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F339-E089-0454-2AC1-663966EF3A00}"/>
              </a:ext>
            </a:extLst>
          </p:cNvPr>
          <p:cNvSpPr>
            <a:spLocks noGrp="1"/>
          </p:cNvSpPr>
          <p:nvPr>
            <p:ph type="ctrTitle"/>
          </p:nvPr>
        </p:nvSpPr>
        <p:spPr>
          <a:xfrm>
            <a:off x="2701211" y="354563"/>
            <a:ext cx="5505061" cy="1058407"/>
          </a:xfrm>
        </p:spPr>
        <p:txBody>
          <a:bodyPr>
            <a:normAutofit/>
          </a:bodyPr>
          <a:lstStyle/>
          <a:p>
            <a:r>
              <a:rPr lang="en-US" sz="5400" b="1" u="sng" dirty="0"/>
              <a:t>INTRODUCTION :-</a:t>
            </a:r>
            <a:endParaRPr lang="en-IN" sz="5400" b="1" u="sng" dirty="0"/>
          </a:p>
        </p:txBody>
      </p:sp>
      <p:sp>
        <p:nvSpPr>
          <p:cNvPr id="3" name="Subtitle 2">
            <a:extLst>
              <a:ext uri="{FF2B5EF4-FFF2-40B4-BE49-F238E27FC236}">
                <a16:creationId xmlns:a16="http://schemas.microsoft.com/office/drawing/2014/main" id="{ACD1F377-2CEE-1766-9FA2-2875D132D722}"/>
              </a:ext>
            </a:extLst>
          </p:cNvPr>
          <p:cNvSpPr>
            <a:spLocks noGrp="1"/>
          </p:cNvSpPr>
          <p:nvPr>
            <p:ph type="subTitle" idx="1"/>
          </p:nvPr>
        </p:nvSpPr>
        <p:spPr>
          <a:xfrm>
            <a:off x="461864" y="1502325"/>
            <a:ext cx="11322699" cy="5150402"/>
          </a:xfrm>
        </p:spPr>
        <p:txBody>
          <a:bodyPr>
            <a:normAutofit fontScale="77500" lnSpcReduction="20000"/>
          </a:bodyPr>
          <a:lstStyle/>
          <a:p>
            <a:pPr algn="l">
              <a:lnSpc>
                <a:spcPct val="170000"/>
              </a:lnSpc>
            </a:pPr>
            <a:r>
              <a:rPr lang="en-US" sz="2600" dirty="0"/>
              <a:t>It seeks to strike a harmonious balance between meeting the needs of the present generation without compromising the ability of future generations to meet their own needs. This balance acknowledges that resources are finite and that the well-being of both humans and the planet are interconnected.</a:t>
            </a:r>
          </a:p>
          <a:p>
            <a:pPr algn="l">
              <a:lnSpc>
                <a:spcPct val="170000"/>
              </a:lnSpc>
            </a:pPr>
            <a:r>
              <a:rPr lang="en-US" sz="2600" dirty="0"/>
              <a:t>Sustainable development seeks to balance economic growth with environmental protection and social equity to ensure a more harmonious and sustainable coexistence with the planet.</a:t>
            </a:r>
          </a:p>
          <a:p>
            <a:pPr algn="l">
              <a:lnSpc>
                <a:spcPct val="170000"/>
              </a:lnSpc>
            </a:pPr>
            <a:r>
              <a:rPr lang="en-US" sz="2600" dirty="0"/>
              <a:t>In this era of global challenges, the concept of sustainable development is more relevant than ever. It calls for innovative solutions, responsible governance, and a collective commitment to creating a world where people can thrive, the planet can flourish, and future generations can inherit a sustainable and prosperous legacy. This introduction sets the stage for a deeper exploration of the principles, challenges, and strategies associated with sustainable development.</a:t>
            </a:r>
          </a:p>
          <a:p>
            <a:pPr>
              <a:lnSpc>
                <a:spcPct val="170000"/>
              </a:lnSpc>
            </a:pPr>
            <a:endParaRPr lang="en-IN" dirty="0"/>
          </a:p>
        </p:txBody>
      </p:sp>
    </p:spTree>
    <p:extLst>
      <p:ext uri="{BB962C8B-B14F-4D97-AF65-F5344CB8AC3E}">
        <p14:creationId xmlns:p14="http://schemas.microsoft.com/office/powerpoint/2010/main" val="33818707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25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0B99-85D2-FE66-FC07-BE50B05EA0BE}"/>
              </a:ext>
            </a:extLst>
          </p:cNvPr>
          <p:cNvSpPr>
            <a:spLocks noGrp="1"/>
          </p:cNvSpPr>
          <p:nvPr>
            <p:ph type="title"/>
          </p:nvPr>
        </p:nvSpPr>
        <p:spPr/>
        <p:txBody>
          <a:bodyPr/>
          <a:lstStyle/>
          <a:p>
            <a:r>
              <a:rPr lang="en-US" b="1" u="sng" dirty="0"/>
              <a:t>BENEFITS OF SUSTAINABLE DEVELOPMENT :-</a:t>
            </a:r>
            <a:endParaRPr lang="en-IN" b="1" u="sng" dirty="0"/>
          </a:p>
        </p:txBody>
      </p:sp>
      <p:sp>
        <p:nvSpPr>
          <p:cNvPr id="5" name="TextBox 4">
            <a:extLst>
              <a:ext uri="{FF2B5EF4-FFF2-40B4-BE49-F238E27FC236}">
                <a16:creationId xmlns:a16="http://schemas.microsoft.com/office/drawing/2014/main" id="{D5869F5A-6FCC-5666-97DB-12A263DCA4E2}"/>
              </a:ext>
            </a:extLst>
          </p:cNvPr>
          <p:cNvSpPr txBox="1"/>
          <p:nvPr/>
        </p:nvSpPr>
        <p:spPr>
          <a:xfrm>
            <a:off x="838199" y="1800808"/>
            <a:ext cx="10274559" cy="1569660"/>
          </a:xfrm>
          <a:prstGeom prst="rect">
            <a:avLst/>
          </a:prstGeom>
          <a:noFill/>
        </p:spPr>
        <p:txBody>
          <a:bodyPr wrap="square" rtlCol="0">
            <a:spAutoFit/>
          </a:bodyPr>
          <a:lstStyle/>
          <a:p>
            <a:r>
              <a:rPr lang="en-US" sz="2400" dirty="0"/>
              <a:t>These benefits highlight the advantages of adopting a holistic approach to development that balances the needs of the present with those of future generations. Here are some of the key benefits of sustainable development:</a:t>
            </a:r>
          </a:p>
          <a:p>
            <a:endParaRPr lang="en-IN" sz="2400" dirty="0"/>
          </a:p>
        </p:txBody>
      </p:sp>
      <p:sp>
        <p:nvSpPr>
          <p:cNvPr id="6" name="TextBox 5">
            <a:extLst>
              <a:ext uri="{FF2B5EF4-FFF2-40B4-BE49-F238E27FC236}">
                <a16:creationId xmlns:a16="http://schemas.microsoft.com/office/drawing/2014/main" id="{1F7E9585-0882-78DE-2650-37F7ADCD8D5B}"/>
              </a:ext>
            </a:extLst>
          </p:cNvPr>
          <p:cNvSpPr txBox="1"/>
          <p:nvPr/>
        </p:nvSpPr>
        <p:spPr>
          <a:xfrm>
            <a:off x="838199" y="3131765"/>
            <a:ext cx="6113107" cy="2542363"/>
          </a:xfrm>
          <a:prstGeom prst="rect">
            <a:avLst/>
          </a:prstGeom>
          <a:noFill/>
        </p:spPr>
        <p:txBody>
          <a:bodyPr wrap="square" rtlCol="0">
            <a:spAutoFit/>
          </a:bodyPr>
          <a:lstStyle/>
          <a:p>
            <a:pPr marL="342900" indent="-342900">
              <a:lnSpc>
                <a:spcPct val="150000"/>
              </a:lnSpc>
              <a:buFont typeface="+mj-lt"/>
              <a:buAutoNum type="arabicPeriod"/>
            </a:pPr>
            <a:r>
              <a:rPr lang="en-US" dirty="0"/>
              <a:t>ENVIRONMENTAL CONSERVATION</a:t>
            </a:r>
          </a:p>
          <a:p>
            <a:pPr marL="342900" indent="-342900">
              <a:lnSpc>
                <a:spcPct val="150000"/>
              </a:lnSpc>
              <a:buFont typeface="+mj-lt"/>
              <a:buAutoNum type="arabicPeriod"/>
            </a:pPr>
            <a:r>
              <a:rPr lang="en-US" dirty="0"/>
              <a:t>MITIGATION OF CLIMATE CHANGE</a:t>
            </a:r>
          </a:p>
          <a:p>
            <a:pPr marL="342900" indent="-342900">
              <a:lnSpc>
                <a:spcPct val="150000"/>
              </a:lnSpc>
              <a:buFont typeface="+mj-lt"/>
              <a:buAutoNum type="arabicPeriod"/>
            </a:pPr>
            <a:r>
              <a:rPr lang="en-US" dirty="0"/>
              <a:t>RESOURCE EFFICIENCY</a:t>
            </a:r>
          </a:p>
          <a:p>
            <a:pPr marL="342900" indent="-342900">
              <a:lnSpc>
                <a:spcPct val="150000"/>
              </a:lnSpc>
              <a:buFont typeface="+mj-lt"/>
              <a:buAutoNum type="arabicPeriod"/>
            </a:pPr>
            <a:r>
              <a:rPr lang="en-US" dirty="0"/>
              <a:t>IMPROVED HEALTH</a:t>
            </a:r>
          </a:p>
          <a:p>
            <a:pPr marL="342900" indent="-342900">
              <a:lnSpc>
                <a:spcPct val="150000"/>
              </a:lnSpc>
              <a:buFont typeface="+mj-lt"/>
              <a:buAutoNum type="arabicPeriod"/>
            </a:pPr>
            <a:r>
              <a:rPr lang="en-US" dirty="0"/>
              <a:t>REDUCED ENVIRONMENTAL LIAABILITIES</a:t>
            </a:r>
          </a:p>
          <a:p>
            <a:pPr marL="342900" indent="-342900">
              <a:lnSpc>
                <a:spcPct val="150000"/>
              </a:lnSpc>
              <a:buFont typeface="+mj-lt"/>
              <a:buAutoNum type="arabicPeriod"/>
            </a:pPr>
            <a:endParaRPr lang="en-IN" dirty="0"/>
          </a:p>
        </p:txBody>
      </p:sp>
      <p:sp>
        <p:nvSpPr>
          <p:cNvPr id="7" name="TextBox 6">
            <a:extLst>
              <a:ext uri="{FF2B5EF4-FFF2-40B4-BE49-F238E27FC236}">
                <a16:creationId xmlns:a16="http://schemas.microsoft.com/office/drawing/2014/main" id="{926B868F-9659-304A-E667-FE91BB59AE02}"/>
              </a:ext>
            </a:extLst>
          </p:cNvPr>
          <p:cNvSpPr txBox="1"/>
          <p:nvPr/>
        </p:nvSpPr>
        <p:spPr>
          <a:xfrm>
            <a:off x="838199" y="5598368"/>
            <a:ext cx="9069355" cy="707886"/>
          </a:xfrm>
          <a:prstGeom prst="rect">
            <a:avLst/>
          </a:prstGeom>
          <a:noFill/>
        </p:spPr>
        <p:txBody>
          <a:bodyPr wrap="square" rtlCol="0">
            <a:spAutoFit/>
          </a:bodyPr>
          <a:lstStyle/>
          <a:p>
            <a:r>
              <a:rPr lang="en-US" sz="2000" dirty="0"/>
              <a:t>It offers a pathway to a more prosperous, equitable, and resilient future for both people and the planet.</a:t>
            </a:r>
          </a:p>
        </p:txBody>
      </p:sp>
    </p:spTree>
    <p:extLst>
      <p:ext uri="{BB962C8B-B14F-4D97-AF65-F5344CB8AC3E}">
        <p14:creationId xmlns:p14="http://schemas.microsoft.com/office/powerpoint/2010/main" val="30716368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785A-1F35-B575-10D9-F164CC53DE5F}"/>
              </a:ext>
            </a:extLst>
          </p:cNvPr>
          <p:cNvSpPr>
            <a:spLocks noGrp="1"/>
          </p:cNvSpPr>
          <p:nvPr>
            <p:ph type="title"/>
          </p:nvPr>
        </p:nvSpPr>
        <p:spPr>
          <a:xfrm>
            <a:off x="345232" y="794333"/>
            <a:ext cx="11691257" cy="5037299"/>
          </a:xfrm>
        </p:spPr>
        <p:txBody>
          <a:bodyPr>
            <a:normAutofit/>
          </a:bodyPr>
          <a:lstStyle/>
          <a:p>
            <a:r>
              <a:rPr lang="en-US" sz="6600" b="1" u="sng" dirty="0"/>
              <a:t>UNSUSTAINABLE DEVELOPMENT :-</a:t>
            </a:r>
            <a:endParaRPr lang="en-IN" sz="6600" dirty="0"/>
          </a:p>
        </p:txBody>
      </p:sp>
    </p:spTree>
    <p:extLst>
      <p:ext uri="{BB962C8B-B14F-4D97-AF65-F5344CB8AC3E}">
        <p14:creationId xmlns:p14="http://schemas.microsoft.com/office/powerpoint/2010/main" val="3927792385"/>
      </p:ext>
    </p:extLst>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88CD-E7D8-467D-EB88-98B467A3921E}"/>
              </a:ext>
            </a:extLst>
          </p:cNvPr>
          <p:cNvSpPr>
            <a:spLocks noGrp="1"/>
          </p:cNvSpPr>
          <p:nvPr>
            <p:ph type="title"/>
          </p:nvPr>
        </p:nvSpPr>
        <p:spPr>
          <a:xfrm>
            <a:off x="3236167" y="242913"/>
            <a:ext cx="4554894" cy="1325563"/>
          </a:xfrm>
        </p:spPr>
        <p:txBody>
          <a:bodyPr>
            <a:normAutofit/>
          </a:bodyPr>
          <a:lstStyle/>
          <a:p>
            <a:r>
              <a:rPr lang="en-US" sz="4800" b="1" u="sng" dirty="0"/>
              <a:t>INTRODUCTION :-</a:t>
            </a:r>
            <a:endParaRPr lang="en-IN" sz="4800" b="1" u="sng" dirty="0"/>
          </a:p>
        </p:txBody>
      </p:sp>
      <p:sp>
        <p:nvSpPr>
          <p:cNvPr id="4" name="TextBox 3">
            <a:extLst>
              <a:ext uri="{FF2B5EF4-FFF2-40B4-BE49-F238E27FC236}">
                <a16:creationId xmlns:a16="http://schemas.microsoft.com/office/drawing/2014/main" id="{BA586ADE-8576-6DA5-7A56-508476778653}"/>
              </a:ext>
            </a:extLst>
          </p:cNvPr>
          <p:cNvSpPr txBox="1"/>
          <p:nvPr/>
        </p:nvSpPr>
        <p:spPr>
          <a:xfrm>
            <a:off x="460777" y="1829733"/>
            <a:ext cx="11270446" cy="4199611"/>
          </a:xfrm>
          <a:prstGeom prst="rect">
            <a:avLst/>
          </a:prstGeom>
          <a:noFill/>
        </p:spPr>
        <p:txBody>
          <a:bodyPr wrap="square" rtlCol="0">
            <a:spAutoFit/>
          </a:bodyPr>
          <a:lstStyle/>
          <a:p>
            <a:pPr>
              <a:lnSpc>
                <a:spcPct val="150000"/>
              </a:lnSpc>
            </a:pPr>
            <a:r>
              <a:rPr lang="en-US" sz="2000" dirty="0"/>
              <a:t>Unsustainable development now compromises the ability of future generations to meet their needs . Unsustainable development occurs when present progress is at the expense of future generations.</a:t>
            </a:r>
          </a:p>
          <a:p>
            <a:pPr>
              <a:lnSpc>
                <a:spcPct val="150000"/>
              </a:lnSpc>
            </a:pPr>
            <a:r>
              <a:rPr lang="en-US" sz="2000" dirty="0"/>
              <a:t>The populations of 74 countries are doubling every 30 years or less. Population growth increases poverty and deprived people are forced to undermine the productivity of the land on which they live. It is extremely difficult for people, or other species, to adjust to change at this rate.</a:t>
            </a:r>
          </a:p>
          <a:p>
            <a:pPr>
              <a:lnSpc>
                <a:spcPct val="150000"/>
              </a:lnSpc>
            </a:pPr>
            <a:r>
              <a:rPr lang="en-US" sz="2000" dirty="0"/>
              <a:t>Unsustainable development can be understood as a pattern of growth that prioritizes short-term gains over long-term well-being. It often leads to ecological degradation, social inequalities, and economic instability.</a:t>
            </a:r>
          </a:p>
          <a:p>
            <a:pPr>
              <a:lnSpc>
                <a:spcPct val="150000"/>
              </a:lnSpc>
            </a:pPr>
            <a:r>
              <a:rPr lang="en-US" sz="2000" dirty="0"/>
              <a:t>Recognizing and understanding unsustainable development is the first step towards achieving a more sustainable and equitable future for all.</a:t>
            </a:r>
            <a:endParaRPr lang="en-IN" sz="2000" dirty="0"/>
          </a:p>
        </p:txBody>
      </p:sp>
    </p:spTree>
    <p:extLst>
      <p:ext uri="{BB962C8B-B14F-4D97-AF65-F5344CB8AC3E}">
        <p14:creationId xmlns:p14="http://schemas.microsoft.com/office/powerpoint/2010/main" val="7096411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29E5-48C9-3350-2813-55A35F9BF813}"/>
              </a:ext>
            </a:extLst>
          </p:cNvPr>
          <p:cNvSpPr>
            <a:spLocks noGrp="1"/>
          </p:cNvSpPr>
          <p:nvPr>
            <p:ph type="title"/>
          </p:nvPr>
        </p:nvSpPr>
        <p:spPr>
          <a:xfrm>
            <a:off x="298580" y="365125"/>
            <a:ext cx="11532636" cy="1351708"/>
          </a:xfrm>
        </p:spPr>
        <p:txBody>
          <a:bodyPr/>
          <a:lstStyle/>
          <a:p>
            <a:r>
              <a:rPr lang="en-US" b="1" u="sng" dirty="0"/>
              <a:t>INDICATIONS OF UNSUSTAINABLE DEVLOPMENT :-</a:t>
            </a:r>
            <a:endParaRPr lang="en-IN" b="1" u="sng" dirty="0"/>
          </a:p>
        </p:txBody>
      </p:sp>
      <p:sp>
        <p:nvSpPr>
          <p:cNvPr id="3" name="TextBox 2">
            <a:extLst>
              <a:ext uri="{FF2B5EF4-FFF2-40B4-BE49-F238E27FC236}">
                <a16:creationId xmlns:a16="http://schemas.microsoft.com/office/drawing/2014/main" id="{3C8258FE-8742-26B0-5B12-D8EF6BEE341B}"/>
              </a:ext>
            </a:extLst>
          </p:cNvPr>
          <p:cNvSpPr txBox="1"/>
          <p:nvPr/>
        </p:nvSpPr>
        <p:spPr>
          <a:xfrm>
            <a:off x="298579" y="1716833"/>
            <a:ext cx="11448661" cy="880369"/>
          </a:xfrm>
          <a:prstGeom prst="rect">
            <a:avLst/>
          </a:prstGeom>
          <a:noFill/>
        </p:spPr>
        <p:txBody>
          <a:bodyPr wrap="square" rtlCol="0">
            <a:spAutoFit/>
          </a:bodyPr>
          <a:lstStyle/>
          <a:p>
            <a:pPr>
              <a:lnSpc>
                <a:spcPct val="150000"/>
              </a:lnSpc>
            </a:pPr>
            <a:r>
              <a:rPr lang="en-US" dirty="0"/>
              <a:t>These indications serve as warning signs that the current path of economic and social growth is not environmentally or socially viable in the long term. Here are some key indications of unsustainable development:</a:t>
            </a:r>
            <a:endParaRPr lang="en-IN" dirty="0"/>
          </a:p>
        </p:txBody>
      </p:sp>
      <p:sp>
        <p:nvSpPr>
          <p:cNvPr id="4" name="TextBox 3">
            <a:extLst>
              <a:ext uri="{FF2B5EF4-FFF2-40B4-BE49-F238E27FC236}">
                <a16:creationId xmlns:a16="http://schemas.microsoft.com/office/drawing/2014/main" id="{F842D20D-A7E5-D95B-2ADE-E38604024769}"/>
              </a:ext>
            </a:extLst>
          </p:cNvPr>
          <p:cNvSpPr txBox="1"/>
          <p:nvPr/>
        </p:nvSpPr>
        <p:spPr>
          <a:xfrm>
            <a:off x="438539" y="2864498"/>
            <a:ext cx="7548465" cy="3373359"/>
          </a:xfrm>
          <a:prstGeom prst="rect">
            <a:avLst/>
          </a:prstGeom>
          <a:noFill/>
        </p:spPr>
        <p:txBody>
          <a:bodyPr wrap="square" rtlCol="0">
            <a:spAutoFit/>
          </a:bodyPr>
          <a:lstStyle/>
          <a:p>
            <a:pPr marL="342900" indent="-342900">
              <a:lnSpc>
                <a:spcPct val="150000"/>
              </a:lnSpc>
              <a:buFont typeface="+mj-lt"/>
              <a:buAutoNum type="arabicPeriod"/>
            </a:pPr>
            <a:r>
              <a:rPr lang="en-US" dirty="0"/>
              <a:t>RESOURCE DEPLETION</a:t>
            </a:r>
          </a:p>
          <a:p>
            <a:pPr marL="342900" indent="-342900">
              <a:lnSpc>
                <a:spcPct val="150000"/>
              </a:lnSpc>
              <a:buFont typeface="+mj-lt"/>
              <a:buAutoNum type="arabicPeriod"/>
            </a:pPr>
            <a:r>
              <a:rPr lang="en-US" dirty="0"/>
              <a:t>ENVIRONMENTAL DEGREDATION</a:t>
            </a:r>
          </a:p>
          <a:p>
            <a:pPr marL="342900" indent="-342900">
              <a:lnSpc>
                <a:spcPct val="150000"/>
              </a:lnSpc>
              <a:buFont typeface="+mj-lt"/>
              <a:buAutoNum type="arabicPeriod"/>
            </a:pPr>
            <a:r>
              <a:rPr lang="en-US" dirty="0"/>
              <a:t>CLIMATE CHANGE</a:t>
            </a:r>
          </a:p>
          <a:p>
            <a:pPr marL="342900" indent="-342900">
              <a:lnSpc>
                <a:spcPct val="150000"/>
              </a:lnSpc>
              <a:buFont typeface="+mj-lt"/>
              <a:buAutoNum type="arabicPeriod"/>
            </a:pPr>
            <a:r>
              <a:rPr lang="en-US" dirty="0"/>
              <a:t>LOSS OF BIODIVERSITY</a:t>
            </a:r>
          </a:p>
          <a:p>
            <a:pPr marL="342900" indent="-342900">
              <a:lnSpc>
                <a:spcPct val="150000"/>
              </a:lnSpc>
              <a:buFont typeface="+mj-lt"/>
              <a:buAutoNum type="arabicPeriod"/>
            </a:pPr>
            <a:r>
              <a:rPr lang="en-US" dirty="0"/>
              <a:t>OVERPOPULATION AND OVERCONSUMPTION</a:t>
            </a:r>
          </a:p>
          <a:p>
            <a:pPr marL="342900" indent="-342900">
              <a:lnSpc>
                <a:spcPct val="150000"/>
              </a:lnSpc>
              <a:buFont typeface="+mj-lt"/>
              <a:buAutoNum type="arabicPeriod"/>
            </a:pPr>
            <a:r>
              <a:rPr lang="en-US" dirty="0"/>
              <a:t>WASTE GENERATION</a:t>
            </a:r>
          </a:p>
          <a:p>
            <a:pPr marL="342900" indent="-342900">
              <a:lnSpc>
                <a:spcPct val="150000"/>
              </a:lnSpc>
              <a:buFont typeface="+mj-lt"/>
              <a:buAutoNum type="arabicPeriod"/>
            </a:pPr>
            <a:r>
              <a:rPr lang="en-US" dirty="0"/>
              <a:t>LACK OF ENVIRONMENTAL REGULATIONS</a:t>
            </a:r>
          </a:p>
          <a:p>
            <a:pPr marL="342900" indent="-342900">
              <a:lnSpc>
                <a:spcPct val="150000"/>
              </a:lnSpc>
              <a:buFont typeface="+mj-lt"/>
              <a:buAutoNum type="arabicPeriod"/>
            </a:pPr>
            <a:endParaRPr lang="en-IN" dirty="0"/>
          </a:p>
        </p:txBody>
      </p:sp>
      <p:sp>
        <p:nvSpPr>
          <p:cNvPr id="5" name="TextBox 4">
            <a:extLst>
              <a:ext uri="{FF2B5EF4-FFF2-40B4-BE49-F238E27FC236}">
                <a16:creationId xmlns:a16="http://schemas.microsoft.com/office/drawing/2014/main" id="{AE73CBEA-6259-D6D9-87E2-F76E14E0D192}"/>
              </a:ext>
            </a:extLst>
          </p:cNvPr>
          <p:cNvSpPr txBox="1"/>
          <p:nvPr/>
        </p:nvSpPr>
        <p:spPr>
          <a:xfrm>
            <a:off x="438539" y="5812971"/>
            <a:ext cx="10608906" cy="1200329"/>
          </a:xfrm>
          <a:prstGeom prst="rect">
            <a:avLst/>
          </a:prstGeom>
          <a:noFill/>
        </p:spPr>
        <p:txBody>
          <a:bodyPr wrap="square" rtlCol="0">
            <a:spAutoFit/>
          </a:bodyPr>
          <a:lstStyle/>
          <a:p>
            <a:pPr>
              <a:lnSpc>
                <a:spcPct val="150000"/>
              </a:lnSpc>
            </a:pPr>
            <a:r>
              <a:rPr lang="en-US" dirty="0"/>
              <a:t>Recognizing these indications of unsustainable development is crucial for addressing the urgent need for more sustainable practices</a:t>
            </a:r>
          </a:p>
          <a:p>
            <a:endParaRPr lang="en-IN" dirty="0"/>
          </a:p>
        </p:txBody>
      </p:sp>
    </p:spTree>
    <p:extLst>
      <p:ext uri="{BB962C8B-B14F-4D97-AF65-F5344CB8AC3E}">
        <p14:creationId xmlns:p14="http://schemas.microsoft.com/office/powerpoint/2010/main" val="39558249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83F9-6719-F3F5-5690-DB2673DE53CC}"/>
              </a:ext>
            </a:extLst>
          </p:cNvPr>
          <p:cNvSpPr>
            <a:spLocks noGrp="1"/>
          </p:cNvSpPr>
          <p:nvPr>
            <p:ph type="title"/>
          </p:nvPr>
        </p:nvSpPr>
        <p:spPr/>
        <p:txBody>
          <a:bodyPr/>
          <a:lstStyle/>
          <a:p>
            <a:r>
              <a:rPr lang="en-US" b="1" u="sng" dirty="0"/>
              <a:t>EFFECTS OF UNSUSTAINABLE DEVLOPMENT :-</a:t>
            </a:r>
            <a:endParaRPr lang="en-IN" b="1" u="sng" dirty="0"/>
          </a:p>
        </p:txBody>
      </p:sp>
      <p:sp>
        <p:nvSpPr>
          <p:cNvPr id="3" name="TextBox 2">
            <a:extLst>
              <a:ext uri="{FF2B5EF4-FFF2-40B4-BE49-F238E27FC236}">
                <a16:creationId xmlns:a16="http://schemas.microsoft.com/office/drawing/2014/main" id="{AF6B6CB5-976A-7184-7B71-882EBFD19DF6}"/>
              </a:ext>
            </a:extLst>
          </p:cNvPr>
          <p:cNvSpPr txBox="1"/>
          <p:nvPr/>
        </p:nvSpPr>
        <p:spPr>
          <a:xfrm>
            <a:off x="447092" y="1515401"/>
            <a:ext cx="11374016" cy="967957"/>
          </a:xfrm>
          <a:prstGeom prst="rect">
            <a:avLst/>
          </a:prstGeom>
          <a:noFill/>
        </p:spPr>
        <p:txBody>
          <a:bodyPr wrap="square" rtlCol="0">
            <a:spAutoFit/>
          </a:bodyPr>
          <a:lstStyle/>
          <a:p>
            <a:pPr>
              <a:lnSpc>
                <a:spcPct val="150000"/>
              </a:lnSpc>
            </a:pPr>
            <a:r>
              <a:rPr lang="en-US" sz="2000" dirty="0"/>
              <a:t>Unsustainable development has significant and far-reaching effects on the environment, which can lead to long-term ecological damage and disruptions. These effects include:</a:t>
            </a:r>
            <a:endParaRPr lang="en-IN" sz="2000" dirty="0"/>
          </a:p>
        </p:txBody>
      </p:sp>
      <p:sp>
        <p:nvSpPr>
          <p:cNvPr id="4" name="TextBox 3">
            <a:extLst>
              <a:ext uri="{FF2B5EF4-FFF2-40B4-BE49-F238E27FC236}">
                <a16:creationId xmlns:a16="http://schemas.microsoft.com/office/drawing/2014/main" id="{C452DE97-AE1D-E463-4DED-E592F9E9BB65}"/>
              </a:ext>
            </a:extLst>
          </p:cNvPr>
          <p:cNvSpPr txBox="1"/>
          <p:nvPr/>
        </p:nvSpPr>
        <p:spPr>
          <a:xfrm>
            <a:off x="447092" y="2595951"/>
            <a:ext cx="4805265" cy="3557384"/>
          </a:xfrm>
          <a:prstGeom prst="rect">
            <a:avLst/>
          </a:prstGeom>
          <a:noFill/>
        </p:spPr>
        <p:txBody>
          <a:bodyPr wrap="square" rtlCol="0">
            <a:spAutoFit/>
          </a:bodyPr>
          <a:lstStyle/>
          <a:p>
            <a:pPr marL="360000" indent="-342900">
              <a:spcAft>
                <a:spcPts val="125"/>
              </a:spcAft>
              <a:buFont typeface="+mj-lt"/>
              <a:buAutoNum type="arabicPeriod"/>
            </a:pPr>
            <a:r>
              <a:rPr lang="en-US" b="1" dirty="0"/>
              <a:t>LOSS OF BIODIVERSITY</a:t>
            </a:r>
          </a:p>
          <a:p>
            <a:pPr marL="360000" indent="-342900">
              <a:spcAft>
                <a:spcPts val="125"/>
              </a:spcAft>
              <a:buFont typeface="+mj-lt"/>
              <a:buAutoNum type="arabicPeriod"/>
            </a:pPr>
            <a:r>
              <a:rPr lang="en-US" b="1" dirty="0"/>
              <a:t>DEFORESTATION</a:t>
            </a:r>
          </a:p>
          <a:p>
            <a:pPr marL="360000" indent="-342900">
              <a:spcAft>
                <a:spcPts val="125"/>
              </a:spcAft>
              <a:buFont typeface="+mj-lt"/>
              <a:buAutoNum type="arabicPeriod"/>
            </a:pPr>
            <a:r>
              <a:rPr lang="en-US" b="1" dirty="0"/>
              <a:t>AIR AND WATER POLLUTION</a:t>
            </a:r>
          </a:p>
          <a:p>
            <a:pPr marL="360000" indent="-342900">
              <a:spcAft>
                <a:spcPts val="125"/>
              </a:spcAft>
              <a:buFont typeface="+mj-lt"/>
              <a:buAutoNum type="arabicPeriod"/>
            </a:pPr>
            <a:r>
              <a:rPr lang="en-US" b="1" dirty="0"/>
              <a:t>CLIMATE CHANGE</a:t>
            </a:r>
          </a:p>
          <a:p>
            <a:pPr marL="360000" indent="-342900">
              <a:spcAft>
                <a:spcPts val="125"/>
              </a:spcAft>
              <a:buFont typeface="+mj-lt"/>
              <a:buAutoNum type="arabicPeriod"/>
            </a:pPr>
            <a:r>
              <a:rPr lang="en-US" b="1" dirty="0"/>
              <a:t>RESOURCE DEPLETION</a:t>
            </a:r>
          </a:p>
          <a:p>
            <a:pPr marL="360000" indent="-342900">
              <a:spcAft>
                <a:spcPts val="125"/>
              </a:spcAft>
              <a:buFont typeface="+mj-lt"/>
              <a:buAutoNum type="arabicPeriod"/>
            </a:pPr>
            <a:r>
              <a:rPr lang="en-US" b="1" dirty="0"/>
              <a:t>SOIL EROSION</a:t>
            </a:r>
          </a:p>
          <a:p>
            <a:pPr marL="360000" indent="-342900">
              <a:spcAft>
                <a:spcPts val="125"/>
              </a:spcAft>
              <a:buFont typeface="+mj-lt"/>
              <a:buAutoNum type="arabicPeriod"/>
            </a:pPr>
            <a:r>
              <a:rPr lang="en-US" b="1" dirty="0"/>
              <a:t>HABITAT FRAGMENTATION</a:t>
            </a:r>
          </a:p>
          <a:p>
            <a:pPr marL="360000" indent="-342900">
              <a:spcAft>
                <a:spcPts val="125"/>
              </a:spcAft>
              <a:buFont typeface="+mj-lt"/>
              <a:buAutoNum type="arabicPeriod"/>
            </a:pPr>
            <a:r>
              <a:rPr lang="en-US" b="1" dirty="0"/>
              <a:t>OCEAN ACIDFICATION</a:t>
            </a:r>
          </a:p>
          <a:p>
            <a:pPr marL="360000" indent="-342900">
              <a:spcAft>
                <a:spcPts val="125"/>
              </a:spcAft>
              <a:buFont typeface="+mj-lt"/>
              <a:buAutoNum type="arabicPeriod"/>
            </a:pPr>
            <a:r>
              <a:rPr lang="en-US" b="1" dirty="0"/>
              <a:t>WASTE ACCUMULATION</a:t>
            </a:r>
          </a:p>
          <a:p>
            <a:pPr marL="360000" indent="-342900">
              <a:spcAft>
                <a:spcPts val="125"/>
              </a:spcAft>
              <a:buFont typeface="+mj-lt"/>
              <a:buAutoNum type="arabicPeriod"/>
            </a:pPr>
            <a:r>
              <a:rPr lang="en-US" b="1" dirty="0"/>
              <a:t>LOSS OF ECOSYSTEM SERVICES</a:t>
            </a:r>
          </a:p>
          <a:p>
            <a:pPr marL="360000" indent="-342900">
              <a:spcAft>
                <a:spcPts val="125"/>
              </a:spcAft>
              <a:buFont typeface="+mj-lt"/>
              <a:buAutoNum type="arabicPeriod"/>
            </a:pPr>
            <a:r>
              <a:rPr lang="en-US" b="1" dirty="0"/>
              <a:t>NATURAL DISASTERS</a:t>
            </a:r>
          </a:p>
          <a:p>
            <a:pPr marL="360000" indent="-342900">
              <a:buFont typeface="+mj-lt"/>
              <a:buAutoNum type="arabicPeriod"/>
            </a:pPr>
            <a:endParaRPr lang="en-IN" dirty="0"/>
          </a:p>
        </p:txBody>
      </p:sp>
      <p:sp>
        <p:nvSpPr>
          <p:cNvPr id="5" name="TextBox 4">
            <a:extLst>
              <a:ext uri="{FF2B5EF4-FFF2-40B4-BE49-F238E27FC236}">
                <a16:creationId xmlns:a16="http://schemas.microsoft.com/office/drawing/2014/main" id="{631C66EC-F7A8-4BA4-EA6F-141CC9572332}"/>
              </a:ext>
            </a:extLst>
          </p:cNvPr>
          <p:cNvSpPr txBox="1"/>
          <p:nvPr/>
        </p:nvSpPr>
        <p:spPr>
          <a:xfrm>
            <a:off x="412880" y="5820825"/>
            <a:ext cx="11366240" cy="967957"/>
          </a:xfrm>
          <a:prstGeom prst="rect">
            <a:avLst/>
          </a:prstGeom>
          <a:noFill/>
        </p:spPr>
        <p:txBody>
          <a:bodyPr wrap="square" rtlCol="0">
            <a:spAutoFit/>
          </a:bodyPr>
          <a:lstStyle/>
          <a:p>
            <a:pPr>
              <a:lnSpc>
                <a:spcPct val="150000"/>
              </a:lnSpc>
            </a:pPr>
            <a:r>
              <a:rPr lang="en-US" sz="2000" dirty="0"/>
              <a:t>These environmental effects of unsustainable development not only harm ecosystems but also have implications for human well-being and future generations.</a:t>
            </a:r>
            <a:endParaRPr lang="en-IN" sz="2000" dirty="0"/>
          </a:p>
        </p:txBody>
      </p:sp>
    </p:spTree>
    <p:extLst>
      <p:ext uri="{BB962C8B-B14F-4D97-AF65-F5344CB8AC3E}">
        <p14:creationId xmlns:p14="http://schemas.microsoft.com/office/powerpoint/2010/main" val="1284141842"/>
      </p:ext>
    </p:extLst>
  </p:cSld>
  <p:clrMapOvr>
    <a:masterClrMapping/>
  </p:clrMapOvr>
  <mc:AlternateContent xmlns:mc="http://schemas.openxmlformats.org/markup-compatibility/2006">
    <mc:Choice xmlns:p14="http://schemas.microsoft.com/office/powerpoint/2010/main" Requires="p14">
      <p:transition spd="slow" p14:dur="2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616E-CECE-BF87-279B-6E39CF285634}"/>
              </a:ext>
            </a:extLst>
          </p:cNvPr>
          <p:cNvSpPr>
            <a:spLocks noGrp="1"/>
          </p:cNvSpPr>
          <p:nvPr>
            <p:ph type="title"/>
          </p:nvPr>
        </p:nvSpPr>
        <p:spPr>
          <a:xfrm>
            <a:off x="3786673" y="232649"/>
            <a:ext cx="4825482" cy="1325563"/>
          </a:xfrm>
        </p:spPr>
        <p:txBody>
          <a:bodyPr>
            <a:normAutofit/>
          </a:bodyPr>
          <a:lstStyle/>
          <a:p>
            <a:r>
              <a:rPr lang="en-US" sz="5400" b="1" u="sng" dirty="0"/>
              <a:t>CASE STUDY :-</a:t>
            </a:r>
            <a:endParaRPr lang="en-IN" sz="5400" b="1" u="sng" dirty="0"/>
          </a:p>
        </p:txBody>
      </p:sp>
      <p:sp>
        <p:nvSpPr>
          <p:cNvPr id="3" name="TextBox 2">
            <a:extLst>
              <a:ext uri="{FF2B5EF4-FFF2-40B4-BE49-F238E27FC236}">
                <a16:creationId xmlns:a16="http://schemas.microsoft.com/office/drawing/2014/main" id="{61D83770-B7D3-E1A1-B7D6-C87C59E405A4}"/>
              </a:ext>
            </a:extLst>
          </p:cNvPr>
          <p:cNvSpPr txBox="1"/>
          <p:nvPr/>
        </p:nvSpPr>
        <p:spPr>
          <a:xfrm>
            <a:off x="590160" y="1558212"/>
            <a:ext cx="11142307" cy="1846659"/>
          </a:xfrm>
          <a:prstGeom prst="rect">
            <a:avLst/>
          </a:prstGeom>
          <a:noFill/>
        </p:spPr>
        <p:txBody>
          <a:bodyPr wrap="square" rtlCol="0">
            <a:spAutoFit/>
          </a:bodyPr>
          <a:lstStyle/>
          <a:p>
            <a:r>
              <a:rPr lang="en-US" sz="2400" dirty="0"/>
              <a:t>Joshimath is a town located in the Indian state of Uttarakhand, in the Garhwal region of the Himalayas. It serves as a compelling case study of unsustainable development due to various factors that have had adverse environmental, social, and economic consequences. Here's a case study on unsustainable development in Joshimath:</a:t>
            </a:r>
          </a:p>
          <a:p>
            <a:endParaRPr lang="en-US" dirty="0"/>
          </a:p>
        </p:txBody>
      </p:sp>
      <p:sp>
        <p:nvSpPr>
          <p:cNvPr id="4" name="TextBox 3">
            <a:extLst>
              <a:ext uri="{FF2B5EF4-FFF2-40B4-BE49-F238E27FC236}">
                <a16:creationId xmlns:a16="http://schemas.microsoft.com/office/drawing/2014/main" id="{A3323608-52B3-C70B-1584-1F27DA09E8A4}"/>
              </a:ext>
            </a:extLst>
          </p:cNvPr>
          <p:cNvSpPr txBox="1"/>
          <p:nvPr/>
        </p:nvSpPr>
        <p:spPr>
          <a:xfrm>
            <a:off x="590160" y="3317032"/>
            <a:ext cx="6710266" cy="3030060"/>
          </a:xfrm>
          <a:prstGeom prst="rect">
            <a:avLst/>
          </a:prstGeom>
          <a:noFill/>
        </p:spPr>
        <p:txBody>
          <a:bodyPr wrap="square" rtlCol="0">
            <a:spAutoFit/>
          </a:bodyPr>
          <a:lstStyle/>
          <a:p>
            <a:r>
              <a:rPr lang="en-IN" sz="2400" b="1" dirty="0"/>
              <a:t>Unsustainable Development Issues</a:t>
            </a:r>
            <a:r>
              <a:rPr lang="en-IN" sz="2000" dirty="0"/>
              <a:t>:</a:t>
            </a:r>
          </a:p>
          <a:p>
            <a:endParaRPr lang="en-IN" sz="2000" dirty="0"/>
          </a:p>
          <a:p>
            <a:pPr marL="342900" indent="-342900">
              <a:lnSpc>
                <a:spcPct val="150000"/>
              </a:lnSpc>
              <a:buFont typeface="+mj-lt"/>
              <a:buAutoNum type="arabicPeriod"/>
            </a:pPr>
            <a:r>
              <a:rPr lang="en-IN" sz="2000" dirty="0"/>
              <a:t>OVEREXPLOITATION OF NATURAL RESOURCES</a:t>
            </a:r>
          </a:p>
          <a:p>
            <a:pPr marL="342900" indent="-342900">
              <a:lnSpc>
                <a:spcPct val="150000"/>
              </a:lnSpc>
              <a:buFont typeface="+mj-lt"/>
              <a:buAutoNum type="arabicPeriod"/>
            </a:pPr>
            <a:r>
              <a:rPr lang="en-IN" sz="2000" dirty="0"/>
              <a:t>LANDSLIDES AND ENVIRONMENTAL VULNERAABILITY</a:t>
            </a:r>
          </a:p>
          <a:p>
            <a:pPr marL="342900" indent="-342900">
              <a:lnSpc>
                <a:spcPct val="150000"/>
              </a:lnSpc>
              <a:buFont typeface="+mj-lt"/>
              <a:buAutoNum type="arabicPeriod"/>
            </a:pPr>
            <a:r>
              <a:rPr lang="en-IN" sz="2000" dirty="0"/>
              <a:t>WATER POLLUTION</a:t>
            </a:r>
          </a:p>
          <a:p>
            <a:pPr marL="342900" indent="-342900">
              <a:lnSpc>
                <a:spcPct val="150000"/>
              </a:lnSpc>
              <a:buFont typeface="+mj-lt"/>
              <a:buAutoNum type="arabicPeriod"/>
            </a:pPr>
            <a:r>
              <a:rPr lang="en-IN" sz="2000" dirty="0"/>
              <a:t>CULTURAL AND SOCIAL DISRUPTION</a:t>
            </a:r>
          </a:p>
          <a:p>
            <a:pPr marL="342900" indent="-342900">
              <a:lnSpc>
                <a:spcPct val="150000"/>
              </a:lnSpc>
              <a:buFont typeface="+mj-lt"/>
              <a:buAutoNum type="arabicPeriod"/>
            </a:pPr>
            <a:r>
              <a:rPr lang="en-IN" sz="2000" dirty="0"/>
              <a:t>INADEQUATE INFRASTRUCTURE</a:t>
            </a:r>
          </a:p>
        </p:txBody>
      </p:sp>
    </p:spTree>
    <p:extLst>
      <p:ext uri="{BB962C8B-B14F-4D97-AF65-F5344CB8AC3E}">
        <p14:creationId xmlns:p14="http://schemas.microsoft.com/office/powerpoint/2010/main" val="2942367540"/>
      </p:ext>
    </p:extLst>
  </p:cSld>
  <p:clrMapOvr>
    <a:masterClrMapping/>
  </p:clrMapOvr>
  <mc:AlternateContent xmlns:mc="http://schemas.openxmlformats.org/markup-compatibility/2006">
    <mc:Choice xmlns:p14="http://schemas.microsoft.com/office/powerpoint/2010/main" Requires="p14">
      <p:transition spd="slow" p14:dur="1500">
        <p:circle/>
      </p:transition>
    </mc:Choice>
    <mc:Fallback>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TotalTime>
  <Words>1096</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Bahnschrift Light SemiCondensed</vt:lpstr>
      <vt:lpstr>Calibri</vt:lpstr>
      <vt:lpstr>Calibri Light</vt:lpstr>
      <vt:lpstr>Office Theme</vt:lpstr>
      <vt:lpstr>SUSTAINABLE  DEVELOPMENT</vt:lpstr>
      <vt:lpstr>SUSTAINABLE DEVELOPMENT :-</vt:lpstr>
      <vt:lpstr>INTRODUCTION :-</vt:lpstr>
      <vt:lpstr>BENEFITS OF SUSTAINABLE DEVELOPMENT :-</vt:lpstr>
      <vt:lpstr>UNSUSTAINABLE DEVELOPMENT :-</vt:lpstr>
      <vt:lpstr>INTRODUCTION :-</vt:lpstr>
      <vt:lpstr>INDICATIONS OF UNSUSTAINABLE DEVLOPMENT :-</vt:lpstr>
      <vt:lpstr>EFFECTS OF UNSUSTAINABLE DEVLOPMENT :-</vt:lpstr>
      <vt:lpstr>CASE STUDY :-</vt:lpstr>
      <vt:lpstr>PowerPoint Presentation</vt:lpstr>
      <vt:lpstr> Solutions for Sustainable Development :-</vt:lpstr>
      <vt:lpstr>CHALLENGES FOR SUSTAINABLE DEVELOPMENT :-</vt:lpstr>
      <vt:lpstr>ROLE OF INNOVATION AND TECHNOLOGY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SUSTAINABLE DEVELOPMENT :-</dc:title>
  <dc:creator>Vivek Rautela</dc:creator>
  <cp:lastModifiedBy>Vivek Rautela</cp:lastModifiedBy>
  <cp:revision>1</cp:revision>
  <dcterms:created xsi:type="dcterms:W3CDTF">2023-10-24T06:10:43Z</dcterms:created>
  <dcterms:modified xsi:type="dcterms:W3CDTF">2023-10-24T07:28:41Z</dcterms:modified>
</cp:coreProperties>
</file>