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1"/>
  </p:notesMasterIdLst>
  <p:sldIdLst>
    <p:sldId id="256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4B20-B5D7-485D-BCB0-CB906C4D38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3A80-FBED-46CD-BA7A-1B0F27AB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3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0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E0B1-B1DD-2AFF-A6E2-DF9CBBD1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E2C6-81FA-3968-A055-A60ABA828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D33C-E256-ED2C-12C9-C7D4EECE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326-21AB-B35B-3C40-75C24D3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1399-1358-C549-D023-7FE36228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DD58-41F1-4605-9B77-7A7DC6B15CD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DA56-3E96-453D-B956-EC048C1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3F5B-68AE-379A-AB86-127A11A7A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72D5-9D8E-2053-8686-C5FCE845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AI</a:t>
            </a:r>
          </a:p>
        </p:txBody>
      </p:sp>
    </p:spTree>
    <p:extLst>
      <p:ext uri="{BB962C8B-B14F-4D97-AF65-F5344CB8AC3E}">
        <p14:creationId xmlns:p14="http://schemas.microsoft.com/office/powerpoint/2010/main" val="23594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AB6C5-B150-D1E8-3922-175B38653E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279" y="-140753"/>
            <a:ext cx="13629969" cy="7139506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293FF-00C3-C00C-A149-AA6EEFF9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0A1E-5125-E8B2-CC0C-FD96A2C4D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Artificial Intelligence refers to the simulation of human-like intelligence by machines.</a:t>
            </a:r>
          </a:p>
        </p:txBody>
      </p:sp>
    </p:spTree>
    <p:extLst>
      <p:ext uri="{BB962C8B-B14F-4D97-AF65-F5344CB8AC3E}">
        <p14:creationId xmlns:p14="http://schemas.microsoft.com/office/powerpoint/2010/main" val="26496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CA878-B817-4E8B-B370-7E32757A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971"/>
            <a:ext cx="12142837" cy="5065523"/>
          </a:xfrm>
          <a:prstGeom prst="rect">
            <a:avLst/>
          </a:prstGeom>
          <a:gradFill>
            <a:gsLst>
              <a:gs pos="44049">
                <a:schemeClr val="bg1">
                  <a:lumMod val="85000"/>
                  <a:lumOff val="15000"/>
                </a:schemeClr>
              </a:gs>
              <a:gs pos="55500">
                <a:schemeClr val="bg1"/>
              </a:gs>
              <a:gs pos="37000">
                <a:schemeClr val="bg1"/>
              </a:gs>
              <a:gs pos="0">
                <a:schemeClr val="bg1">
                  <a:lumMod val="95000"/>
                  <a:lumOff val="5000"/>
                </a:schemeClr>
              </a:gs>
              <a:gs pos="89511">
                <a:schemeClr val="bg1"/>
              </a:gs>
              <a:gs pos="74000">
                <a:schemeClr val="bg1"/>
              </a:gs>
              <a:gs pos="8300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E1F97-5C6A-EAAE-293C-7232EEA5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</a:t>
            </a:r>
          </a:p>
        </p:txBody>
      </p:sp>
    </p:spTree>
    <p:extLst>
      <p:ext uri="{BB962C8B-B14F-4D97-AF65-F5344CB8AC3E}">
        <p14:creationId xmlns:p14="http://schemas.microsoft.com/office/powerpoint/2010/main" val="17573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0687-ECE4-8FC4-655F-997BF951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Abilities of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778D-D18D-568E-00BC-0663446F2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can analyze data, recognize patterns, solve complex problems, and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34553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08F6-DE58-BF37-6791-277766B2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in Everyday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B900-7864-F814-A551-3DECA083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powers virtual assistants, recommendation systems, and personalized content delivery.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A24D0-CA8A-9ACD-BD70-81556E554C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5625">
                        <a14:foregroundMark x1="12750" y1="29000" x2="17625" y2="34333"/>
                        <a14:foregroundMark x1="17625" y1="34333" x2="18793" y2="39316"/>
                        <a14:foregroundMark x1="6837" y1="48005" x2="6750" y2="50667"/>
                        <a14:foregroundMark x1="59250" y1="42333" x2="59000" y2="44000"/>
                        <a14:foregroundMark x1="70000" y1="51000" x2="70000" y2="51000"/>
                        <a14:foregroundMark x1="68125" y1="54333" x2="68125" y2="55667"/>
                        <a14:foregroundMark x1="68125" y1="67000" x2="68125" y2="70333"/>
                        <a14:foregroundMark x1="68000" y1="67000" x2="67750" y2="71667"/>
                        <a14:foregroundMark x1="68625" y1="67333" x2="68625" y2="71333"/>
                        <a14:foregroundMark x1="69000" y1="65667" x2="69000" y2="67333"/>
                        <a14:foregroundMark x1="82500" y1="37000" x2="80625" y2="53667"/>
                        <a14:foregroundMark x1="83375" y1="34000" x2="80125" y2="52000"/>
                        <a14:foregroundMark x1="80125" y1="52000" x2="80125" y2="52000"/>
                        <a14:foregroundMark x1="83625" y1="33000" x2="80125" y2="43000"/>
                        <a14:foregroundMark x1="80125" y1="43000" x2="80125" y2="43333"/>
                        <a14:foregroundMark x1="89125" y1="33333" x2="95125" y2="38667"/>
                        <a14:foregroundMark x1="95125" y1="38667" x2="95375" y2="57667"/>
                        <a14:foregroundMark x1="95375" y1="57667" x2="92000" y2="67667"/>
                        <a14:foregroundMark x1="92000" y1="67667" x2="86750" y2="73000"/>
                        <a14:foregroundMark x1="86750" y1="73000" x2="82375" y2="67000"/>
                        <a14:foregroundMark x1="82375" y1="67000" x2="80000" y2="54333"/>
                        <a14:foregroundMark x1="80000" y1="54333" x2="80000" y2="53000"/>
                        <a14:foregroundMark x1="95625" y1="44000" x2="95625" y2="50000"/>
                        <a14:foregroundMark x1="72125" y1="43333" x2="72125" y2="43333"/>
                        <a14:backgroundMark x1="11875" y1="37000" x2="8375" y2="41000"/>
                        <a14:backgroundMark x1="8875" y1="39333" x2="7500" y2="48667"/>
                        <a14:backgroundMark x1="8625" y1="44000" x2="11500" y2="36667"/>
                        <a14:backgroundMark x1="10875" y1="36667" x2="11875" y2="36000"/>
                        <a14:backgroundMark x1="18500" y1="40667" x2="19500" y2="44667"/>
                        <a14:backgroundMark x1="72875" y1="46333" x2="70125" y2="48000"/>
                        <a14:backgroundMark x1="18875" y1="40000" x2="18875" y2="41000"/>
                        <a14:backgroundMark x1="18750" y1="39333" x2="19500" y2="52333"/>
                        <a14:backgroundMark x1="18500" y1="39333" x2="18875" y2="4633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70" y="3224979"/>
            <a:ext cx="8795898" cy="28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F7DA-3B4A-5198-5DE1-85F6007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in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18D45-24D4-6481-BDB3-004D86F7E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optimizes manufacturing, financial processes, and predictive maintenance in industries.</a:t>
            </a:r>
          </a:p>
        </p:txBody>
      </p:sp>
    </p:spTree>
    <p:extLst>
      <p:ext uri="{BB962C8B-B14F-4D97-AF65-F5344CB8AC3E}">
        <p14:creationId xmlns:p14="http://schemas.microsoft.com/office/powerpoint/2010/main" val="183082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3FB6-86A0-8804-8F5E-32782C52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55085-1F00-80CF-489D-DC1740CB0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AI's future includes advanced robotics, personalized AI etc.</a:t>
            </a:r>
          </a:p>
        </p:txBody>
      </p:sp>
    </p:spTree>
    <p:extLst>
      <p:ext uri="{BB962C8B-B14F-4D97-AF65-F5344CB8AC3E}">
        <p14:creationId xmlns:p14="http://schemas.microsoft.com/office/powerpoint/2010/main" val="18432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5D2-20FA-EF88-345D-4E41868D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B5CA-92B8-81C8-9788-6604C250A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conclusion, AI is transforming industries and our daily lives, shaping the future.</a:t>
            </a:r>
          </a:p>
        </p:txBody>
      </p:sp>
    </p:spTree>
    <p:extLst>
      <p:ext uri="{BB962C8B-B14F-4D97-AF65-F5344CB8AC3E}">
        <p14:creationId xmlns:p14="http://schemas.microsoft.com/office/powerpoint/2010/main" val="779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F201-4EED-9365-6CFA-BE98ADA0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330" y="-2501175"/>
            <a:ext cx="14920878" cy="5002349"/>
          </a:xfrm>
        </p:spPr>
        <p:txBody>
          <a:bodyPr/>
          <a:lstStyle/>
          <a:p>
            <a:r>
              <a:rPr lang="en-US" sz="6000" dirty="0"/>
              <a:t>Thank</a:t>
            </a:r>
            <a:r>
              <a:rPr lang="en-US" dirty="0"/>
              <a:t> </a:t>
            </a:r>
            <a:r>
              <a:rPr lang="en-US" sz="6000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C409F-7B11-18EA-2A08-3F96E00C7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3119" y="2685988"/>
            <a:ext cx="10144654" cy="999885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Utkarsh</a:t>
            </a:r>
            <a:r>
              <a:rPr lang="en-US" dirty="0"/>
              <a:t> </a:t>
            </a:r>
            <a:r>
              <a:rPr lang="en-US" sz="2600" dirty="0"/>
              <a:t>Kumar</a:t>
            </a:r>
          </a:p>
          <a:p>
            <a:r>
              <a:rPr lang="en-US" sz="2600" dirty="0"/>
              <a:t>IT (B2)</a:t>
            </a:r>
          </a:p>
          <a:p>
            <a:r>
              <a:rPr lang="en-US" sz="2600" dirty="0"/>
              <a:t>2221118</a:t>
            </a:r>
          </a:p>
        </p:txBody>
      </p:sp>
    </p:spTree>
    <p:extLst>
      <p:ext uri="{BB962C8B-B14F-4D97-AF65-F5344CB8AC3E}">
        <p14:creationId xmlns:p14="http://schemas.microsoft.com/office/powerpoint/2010/main" val="9327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800</TotalTime>
  <Words>116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Vapor Trail</vt:lpstr>
      <vt:lpstr>Artificial Intelligence</vt:lpstr>
      <vt:lpstr>What is AI?</vt:lpstr>
      <vt:lpstr>Types of ai</vt:lpstr>
      <vt:lpstr>Abilities of AI</vt:lpstr>
      <vt:lpstr>AI in Everyday Life</vt:lpstr>
      <vt:lpstr>AI in Industry</vt:lpstr>
      <vt:lpstr>Future of AI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Utkarsh Raj</dc:creator>
  <cp:lastModifiedBy>Utkarsh Raj</cp:lastModifiedBy>
  <cp:revision>8</cp:revision>
  <dcterms:created xsi:type="dcterms:W3CDTF">2023-08-26T09:19:42Z</dcterms:created>
  <dcterms:modified xsi:type="dcterms:W3CDTF">2023-09-12T02:21:04Z</dcterms:modified>
</cp:coreProperties>
</file>