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F7CB-D03D-4AA6-8D2D-0A83691F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FEB3C-486A-4D2E-B0F0-3C3A6607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8C9F-C0A0-4830-97BF-5523654A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3DE9-8147-41D8-9C3E-1A5BD177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F3BD-1B4D-4663-A5BB-D1A49FE0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9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48BF-E0A9-4E62-824C-E2A1449B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91ADD-8AFE-4680-B977-5E12D321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22D1-0EAF-46B4-BC23-E37FCE57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62CA-4D41-46FE-BE30-2FCA4C79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7A78-B4EB-4FFD-804A-B34BE096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8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B2243-E30A-40BA-ACD9-179714FB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67683-DFAA-4E8E-A7C1-9E75707F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C10E-983E-4261-A0F6-A6CFDFA9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23F5-E860-4364-A277-7B9ADEA3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F159-D798-4674-8A9C-EA1EA98E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9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CE99-A7B6-4741-9E90-E3E22125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D16A-3F07-4D9D-BA1A-92AD759F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1438-FEF7-4E37-AD82-8ACE280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DEAD5-CD53-40E3-A545-DE20C8C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8EA5-D2F1-436F-9BCA-4A6B581A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1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DBEC-054D-4838-A2D0-695C05D7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D61E6-2FA5-4EF6-9C9B-CEC2A99A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5E60-523D-4332-ADEC-853E9F7B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B68F-BD49-426F-8A9E-846ADD1B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3B77-851A-4392-ACB5-88FED2F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2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1034-D47E-4B60-9515-E04EEABB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D642-4724-433E-8F80-61B0273AA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A5598-54C7-4EF8-A139-A0B03F86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1646D-65DB-454C-B43D-0CA53B0D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17CC-B0C8-4CAB-9E37-2F02F418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05073-5111-4C43-8E68-7B18AB49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0F0-2548-4FA7-BC1C-F369D6C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DB06-8C8E-42F8-A39A-076DC245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08343-3D4A-4A6E-BC62-B5F83D5A2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6BEA8-D6D2-426F-B437-C6CB8F20E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48CF9-D9E3-4E54-AC34-36121762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AD793-7074-4460-AE92-C872495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6CB1-0764-410C-B082-6BE31EB9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9FD2F-5A64-402D-92D3-2EA64F1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F845-6C26-4BA7-8426-6B763300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AC119-BE1D-4241-BBAD-9A4FAFB2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A4EB6-8CF4-4F37-9D19-107557E1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178F-692E-43FC-A937-1675708E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5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08F8F-A090-4B63-AD7A-DD03D7BF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906D5-C1C1-4F3A-88D4-601233E3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1DC78-A163-45E0-898D-7E88EAD7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1F42-1176-44BB-8898-EA352BC2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E1BC-BCBE-49D3-89E2-F282483D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F19B0-C112-4F04-BCA5-6120B86AD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7F74D-CD3E-4C8F-9656-0DB27FB5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4F1D-E677-4FB3-87CF-80DAC4C6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A438-94F2-4236-8AE6-B93AC6D7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1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3BC7-3244-4263-8E33-97FEA0E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48FA8-5A6D-438E-8FDA-FA35B2D42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99CF-AE50-427D-AFDD-BDFFDCF0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7243C-48E2-483E-B35E-4DEADA0D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3609-2F51-42AB-8184-90B8F8C7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6173-2012-4EEA-A76B-8E5BE650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585B4-4848-46D5-923B-49B79CA1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CD271-66A1-4770-976F-58B2709E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16C5-2933-43D5-8D59-C3DF37A9F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BD9C-0872-4C32-8DE1-63790A870EB7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C0C4-3438-45AE-8118-5B4F8C594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0564-0CC0-4214-911B-4141FC8C4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2A0E-5BEA-4F76-97AA-0AC49B27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7079-3CF4-460C-9E97-8DF1AB857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Things to add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32D40-775E-48B6-9270-89CDEBC72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2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A41C-EA2A-4E8D-BC12-3B552C6D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Friending id</a:t>
            </a:r>
          </a:p>
          <a:p>
            <a:r>
              <a:rPr lang="en-IN" dirty="0"/>
              <a:t>Easter eggs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2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Things to add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add</dc:title>
  <dc:creator>Deeksha Sharma Arora</dc:creator>
  <cp:lastModifiedBy>Deeksha Sharma Arora</cp:lastModifiedBy>
  <cp:revision>2</cp:revision>
  <dcterms:created xsi:type="dcterms:W3CDTF">2021-06-28T09:17:20Z</dcterms:created>
  <dcterms:modified xsi:type="dcterms:W3CDTF">2021-06-28T09:42:20Z</dcterms:modified>
</cp:coreProperties>
</file>