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1E8C15-B76A-4B59-ADA2-BC81CFB70455}" v="5" dt="2021-12-29T20:22:15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Mukai" userId="6b69cd74a45dcd64" providerId="LiveId" clId="{681E8C15-B76A-4B59-ADA2-BC81CFB70455}"/>
    <pc:docChg chg="custSel modSld">
      <pc:chgData name="Ryan Mukai" userId="6b69cd74a45dcd64" providerId="LiveId" clId="{681E8C15-B76A-4B59-ADA2-BC81CFB70455}" dt="2021-12-29T20:26:33.329" v="15" actId="1076"/>
      <pc:docMkLst>
        <pc:docMk/>
      </pc:docMkLst>
      <pc:sldChg chg="addSp delSp modSp mod">
        <pc:chgData name="Ryan Mukai" userId="6b69cd74a45dcd64" providerId="LiveId" clId="{681E8C15-B76A-4B59-ADA2-BC81CFB70455}" dt="2021-12-29T20:26:33.329" v="15" actId="1076"/>
        <pc:sldMkLst>
          <pc:docMk/>
          <pc:sldMk cId="4090781691" sldId="256"/>
        </pc:sldMkLst>
        <pc:spChg chg="del mod">
          <ac:chgData name="Ryan Mukai" userId="6b69cd74a45dcd64" providerId="LiveId" clId="{681E8C15-B76A-4B59-ADA2-BC81CFB70455}" dt="2021-12-29T20:26:18.537" v="13" actId="478"/>
          <ac:spMkLst>
            <pc:docMk/>
            <pc:sldMk cId="4090781691" sldId="256"/>
            <ac:spMk id="10" creationId="{DD3A679E-8CB8-4D19-B012-83EB7C6FBD98}"/>
          </ac:spMkLst>
        </pc:spChg>
        <pc:spChg chg="mod">
          <ac:chgData name="Ryan Mukai" userId="6b69cd74a45dcd64" providerId="LiveId" clId="{681E8C15-B76A-4B59-ADA2-BC81CFB70455}" dt="2021-12-29T20:26:33.329" v="15" actId="1076"/>
          <ac:spMkLst>
            <pc:docMk/>
            <pc:sldMk cId="4090781691" sldId="256"/>
            <ac:spMk id="11" creationId="{D290FF0D-8703-4DEE-9561-9C4EB934DB46}"/>
          </ac:spMkLst>
        </pc:spChg>
        <pc:spChg chg="mod">
          <ac:chgData name="Ryan Mukai" userId="6b69cd74a45dcd64" providerId="LiveId" clId="{681E8C15-B76A-4B59-ADA2-BC81CFB70455}" dt="2021-12-29T20:26:33.329" v="15" actId="1076"/>
          <ac:spMkLst>
            <pc:docMk/>
            <pc:sldMk cId="4090781691" sldId="256"/>
            <ac:spMk id="12" creationId="{2F9B7C27-E3A2-4846-B27C-419126AF89E8}"/>
          </ac:spMkLst>
        </pc:spChg>
        <pc:cxnChg chg="add mod">
          <ac:chgData name="Ryan Mukai" userId="6b69cd74a45dcd64" providerId="LiveId" clId="{681E8C15-B76A-4B59-ADA2-BC81CFB70455}" dt="2021-12-29T20:21:50.775" v="1" actId="208"/>
          <ac:cxnSpMkLst>
            <pc:docMk/>
            <pc:sldMk cId="4090781691" sldId="256"/>
            <ac:cxnSpMk id="14" creationId="{D92301AD-8B1B-4F96-B66F-5AFF9D7F226F}"/>
          </ac:cxnSpMkLst>
        </pc:cxnChg>
        <pc:cxnChg chg="add mod">
          <ac:chgData name="Ryan Mukai" userId="6b69cd74a45dcd64" providerId="LiveId" clId="{681E8C15-B76A-4B59-ADA2-BC81CFB70455}" dt="2021-12-29T20:22:01.003" v="3" actId="1076"/>
          <ac:cxnSpMkLst>
            <pc:docMk/>
            <pc:sldMk cId="4090781691" sldId="256"/>
            <ac:cxnSpMk id="15" creationId="{79CF6785-3C9D-4207-93DD-06E6763D732A}"/>
          </ac:cxnSpMkLst>
        </pc:cxnChg>
        <pc:cxnChg chg="add mod">
          <ac:chgData name="Ryan Mukai" userId="6b69cd74a45dcd64" providerId="LiveId" clId="{681E8C15-B76A-4B59-ADA2-BC81CFB70455}" dt="2021-12-29T20:22:05.732" v="5" actId="1076"/>
          <ac:cxnSpMkLst>
            <pc:docMk/>
            <pc:sldMk cId="4090781691" sldId="256"/>
            <ac:cxnSpMk id="16" creationId="{A11FAB35-D789-4B85-9021-0C288D2785C9}"/>
          </ac:cxnSpMkLst>
        </pc:cxnChg>
        <pc:cxnChg chg="add mod">
          <ac:chgData name="Ryan Mukai" userId="6b69cd74a45dcd64" providerId="LiveId" clId="{681E8C15-B76A-4B59-ADA2-BC81CFB70455}" dt="2021-12-29T20:22:10.219" v="7" actId="1076"/>
          <ac:cxnSpMkLst>
            <pc:docMk/>
            <pc:sldMk cId="4090781691" sldId="256"/>
            <ac:cxnSpMk id="17" creationId="{62FF67FC-269D-418C-A80A-4B893B4C3D4F}"/>
          </ac:cxnSpMkLst>
        </pc:cxnChg>
        <pc:cxnChg chg="add del mod">
          <ac:chgData name="Ryan Mukai" userId="6b69cd74a45dcd64" providerId="LiveId" clId="{681E8C15-B76A-4B59-ADA2-BC81CFB70455}" dt="2021-12-29T20:26:21.311" v="14" actId="478"/>
          <ac:cxnSpMkLst>
            <pc:docMk/>
            <pc:sldMk cId="4090781691" sldId="256"/>
            <ac:cxnSpMk id="18" creationId="{A308CE98-A425-497E-B883-574CA1E4437F}"/>
          </ac:cxnSpMkLst>
        </pc:cxnChg>
        <pc:cxnChg chg="add mod">
          <ac:chgData name="Ryan Mukai" userId="6b69cd74a45dcd64" providerId="LiveId" clId="{681E8C15-B76A-4B59-ADA2-BC81CFB70455}" dt="2021-12-29T20:26:33.329" v="15" actId="1076"/>
          <ac:cxnSpMkLst>
            <pc:docMk/>
            <pc:sldMk cId="4090781691" sldId="256"/>
            <ac:cxnSpMk id="19" creationId="{905698BB-ED2A-4449-BBA7-EA586BB3E20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55C90-8A88-4868-AF38-09B5B3ECF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4AF35-A607-44CC-84A8-34653139F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ADFDD-146C-4454-A542-9EC315F9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D058-335E-40B0-89C2-4FB5FB34A78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123AA-EE50-476F-A34E-73D4977B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F55E7-A2B3-415E-977E-3E4AA140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E166-A312-4036-BC82-1037358F2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8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6238A-537A-4F66-BC05-F53620700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E1CCA-3270-4499-8EC6-172AFD300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0AA0F-109E-4B15-9EC3-4332FC37C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D058-335E-40B0-89C2-4FB5FB34A78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798ED-D9B8-4B54-8657-5E0BBC28D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3246D-DB20-4AAA-8DD7-8F2625DE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E166-A312-4036-BC82-1037358F2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4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C35F48-9B0A-419F-995B-7F3C88918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02A6F-6962-42E7-B56F-97778562F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67DAB-0578-4BF5-9700-CC388D86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D058-335E-40B0-89C2-4FB5FB34A78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9A6B5-BCA6-4FAB-9193-EA944308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5F3AB-4973-4CA4-A121-A12A4665D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E166-A312-4036-BC82-1037358F2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7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2BD41-FFA5-4D65-9233-7A64A2DA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FA33C-67DF-4814-9E37-1AE0518B5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2AC14-5F47-42F8-9E40-0ABD51DC3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D058-335E-40B0-89C2-4FB5FB34A78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A02FD-C653-4BAD-8F72-8B1472115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C6C6E-916A-4E6D-8E6C-610FE228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E166-A312-4036-BC82-1037358F2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04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234A4-3543-4A29-B5C6-7140BC83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B04A6-773B-437E-8328-F3B7C1526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1277B-900C-4A6F-B59A-122A23128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D058-335E-40B0-89C2-4FB5FB34A78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048E0-1278-4F4C-A42E-DB88ADFD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051A2-5102-483F-960B-054E9497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E166-A312-4036-BC82-1037358F2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4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01C0-7ECC-4175-A416-34E8E9253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8C478-5D8C-4960-8D01-9314B5566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F4F49-35A1-4817-86BD-C49C09668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E85CB-28D6-4EB6-82F6-40A0C797E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D058-335E-40B0-89C2-4FB5FB34A78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3B60B-05B7-4CAC-AAFE-57BEEB6A3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93DC9-FFB1-42C3-AE05-780962A4C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E166-A312-4036-BC82-1037358F2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9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232EF-FA03-49C3-B89A-ACFFD0337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4E201-D114-4B27-B9EA-5C74D365C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324A0-D309-4AC3-92F5-04784AF4C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CE3A32-FFC0-4A3D-AA84-ED138C77F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3152A5-D9B3-415E-B55F-781BFF249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0524F9-133B-40C3-841C-A421A9C21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D058-335E-40B0-89C2-4FB5FB34A78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FB261D-0179-405F-A2C6-23865C316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11CEF-E4A7-4448-B819-C0F48DBAE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E166-A312-4036-BC82-1037358F2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5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5885-DC7E-4B37-9CF5-9E811737F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112194-7BE9-4074-8664-2A75F4A92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D058-335E-40B0-89C2-4FB5FB34A78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45EA0-C65E-4F28-9C78-1BBA48D7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5B029-9385-429A-8AA0-5E8CE72DF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E166-A312-4036-BC82-1037358F2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3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BF5A97-1685-47BA-B532-2FD153239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D058-335E-40B0-89C2-4FB5FB34A78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0963DD-AA9C-4E5F-B575-5EACC28A6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F2185-CE2C-42A3-8BD1-8507C092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E166-A312-4036-BC82-1037358F2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6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37AD0-5C71-42E2-AB8C-F5B524446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50CA1-3759-4872-B9BB-B76242A53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B1AED-17E2-4557-B9C7-AD7F79488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D6B18-2978-4256-A1E4-20B6185C9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D058-335E-40B0-89C2-4FB5FB34A78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5D37A-7196-4C98-BA70-51630353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50770-C362-444D-A682-6BCD956F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E166-A312-4036-BC82-1037358F2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3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5A288-1D1F-4B80-A951-ACA34E7F6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1D96DC-0320-4B1D-9B23-E6395C582C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C58CF-3DB8-431E-83AD-D82530938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3EFBE-CB72-4C96-91EA-57D283235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D058-335E-40B0-89C2-4FB5FB34A78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4682B-05A5-4646-9FD2-874FE33E7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5F12B-8033-4345-B44D-E8A74D290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E166-A312-4036-BC82-1037358F2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7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2977A-3243-4F95-88AD-570F1BE24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0A388-A890-4C3E-9816-945B6777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1647E-BCB1-4F3A-B680-F99953DA4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DD058-335E-40B0-89C2-4FB5FB34A78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BB36F-F1B6-4C3D-A9B2-B43F6F42C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E5962-6CF4-4F61-B421-7A7464E08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BE166-A312-4036-BC82-1037358F2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6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93BCD3-1420-4CD6-A6B3-DE1661601DBE}"/>
              </a:ext>
            </a:extLst>
          </p:cNvPr>
          <p:cNvSpPr txBox="1"/>
          <p:nvPr/>
        </p:nvSpPr>
        <p:spPr>
          <a:xfrm>
            <a:off x="4900609" y="230171"/>
            <a:ext cx="330517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Agent Knowledge Base</a:t>
            </a:r>
          </a:p>
          <a:p>
            <a:pPr algn="ctr"/>
            <a:r>
              <a:rPr lang="en-US" dirty="0"/>
              <a:t>(Python List)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9B238-E232-449D-AB3B-AB4DA8FBA50D}"/>
              </a:ext>
            </a:extLst>
          </p:cNvPr>
          <p:cNvSpPr txBox="1"/>
          <p:nvPr/>
        </p:nvSpPr>
        <p:spPr>
          <a:xfrm>
            <a:off x="4900609" y="3435565"/>
            <a:ext cx="330517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Agent Neural Network</a:t>
            </a:r>
          </a:p>
          <a:p>
            <a:pPr algn="ctr"/>
            <a:r>
              <a:rPr lang="en-US" dirty="0"/>
              <a:t>(LSTM Encoder-Decoder)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5672D6-6FAA-4E7D-A1B3-6484E2015661}"/>
              </a:ext>
            </a:extLst>
          </p:cNvPr>
          <p:cNvSpPr txBox="1"/>
          <p:nvPr/>
        </p:nvSpPr>
        <p:spPr>
          <a:xfrm>
            <a:off x="4900610" y="2551766"/>
            <a:ext cx="33051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One-Hot Encoding Stage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AD4C65-450A-4B9F-996D-DBBD2004B435}"/>
              </a:ext>
            </a:extLst>
          </p:cNvPr>
          <p:cNvSpPr txBox="1"/>
          <p:nvPr/>
        </p:nvSpPr>
        <p:spPr>
          <a:xfrm>
            <a:off x="4900609" y="1390968"/>
            <a:ext cx="330517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Append Question String to Knowledge Base Strings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90FF0D-8703-4DEE-9561-9C4EB934DB46}"/>
              </a:ext>
            </a:extLst>
          </p:cNvPr>
          <p:cNvSpPr txBox="1"/>
          <p:nvPr/>
        </p:nvSpPr>
        <p:spPr>
          <a:xfrm>
            <a:off x="4900609" y="4590124"/>
            <a:ext cx="33051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One-Hot Decoding Stage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9B7C27-E3A2-4846-B27C-419126AF89E8}"/>
              </a:ext>
            </a:extLst>
          </p:cNvPr>
          <p:cNvSpPr txBox="1"/>
          <p:nvPr/>
        </p:nvSpPr>
        <p:spPr>
          <a:xfrm>
            <a:off x="4900609" y="5477205"/>
            <a:ext cx="33051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 Answer String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2301AD-8B1B-4F96-B66F-5AFF9D7F226F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6553197" y="876502"/>
            <a:ext cx="0" cy="514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CF6785-3C9D-4207-93DD-06E6763D732A}"/>
              </a:ext>
            </a:extLst>
          </p:cNvPr>
          <p:cNvCxnSpPr/>
          <p:nvPr/>
        </p:nvCxnSpPr>
        <p:spPr>
          <a:xfrm>
            <a:off x="6547275" y="2037299"/>
            <a:ext cx="0" cy="514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1FAB35-D789-4B85-9021-0C288D2785C9}"/>
              </a:ext>
            </a:extLst>
          </p:cNvPr>
          <p:cNvCxnSpPr/>
          <p:nvPr/>
        </p:nvCxnSpPr>
        <p:spPr>
          <a:xfrm>
            <a:off x="6547275" y="2921098"/>
            <a:ext cx="0" cy="514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FF67FC-269D-418C-A80A-4B893B4C3D4F}"/>
              </a:ext>
            </a:extLst>
          </p:cNvPr>
          <p:cNvCxnSpPr/>
          <p:nvPr/>
        </p:nvCxnSpPr>
        <p:spPr>
          <a:xfrm>
            <a:off x="6547275" y="4081896"/>
            <a:ext cx="0" cy="514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5698BB-ED2A-4449-BBA7-EA586BB3E202}"/>
              </a:ext>
            </a:extLst>
          </p:cNvPr>
          <p:cNvCxnSpPr/>
          <p:nvPr/>
        </p:nvCxnSpPr>
        <p:spPr>
          <a:xfrm>
            <a:off x="6559109" y="4962739"/>
            <a:ext cx="0" cy="514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781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Mukai</dc:creator>
  <cp:lastModifiedBy>Ryan Mukai</cp:lastModifiedBy>
  <cp:revision>1</cp:revision>
  <dcterms:created xsi:type="dcterms:W3CDTF">2021-12-29T20:14:11Z</dcterms:created>
  <dcterms:modified xsi:type="dcterms:W3CDTF">2021-12-29T20:26:35Z</dcterms:modified>
</cp:coreProperties>
</file>