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Introduction to </a:t>
            </a:r>
            <a:r>
              <a:rPr lang="en-US" dirty="0" err="1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this section, I focus on introduction the theory behind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learn some of the functions and uses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learn how to install </a:t>
            </a:r>
            <a:r>
              <a:rPr lang="en-US" dirty="0" err="1" smtClean="0"/>
              <a:t>Git</a:t>
            </a:r>
            <a:r>
              <a:rPr lang="en-US" dirty="0" smtClean="0"/>
              <a:t> and all of the additional features it comes with.</a:t>
            </a:r>
            <a:endParaRPr lang="en-GB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99" y="3484606"/>
            <a:ext cx="4226699" cy="216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The 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this section, We focus on getting used to the terminal environment.</a:t>
            </a:r>
          </a:p>
          <a:p>
            <a:endParaRPr lang="en-US" dirty="0"/>
          </a:p>
          <a:p>
            <a:r>
              <a:rPr lang="en-US" dirty="0" smtClean="0"/>
              <a:t>I teach you the different parts of a terminal, and how it functions.</a:t>
            </a:r>
          </a:p>
          <a:p>
            <a:endParaRPr lang="en-US" dirty="0" smtClean="0"/>
          </a:p>
          <a:p>
            <a:r>
              <a:rPr lang="en-US" dirty="0" smtClean="0"/>
              <a:t>We also learn basic commands you can use with the terminal.</a:t>
            </a:r>
          </a:p>
          <a:p>
            <a:endParaRPr lang="en-US" dirty="0"/>
          </a:p>
          <a:p>
            <a:r>
              <a:rPr lang="en-US" dirty="0" smtClean="0"/>
              <a:t>Because we will be using it for most of the course, it is important to get comfortable with it.</a:t>
            </a:r>
            <a:endParaRPr lang="en-GB" dirty="0"/>
          </a:p>
        </p:txBody>
      </p:sp>
      <p:pic>
        <p:nvPicPr>
          <p:cNvPr id="2050" name="Picture 2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0" y="2840598"/>
            <a:ext cx="3115124" cy="31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3: </a:t>
            </a:r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section focuses on the basics of using </a:t>
            </a:r>
            <a:r>
              <a:rPr lang="en-US" dirty="0" err="1" smtClean="0"/>
              <a:t>Git</a:t>
            </a:r>
            <a:r>
              <a:rPr lang="en-US" dirty="0" smtClean="0"/>
              <a:t>, as well as an in-depth look at </a:t>
            </a:r>
            <a:r>
              <a:rPr lang="en-US" dirty="0" err="1" smtClean="0"/>
              <a:t>Git</a:t>
            </a:r>
            <a:r>
              <a:rPr lang="en-US" dirty="0" smtClean="0"/>
              <a:t> workflow.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about how </a:t>
            </a:r>
            <a:r>
              <a:rPr lang="en-US" dirty="0" err="1" smtClean="0"/>
              <a:t>Git</a:t>
            </a:r>
            <a:r>
              <a:rPr lang="en-US" dirty="0" smtClean="0"/>
              <a:t> works at its core, as well as some of its main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learn the most commonly used commands in </a:t>
            </a:r>
            <a:r>
              <a:rPr lang="en-US" dirty="0" err="1" smtClean="0"/>
              <a:t>Git</a:t>
            </a:r>
            <a:r>
              <a:rPr lang="en-US" dirty="0" smtClean="0"/>
              <a:t>, and how to use them.</a:t>
            </a:r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40" y="3310386"/>
            <a:ext cx="4498511" cy="29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</a:t>
            </a:r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section focuses on the inner workings and methods of </a:t>
            </a:r>
            <a:r>
              <a:rPr lang="en-US" dirty="0" err="1" smtClean="0"/>
              <a:t>Git</a:t>
            </a:r>
            <a:r>
              <a:rPr lang="en-US" dirty="0" smtClean="0"/>
              <a:t> branches.</a:t>
            </a:r>
          </a:p>
          <a:p>
            <a:endParaRPr lang="en-US" dirty="0"/>
          </a:p>
          <a:p>
            <a:r>
              <a:rPr lang="en-US" dirty="0" smtClean="0"/>
              <a:t>We learn everything about branches, including theory, and common commands.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Branches are one of the integral features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80" y="3665837"/>
            <a:ext cx="3820826" cy="19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5: </a:t>
            </a:r>
            <a:r>
              <a:rPr lang="en-US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that we know all of the local features of </a:t>
            </a:r>
            <a:r>
              <a:rPr lang="en-US" dirty="0" err="1" smtClean="0"/>
              <a:t>Git</a:t>
            </a:r>
            <a:r>
              <a:rPr lang="en-US" dirty="0" smtClean="0"/>
              <a:t>, we move on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cover the theory behind </a:t>
            </a:r>
            <a:r>
              <a:rPr lang="en-US" dirty="0" err="1" smtClean="0"/>
              <a:t>GitHub</a:t>
            </a:r>
            <a:r>
              <a:rPr lang="en-US" dirty="0" smtClean="0"/>
              <a:t> in more detail, as well as creating our own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take a look at all the different features that can be used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27" y="25765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6: Using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Remotely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that we know both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, it is time to combine them together.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all of the remote theory and features of remote </a:t>
            </a:r>
            <a:r>
              <a:rPr lang="en-US" dirty="0" err="1" smtClean="0"/>
              <a:t>Git</a:t>
            </a:r>
            <a:r>
              <a:rPr lang="en-US" dirty="0" smtClean="0"/>
              <a:t> commands, such as the push/pull cycle.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learn how to push our files to a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  <p:pic>
        <p:nvPicPr>
          <p:cNvPr id="6146" name="Picture 2" descr="Image result for git and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32" y="2924433"/>
            <a:ext cx="3977648" cy="3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7: </a:t>
            </a:r>
            <a:r>
              <a:rPr lang="en-US" dirty="0" err="1" smtClean="0"/>
              <a:t>Git</a:t>
            </a:r>
            <a:r>
              <a:rPr lang="en-US" dirty="0" smtClean="0"/>
              <a:t> GUI w/ </a:t>
            </a:r>
            <a:r>
              <a:rPr lang="en-US" dirty="0" err="1" smtClean="0"/>
              <a:t>SourceTree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After mastering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, we can learn some supplemental software that uses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cover a program that allows you to interact with </a:t>
            </a:r>
            <a:r>
              <a:rPr lang="en-US" dirty="0" err="1" smtClean="0"/>
              <a:t>Git</a:t>
            </a:r>
            <a:r>
              <a:rPr lang="en-US" dirty="0" smtClean="0"/>
              <a:t> without using a terminal or commands called 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go over all of the features in </a:t>
            </a:r>
            <a:r>
              <a:rPr lang="en-US" dirty="0" err="1" smtClean="0"/>
              <a:t>SourceTree</a:t>
            </a:r>
            <a:r>
              <a:rPr lang="en-US" dirty="0" smtClean="0"/>
              <a:t>, and some of the differences between it and the terminal.</a:t>
            </a:r>
          </a:p>
        </p:txBody>
      </p:sp>
      <p:pic>
        <p:nvPicPr>
          <p:cNvPr id="6146" name="Picture 2" descr="Image result for git and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32" y="2924433"/>
            <a:ext cx="3977648" cy="3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</a:t>
            </a:r>
            <a:r>
              <a:rPr lang="en-US" smtClean="0"/>
              <a:t>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 (</a:t>
            </a:r>
            <a:r>
              <a:rPr lang="en-GB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5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1752</TotalTime>
  <Words>410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Course Introduction</vt:lpstr>
      <vt:lpstr>Section 1: Introduction to Git</vt:lpstr>
      <vt:lpstr>Section 2: The Terminal</vt:lpstr>
      <vt:lpstr>Section 3: Git Basics</vt:lpstr>
      <vt:lpstr>Section 4: Git Branches</vt:lpstr>
      <vt:lpstr>Section 5: GitHub</vt:lpstr>
      <vt:lpstr>Section 6: Using Git Remotely</vt:lpstr>
      <vt:lpstr>Section 7: Git GUI w/ SourceTree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126</cp:revision>
  <dcterms:created xsi:type="dcterms:W3CDTF">2017-10-05T14:55:21Z</dcterms:created>
  <dcterms:modified xsi:type="dcterms:W3CDTF">2020-07-31T08:29:30Z</dcterms:modified>
</cp:coreProperties>
</file>