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62" r:id="rId3"/>
    <p:sldId id="263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/>
              <a:t> </a:t>
            </a:r>
            <a:r>
              <a:rPr lang="en-US" dirty="0" err="1" smtClean="0"/>
              <a:t>GitHub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Anuranjan Srivastava (</a:t>
            </a:r>
            <a:r>
              <a:rPr lang="en-GB" dirty="0" err="1" smtClean="0"/>
              <a:t>codersaty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562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err="1" smtClean="0"/>
              <a:t>GitHub</a:t>
            </a:r>
            <a:r>
              <a:rPr lang="en-US" dirty="0" smtClean="0"/>
              <a:t> 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76514"/>
            <a:ext cx="6051645" cy="36365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is an application allowing you to store remote repositories. (it’s in the name!)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You can interact with your </a:t>
            </a:r>
            <a:r>
              <a:rPr lang="en-US" dirty="0" err="1" smtClean="0"/>
              <a:t>GitHub</a:t>
            </a:r>
            <a:r>
              <a:rPr lang="en-US" dirty="0"/>
              <a:t> </a:t>
            </a:r>
            <a:r>
              <a:rPr lang="en-US" dirty="0" smtClean="0"/>
              <a:t>repository through the push/pull system on your local machine.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GitHub</a:t>
            </a:r>
            <a:r>
              <a:rPr lang="en-US" dirty="0" smtClean="0"/>
              <a:t> is used primarily to allow other people to add to the project (ex. Open source projects)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GitHub</a:t>
            </a:r>
            <a:r>
              <a:rPr lang="en-US" dirty="0" smtClean="0"/>
              <a:t> allows more people than just yourself to see and interact with the repository.</a:t>
            </a:r>
          </a:p>
        </p:txBody>
      </p:sp>
      <p:pic>
        <p:nvPicPr>
          <p:cNvPr id="1026" name="Picture 2" descr="Image result for 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068" y="2501824"/>
            <a:ext cx="3785890" cy="378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69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Difference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76514"/>
            <a:ext cx="6051645" cy="36365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is a source control software allowing you to take snapshots and distribute your creations &amp; modifications over time.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GitHub</a:t>
            </a:r>
            <a:r>
              <a:rPr lang="en-US" dirty="0" smtClean="0"/>
              <a:t> is an application allowing you to store and interact with your repository on a remote server, as well as adding more features (</a:t>
            </a:r>
            <a:r>
              <a:rPr lang="en-US" dirty="0" err="1" smtClean="0"/>
              <a:t>eg</a:t>
            </a:r>
            <a:r>
              <a:rPr lang="en-US" dirty="0" smtClean="0"/>
              <a:t>. Publicity, licensing, collaborators)</a:t>
            </a:r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is the bones and flesh of source control, while GitHub gives you the platform to work with your repository easier.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Image result for 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068" y="2501824"/>
            <a:ext cx="3785890" cy="378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05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70C0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1788</TotalTime>
  <Words>157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2</vt:lpstr>
      <vt:lpstr>Quotable</vt:lpstr>
      <vt:lpstr>Git vs GitHub</vt:lpstr>
      <vt:lpstr>What GitHub Is</vt:lpstr>
      <vt:lpstr>The Difference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HTML</dc:title>
  <dc:creator>Gamer</dc:creator>
  <cp:lastModifiedBy>CoderSaty</cp:lastModifiedBy>
  <cp:revision>143</cp:revision>
  <dcterms:created xsi:type="dcterms:W3CDTF">2017-10-05T14:55:21Z</dcterms:created>
  <dcterms:modified xsi:type="dcterms:W3CDTF">2020-07-31T08:35:32Z</dcterms:modified>
</cp:coreProperties>
</file>