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Introduction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Anuranjan Srivastava (</a:t>
            </a:r>
            <a:r>
              <a:rPr lang="en-GB" dirty="0" err="1" smtClean="0"/>
              <a:t>codersaty</a:t>
            </a:r>
            <a:r>
              <a:rPr lang="en-GB" dirty="0" smtClean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56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Now that we have learned about the terminal, we will start to use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begin with a little bit of theory behind the </a:t>
            </a:r>
            <a:r>
              <a:rPr lang="en-US" dirty="0" err="1" smtClean="0"/>
              <a:t>Git</a:t>
            </a:r>
            <a:r>
              <a:rPr lang="en-US" dirty="0" smtClean="0"/>
              <a:t> workflow and how it connects together.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Then, we learn some of the basic commands to use in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 descr="Image result for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396" y="2965622"/>
            <a:ext cx="2950090" cy="295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6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Theory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Before using </a:t>
            </a:r>
            <a:r>
              <a:rPr lang="en-US" dirty="0" err="1" smtClean="0"/>
              <a:t>Git</a:t>
            </a:r>
            <a:r>
              <a:rPr lang="en-US" dirty="0" smtClean="0"/>
              <a:t>, we spend some time learning how </a:t>
            </a:r>
            <a:r>
              <a:rPr lang="en-US" dirty="0" err="1" smtClean="0"/>
              <a:t>Git</a:t>
            </a:r>
            <a:r>
              <a:rPr lang="en-US" dirty="0" smtClean="0"/>
              <a:t> connects and works from start to finish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learn about multiple components, such as the ‘staging area’, and committing.</a:t>
            </a:r>
          </a:p>
        </p:txBody>
      </p:sp>
      <p:pic>
        <p:nvPicPr>
          <p:cNvPr id="1028" name="Picture 4" descr="Image result for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645" y="3489820"/>
            <a:ext cx="4959930" cy="216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05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Finally, we learn all of the different basic commands we can use in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On top of learning the commands, you will also learn the concept behind each command, and what it does.</a:t>
            </a:r>
            <a:endParaRPr lang="en-US" dirty="0"/>
          </a:p>
        </p:txBody>
      </p:sp>
      <p:pic>
        <p:nvPicPr>
          <p:cNvPr id="4098" name="Picture 2" descr="Image result for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606" y="3484605"/>
            <a:ext cx="4506935" cy="237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Lets get Started!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Anuranjan Srivastava</a:t>
            </a:r>
            <a:r>
              <a:rPr lang="en-GB" dirty="0" smtClean="0"/>
              <a:t>(</a:t>
            </a:r>
            <a:r>
              <a:rPr lang="en-GB" dirty="0" err="1" smtClean="0"/>
              <a:t>codersaty</a:t>
            </a:r>
            <a:r>
              <a:rPr lang="en-GB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90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70C0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1826</TotalTime>
  <Words>140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Section Introduction</vt:lpstr>
      <vt:lpstr>Git Basics</vt:lpstr>
      <vt:lpstr>Git Theory</vt:lpstr>
      <vt:lpstr>Git Commands</vt:lpstr>
      <vt:lpstr>Lets get Started!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HTML</dc:title>
  <dc:creator>Gamer</dc:creator>
  <cp:lastModifiedBy>CoderSaty</cp:lastModifiedBy>
  <cp:revision>180</cp:revision>
  <dcterms:created xsi:type="dcterms:W3CDTF">2017-10-05T14:55:21Z</dcterms:created>
  <dcterms:modified xsi:type="dcterms:W3CDTF">2020-07-31T11:22:39Z</dcterms:modified>
</cp:coreProperties>
</file>