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2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Introduction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Anuranjan Srivastava(</a:t>
            </a:r>
            <a:r>
              <a:rPr lang="en-GB" dirty="0" err="1" smtClean="0"/>
              <a:t>codersaty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6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 this section, we will look at using all of the skills we learned in a </a:t>
            </a:r>
            <a:r>
              <a:rPr lang="en-US" dirty="0" err="1" smtClean="0"/>
              <a:t>Git</a:t>
            </a:r>
            <a:r>
              <a:rPr lang="en-US" dirty="0" smtClean="0"/>
              <a:t> GUI.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will also look at the theory behind a GUI, and why you might want to use it.</a:t>
            </a:r>
          </a:p>
          <a:p>
            <a:endParaRPr lang="en-US" dirty="0"/>
          </a:p>
          <a:p>
            <a:r>
              <a:rPr lang="en-US" dirty="0" smtClean="0"/>
              <a:t>This could give you an alternate way to use </a:t>
            </a:r>
            <a:r>
              <a:rPr lang="en-US" dirty="0" err="1" smtClean="0"/>
              <a:t>Git</a:t>
            </a:r>
            <a:r>
              <a:rPr lang="en-US" dirty="0" smtClean="0"/>
              <a:t> if you are not comfortable with the terminal.</a:t>
            </a:r>
            <a:endParaRPr lang="en-US" dirty="0"/>
          </a:p>
        </p:txBody>
      </p:sp>
      <p:pic>
        <p:nvPicPr>
          <p:cNvPr id="1026" name="Picture 2" descr="Image result for source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08" y="2874034"/>
            <a:ext cx="4790580" cy="333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6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156382"/>
            <a:ext cx="6051645" cy="45821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first look at </a:t>
            </a:r>
            <a:r>
              <a:rPr lang="en-US" dirty="0" err="1" smtClean="0"/>
              <a:t>SourceTree</a:t>
            </a:r>
            <a:r>
              <a:rPr lang="en-US" dirty="0" smtClean="0"/>
              <a:t> features for local repositories (</a:t>
            </a:r>
            <a:r>
              <a:rPr lang="en-US" dirty="0" err="1" smtClean="0"/>
              <a:t>init</a:t>
            </a:r>
            <a:r>
              <a:rPr lang="en-US" dirty="0" smtClean="0"/>
              <a:t>, add, commit)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will also look at some of the differences between a terminal and a GUI in terms of using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Image result for source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051" y="3930757"/>
            <a:ext cx="4168947" cy="6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9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1787611"/>
            <a:ext cx="6051645" cy="49262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will then start to look at using remote features, such as push and pull.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will use these features to bring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GitHub</a:t>
            </a:r>
            <a:r>
              <a:rPr lang="en-US" dirty="0" smtClean="0"/>
              <a:t> together using </a:t>
            </a:r>
            <a:r>
              <a:rPr lang="en-US" dirty="0" err="1" smtClean="0"/>
              <a:t>SourceTree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4" name="Picture 6" descr="Image result for source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645" y="2691493"/>
            <a:ext cx="5221610" cy="311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17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Get Started!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Anuranjan Srivastava(</a:t>
            </a:r>
            <a:r>
              <a:rPr lang="en-GB" dirty="0" err="1"/>
              <a:t>codersaty</a:t>
            </a:r>
            <a:r>
              <a:rPr lang="en-GB" dirty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8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70C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2002</TotalTime>
  <Words>145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Section Introduction</vt:lpstr>
      <vt:lpstr>Overview</vt:lpstr>
      <vt:lpstr>Basic Features</vt:lpstr>
      <vt:lpstr>Network Features</vt:lpstr>
      <vt:lpstr>Lets Get Started!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HTML</dc:title>
  <dc:creator>Gamer</dc:creator>
  <cp:lastModifiedBy>CoderSaty</cp:lastModifiedBy>
  <cp:revision>265</cp:revision>
  <dcterms:created xsi:type="dcterms:W3CDTF">2017-10-05T14:55:21Z</dcterms:created>
  <dcterms:modified xsi:type="dcterms:W3CDTF">2020-08-01T02:46:53Z</dcterms:modified>
</cp:coreProperties>
</file>