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SourceTree</a:t>
            </a:r>
            <a:r>
              <a:rPr lang="en-US" dirty="0" smtClean="0"/>
              <a:t>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Anuranjan Srivastava(</a:t>
            </a:r>
            <a:r>
              <a:rPr lang="en-GB" dirty="0" err="1" smtClean="0"/>
              <a:t>Codersaty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GUI?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GUI, or Graphical User Interface is any software that can allow the user to perform tasks through a graphical interface.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Most GUI’s are built off of some system or library that can only be used through the terminal or through programming, making it more user-friendly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graphical user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783" y="2839290"/>
            <a:ext cx="4270724" cy="328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GUIs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Some examples of GUIs are: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Microsoft Windows Desktop</a:t>
            </a:r>
          </a:p>
          <a:p>
            <a:r>
              <a:rPr lang="en-US" dirty="0" smtClean="0"/>
              <a:t>Google Chrome</a:t>
            </a:r>
          </a:p>
          <a:p>
            <a:r>
              <a:rPr lang="en-US" dirty="0" smtClean="0"/>
              <a:t>Most Linux Distributions (Ubuntu, 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Almost all software and applications for any device has some sort of GUI.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graphical user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08" y="3171194"/>
            <a:ext cx="4360990" cy="244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SourceTree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80736"/>
            <a:ext cx="6051645" cy="3832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SourceTree</a:t>
            </a:r>
            <a:r>
              <a:rPr lang="en-US" dirty="0" smtClean="0"/>
              <a:t> is a </a:t>
            </a:r>
            <a:r>
              <a:rPr lang="en-US" dirty="0" err="1" smtClean="0"/>
              <a:t>Git</a:t>
            </a:r>
            <a:r>
              <a:rPr lang="en-US" dirty="0" smtClean="0"/>
              <a:t> GUI allowing you to interact with your repositories through a graphical interface.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It builds off of the core </a:t>
            </a:r>
            <a:r>
              <a:rPr lang="en-US" dirty="0" err="1" smtClean="0"/>
              <a:t>Git</a:t>
            </a:r>
            <a:r>
              <a:rPr lang="en-US" dirty="0" smtClean="0"/>
              <a:t> commands and systems, however, it is executed through icons and buttons instead of terminal commands.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SourceTree</a:t>
            </a:r>
            <a:r>
              <a:rPr lang="en-US" dirty="0" smtClean="0"/>
              <a:t> is used as an alternative to the terminal when using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Image result for source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7936" y="12483431"/>
            <a:ext cx="2086150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ource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05" y="2967965"/>
            <a:ext cx="5190750" cy="2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1904</TotalTime>
  <Words>153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SourceTree Introduction</vt:lpstr>
      <vt:lpstr>What is a GUI?</vt:lpstr>
      <vt:lpstr>Some Examples of GUIs</vt:lpstr>
      <vt:lpstr>About SourceTree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CoderSaty</cp:lastModifiedBy>
  <cp:revision>225</cp:revision>
  <dcterms:created xsi:type="dcterms:W3CDTF">2017-10-05T14:55:21Z</dcterms:created>
  <dcterms:modified xsi:type="dcterms:W3CDTF">2020-08-02T07:31:42Z</dcterms:modified>
</cp:coreProperties>
</file>