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9144000" cy="7315200"/>
  <p:notesSz cx="91440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267712"/>
            <a:ext cx="777240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4096512"/>
            <a:ext cx="640080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65F6C"/>
                </a:solidFill>
                <a:latin typeface="Schoolbook Uralic"/>
                <a:cs typeface="Schoolbook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65F6C"/>
                </a:solidFill>
                <a:latin typeface="Schoolbook Uralic"/>
                <a:cs typeface="Schoolbook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682496"/>
            <a:ext cx="39776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682496"/>
            <a:ext cx="39776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65F6C"/>
                </a:solidFill>
                <a:latin typeface="Schoolbook Uralic"/>
                <a:cs typeface="Schoolbook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3647694"/>
            <a:ext cx="445134" cy="3667760"/>
          </a:xfrm>
          <a:custGeom>
            <a:avLst/>
            <a:gdLst/>
            <a:ahLst/>
            <a:cxnLst/>
            <a:rect l="l" t="t" r="r" b="b"/>
            <a:pathLst>
              <a:path w="445134" h="3667759">
                <a:moveTo>
                  <a:pt x="0" y="3667505"/>
                </a:moveTo>
                <a:lnTo>
                  <a:pt x="445008" y="3667505"/>
                </a:lnTo>
                <a:lnTo>
                  <a:pt x="445008" y="0"/>
                </a:lnTo>
                <a:lnTo>
                  <a:pt x="0" y="0"/>
                </a:lnTo>
                <a:lnTo>
                  <a:pt x="0" y="3667505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83158" y="3647694"/>
            <a:ext cx="3175" cy="3667760"/>
          </a:xfrm>
          <a:custGeom>
            <a:avLst/>
            <a:gdLst/>
            <a:ahLst/>
            <a:cxnLst/>
            <a:rect l="l" t="t" r="r" b="b"/>
            <a:pathLst>
              <a:path w="3175" h="3667759">
                <a:moveTo>
                  <a:pt x="0" y="3667505"/>
                </a:moveTo>
                <a:lnTo>
                  <a:pt x="3047" y="3667505"/>
                </a:lnTo>
                <a:lnTo>
                  <a:pt x="3047" y="0"/>
                </a:lnTo>
                <a:lnTo>
                  <a:pt x="0" y="0"/>
                </a:lnTo>
                <a:lnTo>
                  <a:pt x="0" y="3667505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43355" y="3647694"/>
            <a:ext cx="47625" cy="3667760"/>
          </a:xfrm>
          <a:custGeom>
            <a:avLst/>
            <a:gdLst/>
            <a:ahLst/>
            <a:cxnLst/>
            <a:rect l="l" t="t" r="r" b="b"/>
            <a:pathLst>
              <a:path w="47625" h="3667759">
                <a:moveTo>
                  <a:pt x="0" y="3667505"/>
                </a:moveTo>
                <a:lnTo>
                  <a:pt x="47243" y="3667505"/>
                </a:lnTo>
                <a:lnTo>
                  <a:pt x="47243" y="0"/>
                </a:lnTo>
                <a:lnTo>
                  <a:pt x="0" y="0"/>
                </a:lnTo>
                <a:lnTo>
                  <a:pt x="0" y="3667505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81000" y="976122"/>
            <a:ext cx="445134" cy="2302510"/>
          </a:xfrm>
          <a:custGeom>
            <a:avLst/>
            <a:gdLst/>
            <a:ahLst/>
            <a:cxnLst/>
            <a:rect l="l" t="t" r="r" b="b"/>
            <a:pathLst>
              <a:path w="445134" h="2302510">
                <a:moveTo>
                  <a:pt x="0" y="2302002"/>
                </a:moveTo>
                <a:lnTo>
                  <a:pt x="445008" y="2302002"/>
                </a:lnTo>
                <a:lnTo>
                  <a:pt x="445008" y="0"/>
                </a:lnTo>
                <a:lnTo>
                  <a:pt x="0" y="0"/>
                </a:lnTo>
                <a:lnTo>
                  <a:pt x="0" y="2302002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81000" y="0"/>
            <a:ext cx="445134" cy="607695"/>
          </a:xfrm>
          <a:custGeom>
            <a:avLst/>
            <a:gdLst/>
            <a:ahLst/>
            <a:cxnLst/>
            <a:rect l="l" t="t" r="r" b="b"/>
            <a:pathLst>
              <a:path w="445134" h="607695">
                <a:moveTo>
                  <a:pt x="0" y="607314"/>
                </a:moveTo>
                <a:lnTo>
                  <a:pt x="445008" y="607314"/>
                </a:lnTo>
                <a:lnTo>
                  <a:pt x="445008" y="0"/>
                </a:lnTo>
                <a:lnTo>
                  <a:pt x="0" y="0"/>
                </a:lnTo>
                <a:lnTo>
                  <a:pt x="0" y="607314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83158" y="976122"/>
            <a:ext cx="3175" cy="2302510"/>
          </a:xfrm>
          <a:custGeom>
            <a:avLst/>
            <a:gdLst/>
            <a:ahLst/>
            <a:cxnLst/>
            <a:rect l="l" t="t" r="r" b="b"/>
            <a:pathLst>
              <a:path w="3175" h="2302510">
                <a:moveTo>
                  <a:pt x="0" y="2302002"/>
                </a:moveTo>
                <a:lnTo>
                  <a:pt x="3047" y="2302002"/>
                </a:lnTo>
                <a:lnTo>
                  <a:pt x="3047" y="0"/>
                </a:lnTo>
                <a:lnTo>
                  <a:pt x="0" y="0"/>
                </a:lnTo>
                <a:lnTo>
                  <a:pt x="0" y="2302002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883158" y="0"/>
            <a:ext cx="3175" cy="607695"/>
          </a:xfrm>
          <a:custGeom>
            <a:avLst/>
            <a:gdLst/>
            <a:ahLst/>
            <a:cxnLst/>
            <a:rect l="l" t="t" r="r" b="b"/>
            <a:pathLst>
              <a:path w="3175" h="607695">
                <a:moveTo>
                  <a:pt x="0" y="607314"/>
                </a:moveTo>
                <a:lnTo>
                  <a:pt x="3047" y="607314"/>
                </a:lnTo>
                <a:lnTo>
                  <a:pt x="3047" y="0"/>
                </a:lnTo>
                <a:lnTo>
                  <a:pt x="0" y="0"/>
                </a:lnTo>
                <a:lnTo>
                  <a:pt x="0" y="607314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43355" y="976122"/>
            <a:ext cx="47625" cy="2302510"/>
          </a:xfrm>
          <a:custGeom>
            <a:avLst/>
            <a:gdLst/>
            <a:ahLst/>
            <a:cxnLst/>
            <a:rect l="l" t="t" r="r" b="b"/>
            <a:pathLst>
              <a:path w="47625" h="2302510">
                <a:moveTo>
                  <a:pt x="0" y="2302002"/>
                </a:moveTo>
                <a:lnTo>
                  <a:pt x="47243" y="2302002"/>
                </a:lnTo>
                <a:lnTo>
                  <a:pt x="47243" y="0"/>
                </a:lnTo>
                <a:lnTo>
                  <a:pt x="0" y="0"/>
                </a:lnTo>
                <a:lnTo>
                  <a:pt x="0" y="2302002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43355" y="0"/>
            <a:ext cx="47625" cy="607695"/>
          </a:xfrm>
          <a:custGeom>
            <a:avLst/>
            <a:gdLst/>
            <a:ahLst/>
            <a:cxnLst/>
            <a:rect l="l" t="t" r="r" b="b"/>
            <a:pathLst>
              <a:path w="47625" h="607695">
                <a:moveTo>
                  <a:pt x="0" y="607314"/>
                </a:moveTo>
                <a:lnTo>
                  <a:pt x="47243" y="607314"/>
                </a:lnTo>
                <a:lnTo>
                  <a:pt x="47243" y="0"/>
                </a:lnTo>
                <a:lnTo>
                  <a:pt x="0" y="0"/>
                </a:lnTo>
                <a:lnTo>
                  <a:pt x="0" y="607314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276606" y="3647694"/>
            <a:ext cx="104775" cy="3667760"/>
          </a:xfrm>
          <a:custGeom>
            <a:avLst/>
            <a:gdLst/>
            <a:ahLst/>
            <a:cxnLst/>
            <a:rect l="l" t="t" r="r" b="b"/>
            <a:pathLst>
              <a:path w="104775" h="3667759">
                <a:moveTo>
                  <a:pt x="0" y="3667505"/>
                </a:moveTo>
                <a:lnTo>
                  <a:pt x="104393" y="3667505"/>
                </a:lnTo>
                <a:lnTo>
                  <a:pt x="104393" y="0"/>
                </a:lnTo>
                <a:lnTo>
                  <a:pt x="0" y="0"/>
                </a:lnTo>
                <a:lnTo>
                  <a:pt x="0" y="3667505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76606" y="976122"/>
            <a:ext cx="104775" cy="2302510"/>
          </a:xfrm>
          <a:custGeom>
            <a:avLst/>
            <a:gdLst/>
            <a:ahLst/>
            <a:cxnLst/>
            <a:rect l="l" t="t" r="r" b="b"/>
            <a:pathLst>
              <a:path w="104775" h="2302510">
                <a:moveTo>
                  <a:pt x="0" y="2302002"/>
                </a:moveTo>
                <a:lnTo>
                  <a:pt x="104393" y="2302002"/>
                </a:lnTo>
                <a:lnTo>
                  <a:pt x="104393" y="0"/>
                </a:lnTo>
                <a:lnTo>
                  <a:pt x="0" y="0"/>
                </a:lnTo>
                <a:lnTo>
                  <a:pt x="0" y="2302002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90600" y="3647694"/>
            <a:ext cx="151130" cy="3667760"/>
          </a:xfrm>
          <a:custGeom>
            <a:avLst/>
            <a:gdLst/>
            <a:ahLst/>
            <a:cxnLst/>
            <a:rect l="l" t="t" r="r" b="b"/>
            <a:pathLst>
              <a:path w="151130" h="3667759">
                <a:moveTo>
                  <a:pt x="0" y="3667505"/>
                </a:moveTo>
                <a:lnTo>
                  <a:pt x="150875" y="3667505"/>
                </a:lnTo>
                <a:lnTo>
                  <a:pt x="150875" y="0"/>
                </a:lnTo>
                <a:lnTo>
                  <a:pt x="0" y="0"/>
                </a:lnTo>
                <a:lnTo>
                  <a:pt x="0" y="3667505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90600" y="976122"/>
            <a:ext cx="151130" cy="2302510"/>
          </a:xfrm>
          <a:custGeom>
            <a:avLst/>
            <a:gdLst/>
            <a:ahLst/>
            <a:cxnLst/>
            <a:rect l="l" t="t" r="r" b="b"/>
            <a:pathLst>
              <a:path w="151130" h="2302510">
                <a:moveTo>
                  <a:pt x="0" y="2302002"/>
                </a:moveTo>
                <a:lnTo>
                  <a:pt x="150875" y="2302002"/>
                </a:lnTo>
                <a:lnTo>
                  <a:pt x="150875" y="0"/>
                </a:lnTo>
                <a:lnTo>
                  <a:pt x="0" y="0"/>
                </a:lnTo>
                <a:lnTo>
                  <a:pt x="0" y="2302002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90600" y="0"/>
            <a:ext cx="151130" cy="607695"/>
          </a:xfrm>
          <a:custGeom>
            <a:avLst/>
            <a:gdLst/>
            <a:ahLst/>
            <a:cxnLst/>
            <a:rect l="l" t="t" r="r" b="b"/>
            <a:pathLst>
              <a:path w="151130" h="607695">
                <a:moveTo>
                  <a:pt x="0" y="607314"/>
                </a:moveTo>
                <a:lnTo>
                  <a:pt x="150875" y="607314"/>
                </a:lnTo>
                <a:lnTo>
                  <a:pt x="150875" y="0"/>
                </a:lnTo>
                <a:lnTo>
                  <a:pt x="0" y="0"/>
                </a:lnTo>
                <a:lnTo>
                  <a:pt x="0" y="607314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141475" y="3647694"/>
            <a:ext cx="78105" cy="3667760"/>
          </a:xfrm>
          <a:custGeom>
            <a:avLst/>
            <a:gdLst/>
            <a:ahLst/>
            <a:cxnLst/>
            <a:rect l="l" t="t" r="r" b="b"/>
            <a:pathLst>
              <a:path w="78105" h="3667759">
                <a:moveTo>
                  <a:pt x="0" y="3667505"/>
                </a:moveTo>
                <a:lnTo>
                  <a:pt x="77724" y="3667505"/>
                </a:lnTo>
                <a:lnTo>
                  <a:pt x="77724" y="0"/>
                </a:lnTo>
                <a:lnTo>
                  <a:pt x="0" y="0"/>
                </a:lnTo>
                <a:lnTo>
                  <a:pt x="0" y="3667505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295400" y="3647694"/>
            <a:ext cx="76200" cy="3667760"/>
          </a:xfrm>
          <a:custGeom>
            <a:avLst/>
            <a:gdLst/>
            <a:ahLst/>
            <a:cxnLst/>
            <a:rect l="l" t="t" r="r" b="b"/>
            <a:pathLst>
              <a:path w="76200" h="3667759">
                <a:moveTo>
                  <a:pt x="0" y="3667505"/>
                </a:moveTo>
                <a:lnTo>
                  <a:pt x="76200" y="3667505"/>
                </a:lnTo>
                <a:lnTo>
                  <a:pt x="76200" y="0"/>
                </a:lnTo>
                <a:lnTo>
                  <a:pt x="0" y="0"/>
                </a:lnTo>
                <a:lnTo>
                  <a:pt x="0" y="3667505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141475" y="976122"/>
            <a:ext cx="78105" cy="2302510"/>
          </a:xfrm>
          <a:custGeom>
            <a:avLst/>
            <a:gdLst/>
            <a:ahLst/>
            <a:cxnLst/>
            <a:rect l="l" t="t" r="r" b="b"/>
            <a:pathLst>
              <a:path w="78105" h="2302510">
                <a:moveTo>
                  <a:pt x="0" y="2302002"/>
                </a:moveTo>
                <a:lnTo>
                  <a:pt x="77724" y="2302002"/>
                </a:lnTo>
                <a:lnTo>
                  <a:pt x="77724" y="0"/>
                </a:lnTo>
                <a:lnTo>
                  <a:pt x="0" y="0"/>
                </a:lnTo>
                <a:lnTo>
                  <a:pt x="0" y="2302002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141475" y="0"/>
            <a:ext cx="78105" cy="607695"/>
          </a:xfrm>
          <a:custGeom>
            <a:avLst/>
            <a:gdLst/>
            <a:ahLst/>
            <a:cxnLst/>
            <a:rect l="l" t="t" r="r" b="b"/>
            <a:pathLst>
              <a:path w="78105" h="607695">
                <a:moveTo>
                  <a:pt x="0" y="607314"/>
                </a:moveTo>
                <a:lnTo>
                  <a:pt x="77724" y="607314"/>
                </a:lnTo>
                <a:lnTo>
                  <a:pt x="77724" y="0"/>
                </a:lnTo>
                <a:lnTo>
                  <a:pt x="0" y="0"/>
                </a:lnTo>
                <a:lnTo>
                  <a:pt x="0" y="607314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295400" y="976122"/>
            <a:ext cx="76200" cy="2302510"/>
          </a:xfrm>
          <a:custGeom>
            <a:avLst/>
            <a:gdLst/>
            <a:ahLst/>
            <a:cxnLst/>
            <a:rect l="l" t="t" r="r" b="b"/>
            <a:pathLst>
              <a:path w="76200" h="2302510">
                <a:moveTo>
                  <a:pt x="0" y="2302002"/>
                </a:moveTo>
                <a:lnTo>
                  <a:pt x="76200" y="2302002"/>
                </a:lnTo>
                <a:lnTo>
                  <a:pt x="76200" y="0"/>
                </a:lnTo>
                <a:lnTo>
                  <a:pt x="0" y="0"/>
                </a:lnTo>
                <a:lnTo>
                  <a:pt x="0" y="2302002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295400" y="0"/>
            <a:ext cx="76200" cy="607695"/>
          </a:xfrm>
          <a:custGeom>
            <a:avLst/>
            <a:gdLst/>
            <a:ahLst/>
            <a:cxnLst/>
            <a:rect l="l" t="t" r="r" b="b"/>
            <a:pathLst>
              <a:path w="76200" h="607695">
                <a:moveTo>
                  <a:pt x="0" y="607314"/>
                </a:moveTo>
                <a:lnTo>
                  <a:pt x="76200" y="607314"/>
                </a:lnTo>
                <a:lnTo>
                  <a:pt x="76200" y="0"/>
                </a:lnTo>
                <a:lnTo>
                  <a:pt x="0" y="0"/>
                </a:lnTo>
                <a:lnTo>
                  <a:pt x="0" y="607314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07061" y="3647694"/>
            <a:ext cx="0" cy="3668395"/>
          </a:xfrm>
          <a:custGeom>
            <a:avLst/>
            <a:gdLst/>
            <a:ahLst/>
            <a:cxnLst/>
            <a:rect l="l" t="t" r="r" b="b"/>
            <a:pathLst>
              <a:path w="0" h="3668395">
                <a:moveTo>
                  <a:pt x="0" y="0"/>
                </a:moveTo>
                <a:lnTo>
                  <a:pt x="0" y="3667886"/>
                </a:lnTo>
              </a:path>
            </a:pathLst>
          </a:custGeom>
          <a:ln w="57151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07061" y="976122"/>
            <a:ext cx="0" cy="2302510"/>
          </a:xfrm>
          <a:custGeom>
            <a:avLst/>
            <a:gdLst/>
            <a:ahLst/>
            <a:cxnLst/>
            <a:rect l="l" t="t" r="r" b="b"/>
            <a:pathLst>
              <a:path w="0" h="2302510">
                <a:moveTo>
                  <a:pt x="0" y="0"/>
                </a:moveTo>
                <a:lnTo>
                  <a:pt x="0" y="2302002"/>
                </a:lnTo>
              </a:path>
            </a:pathLst>
          </a:custGeom>
          <a:ln w="57151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07061" y="380"/>
            <a:ext cx="0" cy="607060"/>
          </a:xfrm>
          <a:custGeom>
            <a:avLst/>
            <a:gdLst/>
            <a:ahLst/>
            <a:cxnLst/>
            <a:rect l="l" t="t" r="r" b="b"/>
            <a:pathLst>
              <a:path w="0" h="607060">
                <a:moveTo>
                  <a:pt x="0" y="0"/>
                </a:moveTo>
                <a:lnTo>
                  <a:pt x="0" y="606933"/>
                </a:lnTo>
              </a:path>
            </a:pathLst>
          </a:custGeom>
          <a:ln w="57151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886205" y="3647694"/>
            <a:ext cx="57150" cy="3668395"/>
          </a:xfrm>
          <a:custGeom>
            <a:avLst/>
            <a:gdLst/>
            <a:ahLst/>
            <a:cxnLst/>
            <a:rect l="l" t="t" r="r" b="b"/>
            <a:pathLst>
              <a:path w="57150" h="3668395">
                <a:moveTo>
                  <a:pt x="0" y="3667886"/>
                </a:moveTo>
                <a:lnTo>
                  <a:pt x="57150" y="3667886"/>
                </a:lnTo>
                <a:lnTo>
                  <a:pt x="57150" y="0"/>
                </a:lnTo>
                <a:lnTo>
                  <a:pt x="0" y="0"/>
                </a:lnTo>
                <a:lnTo>
                  <a:pt x="0" y="3667886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886205" y="976122"/>
            <a:ext cx="57150" cy="2302510"/>
          </a:xfrm>
          <a:custGeom>
            <a:avLst/>
            <a:gdLst/>
            <a:ahLst/>
            <a:cxnLst/>
            <a:rect l="l" t="t" r="r" b="b"/>
            <a:pathLst>
              <a:path w="57150" h="2302510">
                <a:moveTo>
                  <a:pt x="0" y="2302002"/>
                </a:moveTo>
                <a:lnTo>
                  <a:pt x="57150" y="2302002"/>
                </a:lnTo>
                <a:lnTo>
                  <a:pt x="57150" y="0"/>
                </a:lnTo>
                <a:lnTo>
                  <a:pt x="0" y="0"/>
                </a:lnTo>
                <a:lnTo>
                  <a:pt x="0" y="2302002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886205" y="380"/>
            <a:ext cx="57150" cy="607060"/>
          </a:xfrm>
          <a:custGeom>
            <a:avLst/>
            <a:gdLst/>
            <a:ahLst/>
            <a:cxnLst/>
            <a:rect l="l" t="t" r="r" b="b"/>
            <a:pathLst>
              <a:path w="57150" h="607060">
                <a:moveTo>
                  <a:pt x="0" y="606933"/>
                </a:moveTo>
                <a:lnTo>
                  <a:pt x="57150" y="606933"/>
                </a:lnTo>
                <a:lnTo>
                  <a:pt x="57150" y="0"/>
                </a:lnTo>
                <a:lnTo>
                  <a:pt x="0" y="0"/>
                </a:lnTo>
                <a:lnTo>
                  <a:pt x="0" y="606933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826008" y="3647694"/>
            <a:ext cx="57150" cy="3668395"/>
          </a:xfrm>
          <a:custGeom>
            <a:avLst/>
            <a:gdLst/>
            <a:ahLst/>
            <a:cxnLst/>
            <a:rect l="l" t="t" r="r" b="b"/>
            <a:pathLst>
              <a:path w="57150" h="3668395">
                <a:moveTo>
                  <a:pt x="0" y="3667886"/>
                </a:moveTo>
                <a:lnTo>
                  <a:pt x="57150" y="3667886"/>
                </a:lnTo>
                <a:lnTo>
                  <a:pt x="57150" y="0"/>
                </a:lnTo>
                <a:lnTo>
                  <a:pt x="0" y="0"/>
                </a:lnTo>
                <a:lnTo>
                  <a:pt x="0" y="3667886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826008" y="976122"/>
            <a:ext cx="57150" cy="2302510"/>
          </a:xfrm>
          <a:custGeom>
            <a:avLst/>
            <a:gdLst/>
            <a:ahLst/>
            <a:cxnLst/>
            <a:rect l="l" t="t" r="r" b="b"/>
            <a:pathLst>
              <a:path w="57150" h="2302510">
                <a:moveTo>
                  <a:pt x="0" y="2302002"/>
                </a:moveTo>
                <a:lnTo>
                  <a:pt x="57150" y="2302002"/>
                </a:lnTo>
                <a:lnTo>
                  <a:pt x="57150" y="0"/>
                </a:lnTo>
                <a:lnTo>
                  <a:pt x="0" y="0"/>
                </a:lnTo>
                <a:lnTo>
                  <a:pt x="0" y="2302002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826008" y="380"/>
            <a:ext cx="57150" cy="607060"/>
          </a:xfrm>
          <a:custGeom>
            <a:avLst/>
            <a:gdLst/>
            <a:ahLst/>
            <a:cxnLst/>
            <a:rect l="l" t="t" r="r" b="b"/>
            <a:pathLst>
              <a:path w="57150" h="607060">
                <a:moveTo>
                  <a:pt x="0" y="606933"/>
                </a:moveTo>
                <a:lnTo>
                  <a:pt x="57150" y="606933"/>
                </a:lnTo>
                <a:lnTo>
                  <a:pt x="57150" y="0"/>
                </a:lnTo>
                <a:lnTo>
                  <a:pt x="0" y="0"/>
                </a:lnTo>
                <a:lnTo>
                  <a:pt x="0" y="606933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1726692" y="3647694"/>
            <a:ext cx="0" cy="3667760"/>
          </a:xfrm>
          <a:custGeom>
            <a:avLst/>
            <a:gdLst/>
            <a:ahLst/>
            <a:cxnLst/>
            <a:rect l="l" t="t" r="r" b="b"/>
            <a:pathLst>
              <a:path w="0" h="3667759">
                <a:moveTo>
                  <a:pt x="0" y="0"/>
                </a:moveTo>
                <a:lnTo>
                  <a:pt x="0" y="3667505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1726692" y="976122"/>
            <a:ext cx="0" cy="2302510"/>
          </a:xfrm>
          <a:custGeom>
            <a:avLst/>
            <a:gdLst/>
            <a:ahLst/>
            <a:cxnLst/>
            <a:rect l="l" t="t" r="r" b="b"/>
            <a:pathLst>
              <a:path w="0" h="2302510">
                <a:moveTo>
                  <a:pt x="0" y="0"/>
                </a:moveTo>
                <a:lnTo>
                  <a:pt x="0" y="2302002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1726692" y="0"/>
            <a:ext cx="0" cy="607695"/>
          </a:xfrm>
          <a:custGeom>
            <a:avLst/>
            <a:gdLst/>
            <a:ahLst/>
            <a:cxnLst/>
            <a:rect l="l" t="t" r="r" b="b"/>
            <a:pathLst>
              <a:path w="0" h="607695">
                <a:moveTo>
                  <a:pt x="0" y="0"/>
                </a:moveTo>
                <a:lnTo>
                  <a:pt x="0" y="607314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1067180" y="3647694"/>
            <a:ext cx="0" cy="3668395"/>
          </a:xfrm>
          <a:custGeom>
            <a:avLst/>
            <a:gdLst/>
            <a:ahLst/>
            <a:cxnLst/>
            <a:rect l="l" t="t" r="r" b="b"/>
            <a:pathLst>
              <a:path w="0" h="3668395">
                <a:moveTo>
                  <a:pt x="0" y="0"/>
                </a:moveTo>
                <a:lnTo>
                  <a:pt x="0" y="3667886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1067180" y="976122"/>
            <a:ext cx="0" cy="2302510"/>
          </a:xfrm>
          <a:custGeom>
            <a:avLst/>
            <a:gdLst/>
            <a:ahLst/>
            <a:cxnLst/>
            <a:rect l="l" t="t" r="r" b="b"/>
            <a:pathLst>
              <a:path w="0" h="2302510">
                <a:moveTo>
                  <a:pt x="0" y="0"/>
                </a:moveTo>
                <a:lnTo>
                  <a:pt x="0" y="2302002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1067180" y="380"/>
            <a:ext cx="0" cy="607060"/>
          </a:xfrm>
          <a:custGeom>
            <a:avLst/>
            <a:gdLst/>
            <a:ahLst/>
            <a:cxnLst/>
            <a:rect l="l" t="t" r="r" b="b"/>
            <a:pathLst>
              <a:path w="0" h="607060">
                <a:moveTo>
                  <a:pt x="0" y="0"/>
                </a:moveTo>
                <a:lnTo>
                  <a:pt x="0" y="606933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9085326" y="380"/>
            <a:ext cx="57150" cy="7315200"/>
          </a:xfrm>
          <a:custGeom>
            <a:avLst/>
            <a:gdLst/>
            <a:ahLst/>
            <a:cxnLst/>
            <a:rect l="l" t="t" r="r" b="b"/>
            <a:pathLst>
              <a:path w="57150" h="7315200">
                <a:moveTo>
                  <a:pt x="11430" y="0"/>
                </a:moveTo>
                <a:lnTo>
                  <a:pt x="0" y="0"/>
                </a:lnTo>
                <a:lnTo>
                  <a:pt x="0" y="7315187"/>
                </a:lnTo>
                <a:lnTo>
                  <a:pt x="11430" y="7315187"/>
                </a:lnTo>
                <a:lnTo>
                  <a:pt x="11430" y="0"/>
                </a:lnTo>
                <a:close/>
              </a:path>
              <a:path w="57150" h="7315200">
                <a:moveTo>
                  <a:pt x="57150" y="0"/>
                </a:moveTo>
                <a:lnTo>
                  <a:pt x="22860" y="0"/>
                </a:lnTo>
                <a:lnTo>
                  <a:pt x="22860" y="7315187"/>
                </a:lnTo>
                <a:lnTo>
                  <a:pt x="57150" y="7315187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1219200" y="3647694"/>
            <a:ext cx="76200" cy="3667760"/>
          </a:xfrm>
          <a:custGeom>
            <a:avLst/>
            <a:gdLst/>
            <a:ahLst/>
            <a:cxnLst/>
            <a:rect l="l" t="t" r="r" b="b"/>
            <a:pathLst>
              <a:path w="76200" h="3667759">
                <a:moveTo>
                  <a:pt x="0" y="3667505"/>
                </a:moveTo>
                <a:lnTo>
                  <a:pt x="76200" y="3667505"/>
                </a:lnTo>
                <a:lnTo>
                  <a:pt x="76200" y="0"/>
                </a:lnTo>
                <a:lnTo>
                  <a:pt x="0" y="0"/>
                </a:lnTo>
                <a:lnTo>
                  <a:pt x="0" y="3667505"/>
                </a:lnTo>
                <a:close/>
              </a:path>
            </a:pathLst>
          </a:custGeom>
          <a:solidFill>
            <a:srgbClr val="FDC3AD">
              <a:alpha val="5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1219200" y="976122"/>
            <a:ext cx="76200" cy="2302510"/>
          </a:xfrm>
          <a:custGeom>
            <a:avLst/>
            <a:gdLst/>
            <a:ahLst/>
            <a:cxnLst/>
            <a:rect l="l" t="t" r="r" b="b"/>
            <a:pathLst>
              <a:path w="76200" h="2302510">
                <a:moveTo>
                  <a:pt x="0" y="2302002"/>
                </a:moveTo>
                <a:lnTo>
                  <a:pt x="76200" y="2302002"/>
                </a:lnTo>
                <a:lnTo>
                  <a:pt x="76200" y="0"/>
                </a:lnTo>
                <a:lnTo>
                  <a:pt x="0" y="0"/>
                </a:lnTo>
                <a:lnTo>
                  <a:pt x="0" y="2302002"/>
                </a:lnTo>
                <a:close/>
              </a:path>
            </a:pathLst>
          </a:custGeom>
          <a:solidFill>
            <a:srgbClr val="FDC3AD">
              <a:alpha val="5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1219200" y="0"/>
            <a:ext cx="76200" cy="607695"/>
          </a:xfrm>
          <a:custGeom>
            <a:avLst/>
            <a:gdLst/>
            <a:ahLst/>
            <a:cxnLst/>
            <a:rect l="l" t="t" r="r" b="b"/>
            <a:pathLst>
              <a:path w="76200" h="607695">
                <a:moveTo>
                  <a:pt x="0" y="607314"/>
                </a:moveTo>
                <a:lnTo>
                  <a:pt x="76200" y="607314"/>
                </a:lnTo>
                <a:lnTo>
                  <a:pt x="76200" y="0"/>
                </a:lnTo>
                <a:lnTo>
                  <a:pt x="0" y="0"/>
                </a:lnTo>
                <a:lnTo>
                  <a:pt x="0" y="607314"/>
                </a:lnTo>
                <a:close/>
              </a:path>
            </a:pathLst>
          </a:custGeom>
          <a:solidFill>
            <a:srgbClr val="FDC3AD">
              <a:alpha val="5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609600" y="3657600"/>
            <a:ext cx="1295400" cy="1381760"/>
          </a:xfrm>
          <a:custGeom>
            <a:avLst/>
            <a:gdLst/>
            <a:ahLst/>
            <a:cxnLst/>
            <a:rect l="l" t="t" r="r" b="b"/>
            <a:pathLst>
              <a:path w="1295400" h="1381760">
                <a:moveTo>
                  <a:pt x="647700" y="0"/>
                </a:moveTo>
                <a:lnTo>
                  <a:pt x="601443" y="1734"/>
                </a:lnTo>
                <a:lnTo>
                  <a:pt x="556064" y="6859"/>
                </a:lnTo>
                <a:lnTo>
                  <a:pt x="511672" y="15257"/>
                </a:lnTo>
                <a:lnTo>
                  <a:pt x="468378" y="26813"/>
                </a:lnTo>
                <a:lnTo>
                  <a:pt x="426291" y="41409"/>
                </a:lnTo>
                <a:lnTo>
                  <a:pt x="385519" y="58927"/>
                </a:lnTo>
                <a:lnTo>
                  <a:pt x="346174" y="79253"/>
                </a:lnTo>
                <a:lnTo>
                  <a:pt x="308364" y="102267"/>
                </a:lnTo>
                <a:lnTo>
                  <a:pt x="272200" y="127854"/>
                </a:lnTo>
                <a:lnTo>
                  <a:pt x="237790" y="155897"/>
                </a:lnTo>
                <a:lnTo>
                  <a:pt x="205244" y="186279"/>
                </a:lnTo>
                <a:lnTo>
                  <a:pt x="174672" y="218883"/>
                </a:lnTo>
                <a:lnTo>
                  <a:pt x="146183" y="253592"/>
                </a:lnTo>
                <a:lnTo>
                  <a:pt x="119888" y="290289"/>
                </a:lnTo>
                <a:lnTo>
                  <a:pt x="95895" y="328857"/>
                </a:lnTo>
                <a:lnTo>
                  <a:pt x="74315" y="369181"/>
                </a:lnTo>
                <a:lnTo>
                  <a:pt x="55256" y="411141"/>
                </a:lnTo>
                <a:lnTo>
                  <a:pt x="38829" y="454623"/>
                </a:lnTo>
                <a:lnTo>
                  <a:pt x="25142" y="499508"/>
                </a:lnTo>
                <a:lnTo>
                  <a:pt x="14307" y="545681"/>
                </a:lnTo>
                <a:lnTo>
                  <a:pt x="6431" y="593024"/>
                </a:lnTo>
                <a:lnTo>
                  <a:pt x="1626" y="641420"/>
                </a:lnTo>
                <a:lnTo>
                  <a:pt x="0" y="690752"/>
                </a:lnTo>
                <a:lnTo>
                  <a:pt x="1626" y="740085"/>
                </a:lnTo>
                <a:lnTo>
                  <a:pt x="6431" y="788481"/>
                </a:lnTo>
                <a:lnTo>
                  <a:pt x="14307" y="835824"/>
                </a:lnTo>
                <a:lnTo>
                  <a:pt x="25142" y="881997"/>
                </a:lnTo>
                <a:lnTo>
                  <a:pt x="38829" y="926882"/>
                </a:lnTo>
                <a:lnTo>
                  <a:pt x="55256" y="970364"/>
                </a:lnTo>
                <a:lnTo>
                  <a:pt x="74315" y="1012324"/>
                </a:lnTo>
                <a:lnTo>
                  <a:pt x="95895" y="1052648"/>
                </a:lnTo>
                <a:lnTo>
                  <a:pt x="119888" y="1091216"/>
                </a:lnTo>
                <a:lnTo>
                  <a:pt x="146183" y="1127913"/>
                </a:lnTo>
                <a:lnTo>
                  <a:pt x="174672" y="1162622"/>
                </a:lnTo>
                <a:lnTo>
                  <a:pt x="205244" y="1195226"/>
                </a:lnTo>
                <a:lnTo>
                  <a:pt x="237790" y="1225608"/>
                </a:lnTo>
                <a:lnTo>
                  <a:pt x="272200" y="1253651"/>
                </a:lnTo>
                <a:lnTo>
                  <a:pt x="308364" y="1279238"/>
                </a:lnTo>
                <a:lnTo>
                  <a:pt x="346174" y="1302252"/>
                </a:lnTo>
                <a:lnTo>
                  <a:pt x="385519" y="1322578"/>
                </a:lnTo>
                <a:lnTo>
                  <a:pt x="426291" y="1340096"/>
                </a:lnTo>
                <a:lnTo>
                  <a:pt x="468378" y="1354692"/>
                </a:lnTo>
                <a:lnTo>
                  <a:pt x="511672" y="1366248"/>
                </a:lnTo>
                <a:lnTo>
                  <a:pt x="556064" y="1374646"/>
                </a:lnTo>
                <a:lnTo>
                  <a:pt x="601443" y="1379771"/>
                </a:lnTo>
                <a:lnTo>
                  <a:pt x="647700" y="1381506"/>
                </a:lnTo>
                <a:lnTo>
                  <a:pt x="693961" y="1379771"/>
                </a:lnTo>
                <a:lnTo>
                  <a:pt x="739343" y="1374646"/>
                </a:lnTo>
                <a:lnTo>
                  <a:pt x="783738" y="1366248"/>
                </a:lnTo>
                <a:lnTo>
                  <a:pt x="827034" y="1354692"/>
                </a:lnTo>
                <a:lnTo>
                  <a:pt x="869124" y="1340096"/>
                </a:lnTo>
                <a:lnTo>
                  <a:pt x="909896" y="1322578"/>
                </a:lnTo>
                <a:lnTo>
                  <a:pt x="949242" y="1302252"/>
                </a:lnTo>
                <a:lnTo>
                  <a:pt x="987052" y="1279238"/>
                </a:lnTo>
                <a:lnTo>
                  <a:pt x="1023216" y="1253651"/>
                </a:lnTo>
                <a:lnTo>
                  <a:pt x="1057625" y="1225608"/>
                </a:lnTo>
                <a:lnTo>
                  <a:pt x="1090170" y="1195226"/>
                </a:lnTo>
                <a:lnTo>
                  <a:pt x="1120741" y="1162622"/>
                </a:lnTo>
                <a:lnTo>
                  <a:pt x="1149228" y="1127913"/>
                </a:lnTo>
                <a:lnTo>
                  <a:pt x="1175522" y="1091216"/>
                </a:lnTo>
                <a:lnTo>
                  <a:pt x="1199513" y="1052648"/>
                </a:lnTo>
                <a:lnTo>
                  <a:pt x="1221092" y="1012324"/>
                </a:lnTo>
                <a:lnTo>
                  <a:pt x="1240149" y="970364"/>
                </a:lnTo>
                <a:lnTo>
                  <a:pt x="1256575" y="926882"/>
                </a:lnTo>
                <a:lnTo>
                  <a:pt x="1270259" y="881997"/>
                </a:lnTo>
                <a:lnTo>
                  <a:pt x="1281094" y="835824"/>
                </a:lnTo>
                <a:lnTo>
                  <a:pt x="1288968" y="788481"/>
                </a:lnTo>
                <a:lnTo>
                  <a:pt x="1293773" y="740085"/>
                </a:lnTo>
                <a:lnTo>
                  <a:pt x="1295400" y="690752"/>
                </a:lnTo>
                <a:lnTo>
                  <a:pt x="1293773" y="641420"/>
                </a:lnTo>
                <a:lnTo>
                  <a:pt x="1288968" y="593024"/>
                </a:lnTo>
                <a:lnTo>
                  <a:pt x="1281094" y="545681"/>
                </a:lnTo>
                <a:lnTo>
                  <a:pt x="1270259" y="499508"/>
                </a:lnTo>
                <a:lnTo>
                  <a:pt x="1256575" y="454623"/>
                </a:lnTo>
                <a:lnTo>
                  <a:pt x="1240149" y="411141"/>
                </a:lnTo>
                <a:lnTo>
                  <a:pt x="1221092" y="369181"/>
                </a:lnTo>
                <a:lnTo>
                  <a:pt x="1199513" y="328857"/>
                </a:lnTo>
                <a:lnTo>
                  <a:pt x="1175522" y="290289"/>
                </a:lnTo>
                <a:lnTo>
                  <a:pt x="1149228" y="253592"/>
                </a:lnTo>
                <a:lnTo>
                  <a:pt x="1120741" y="218883"/>
                </a:lnTo>
                <a:lnTo>
                  <a:pt x="1090170" y="186279"/>
                </a:lnTo>
                <a:lnTo>
                  <a:pt x="1057625" y="155897"/>
                </a:lnTo>
                <a:lnTo>
                  <a:pt x="1023216" y="127854"/>
                </a:lnTo>
                <a:lnTo>
                  <a:pt x="987052" y="102267"/>
                </a:lnTo>
                <a:lnTo>
                  <a:pt x="949242" y="79253"/>
                </a:lnTo>
                <a:lnTo>
                  <a:pt x="909896" y="58927"/>
                </a:lnTo>
                <a:lnTo>
                  <a:pt x="869124" y="41409"/>
                </a:lnTo>
                <a:lnTo>
                  <a:pt x="827034" y="26813"/>
                </a:lnTo>
                <a:lnTo>
                  <a:pt x="783738" y="15257"/>
                </a:lnTo>
                <a:lnTo>
                  <a:pt x="739343" y="6859"/>
                </a:lnTo>
                <a:lnTo>
                  <a:pt x="693961" y="1734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1309877" y="5191505"/>
            <a:ext cx="641350" cy="683895"/>
          </a:xfrm>
          <a:custGeom>
            <a:avLst/>
            <a:gdLst/>
            <a:ahLst/>
            <a:cxnLst/>
            <a:rect l="l" t="t" r="r" b="b"/>
            <a:pathLst>
              <a:path w="641350" h="683895">
                <a:moveTo>
                  <a:pt x="320421" y="0"/>
                </a:moveTo>
                <a:lnTo>
                  <a:pt x="273083" y="3706"/>
                </a:lnTo>
                <a:lnTo>
                  <a:pt x="227898" y="14471"/>
                </a:lnTo>
                <a:lnTo>
                  <a:pt x="185362" y="31767"/>
                </a:lnTo>
                <a:lnTo>
                  <a:pt x="145971" y="55065"/>
                </a:lnTo>
                <a:lnTo>
                  <a:pt x="110222" y="83835"/>
                </a:lnTo>
                <a:lnTo>
                  <a:pt x="78611" y="117549"/>
                </a:lnTo>
                <a:lnTo>
                  <a:pt x="51635" y="155677"/>
                </a:lnTo>
                <a:lnTo>
                  <a:pt x="29789" y="197691"/>
                </a:lnTo>
                <a:lnTo>
                  <a:pt x="13570" y="243062"/>
                </a:lnTo>
                <a:lnTo>
                  <a:pt x="3475" y="291260"/>
                </a:lnTo>
                <a:lnTo>
                  <a:pt x="0" y="341757"/>
                </a:lnTo>
                <a:lnTo>
                  <a:pt x="3475" y="392253"/>
                </a:lnTo>
                <a:lnTo>
                  <a:pt x="13570" y="440451"/>
                </a:lnTo>
                <a:lnTo>
                  <a:pt x="29789" y="485822"/>
                </a:lnTo>
                <a:lnTo>
                  <a:pt x="51635" y="527836"/>
                </a:lnTo>
                <a:lnTo>
                  <a:pt x="78611" y="565964"/>
                </a:lnTo>
                <a:lnTo>
                  <a:pt x="110222" y="599678"/>
                </a:lnTo>
                <a:lnTo>
                  <a:pt x="145971" y="628448"/>
                </a:lnTo>
                <a:lnTo>
                  <a:pt x="185362" y="651746"/>
                </a:lnTo>
                <a:lnTo>
                  <a:pt x="227898" y="669042"/>
                </a:lnTo>
                <a:lnTo>
                  <a:pt x="273083" y="679807"/>
                </a:lnTo>
                <a:lnTo>
                  <a:pt x="320421" y="683514"/>
                </a:lnTo>
                <a:lnTo>
                  <a:pt x="367758" y="679807"/>
                </a:lnTo>
                <a:lnTo>
                  <a:pt x="412943" y="669042"/>
                </a:lnTo>
                <a:lnTo>
                  <a:pt x="455479" y="651746"/>
                </a:lnTo>
                <a:lnTo>
                  <a:pt x="494870" y="628448"/>
                </a:lnTo>
                <a:lnTo>
                  <a:pt x="530619" y="599678"/>
                </a:lnTo>
                <a:lnTo>
                  <a:pt x="562230" y="565964"/>
                </a:lnTo>
                <a:lnTo>
                  <a:pt x="589206" y="527836"/>
                </a:lnTo>
                <a:lnTo>
                  <a:pt x="611052" y="485822"/>
                </a:lnTo>
                <a:lnTo>
                  <a:pt x="627271" y="440451"/>
                </a:lnTo>
                <a:lnTo>
                  <a:pt x="637366" y="392253"/>
                </a:lnTo>
                <a:lnTo>
                  <a:pt x="640841" y="341757"/>
                </a:lnTo>
                <a:lnTo>
                  <a:pt x="637366" y="291260"/>
                </a:lnTo>
                <a:lnTo>
                  <a:pt x="627271" y="243062"/>
                </a:lnTo>
                <a:lnTo>
                  <a:pt x="611052" y="197691"/>
                </a:lnTo>
                <a:lnTo>
                  <a:pt x="589206" y="155677"/>
                </a:lnTo>
                <a:lnTo>
                  <a:pt x="562230" y="117549"/>
                </a:lnTo>
                <a:lnTo>
                  <a:pt x="530619" y="83835"/>
                </a:lnTo>
                <a:lnTo>
                  <a:pt x="494870" y="55065"/>
                </a:lnTo>
                <a:lnTo>
                  <a:pt x="455479" y="31767"/>
                </a:lnTo>
                <a:lnTo>
                  <a:pt x="412943" y="14471"/>
                </a:lnTo>
                <a:lnTo>
                  <a:pt x="367758" y="3706"/>
                </a:lnTo>
                <a:lnTo>
                  <a:pt x="32042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1091183" y="5867400"/>
            <a:ext cx="137159" cy="146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1664207" y="6173723"/>
            <a:ext cx="274320" cy="292735"/>
          </a:xfrm>
          <a:custGeom>
            <a:avLst/>
            <a:gdLst/>
            <a:ahLst/>
            <a:cxnLst/>
            <a:rect l="l" t="t" r="r" b="b"/>
            <a:pathLst>
              <a:path w="274319" h="292735">
                <a:moveTo>
                  <a:pt x="137160" y="0"/>
                </a:moveTo>
                <a:lnTo>
                  <a:pt x="93829" y="7459"/>
                </a:lnTo>
                <a:lnTo>
                  <a:pt x="56180" y="28229"/>
                </a:lnTo>
                <a:lnTo>
                  <a:pt x="26481" y="59900"/>
                </a:lnTo>
                <a:lnTo>
                  <a:pt x="6998" y="100062"/>
                </a:lnTo>
                <a:lnTo>
                  <a:pt x="0" y="146303"/>
                </a:lnTo>
                <a:lnTo>
                  <a:pt x="6998" y="192545"/>
                </a:lnTo>
                <a:lnTo>
                  <a:pt x="26481" y="232707"/>
                </a:lnTo>
                <a:lnTo>
                  <a:pt x="56180" y="264378"/>
                </a:lnTo>
                <a:lnTo>
                  <a:pt x="93829" y="285148"/>
                </a:lnTo>
                <a:lnTo>
                  <a:pt x="137160" y="292607"/>
                </a:lnTo>
                <a:lnTo>
                  <a:pt x="180490" y="285148"/>
                </a:lnTo>
                <a:lnTo>
                  <a:pt x="218139" y="264378"/>
                </a:lnTo>
                <a:lnTo>
                  <a:pt x="247838" y="232707"/>
                </a:lnTo>
                <a:lnTo>
                  <a:pt x="267321" y="192545"/>
                </a:lnTo>
                <a:lnTo>
                  <a:pt x="274319" y="146303"/>
                </a:lnTo>
                <a:lnTo>
                  <a:pt x="267321" y="100062"/>
                </a:lnTo>
                <a:lnTo>
                  <a:pt x="247838" y="59900"/>
                </a:lnTo>
                <a:lnTo>
                  <a:pt x="218139" y="28229"/>
                </a:lnTo>
                <a:lnTo>
                  <a:pt x="180490" y="7459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1905000" y="4795265"/>
            <a:ext cx="365760" cy="390525"/>
          </a:xfrm>
          <a:custGeom>
            <a:avLst/>
            <a:gdLst/>
            <a:ahLst/>
            <a:cxnLst/>
            <a:rect l="l" t="t" r="r" b="b"/>
            <a:pathLst>
              <a:path w="365760" h="390525">
                <a:moveTo>
                  <a:pt x="182880" y="0"/>
                </a:moveTo>
                <a:lnTo>
                  <a:pt x="134276" y="6970"/>
                </a:lnTo>
                <a:lnTo>
                  <a:pt x="90593" y="26641"/>
                </a:lnTo>
                <a:lnTo>
                  <a:pt x="53578" y="57149"/>
                </a:lnTo>
                <a:lnTo>
                  <a:pt x="24976" y="96632"/>
                </a:lnTo>
                <a:lnTo>
                  <a:pt x="6535" y="143227"/>
                </a:lnTo>
                <a:lnTo>
                  <a:pt x="0" y="195071"/>
                </a:lnTo>
                <a:lnTo>
                  <a:pt x="6535" y="246916"/>
                </a:lnTo>
                <a:lnTo>
                  <a:pt x="24976" y="293511"/>
                </a:lnTo>
                <a:lnTo>
                  <a:pt x="53578" y="332993"/>
                </a:lnTo>
                <a:lnTo>
                  <a:pt x="90593" y="363502"/>
                </a:lnTo>
                <a:lnTo>
                  <a:pt x="134276" y="383173"/>
                </a:lnTo>
                <a:lnTo>
                  <a:pt x="182880" y="390143"/>
                </a:lnTo>
                <a:lnTo>
                  <a:pt x="231483" y="383173"/>
                </a:lnTo>
                <a:lnTo>
                  <a:pt x="275166" y="363502"/>
                </a:lnTo>
                <a:lnTo>
                  <a:pt x="312181" y="332993"/>
                </a:lnTo>
                <a:lnTo>
                  <a:pt x="340783" y="293511"/>
                </a:lnTo>
                <a:lnTo>
                  <a:pt x="359224" y="246916"/>
                </a:lnTo>
                <a:lnTo>
                  <a:pt x="365760" y="195071"/>
                </a:lnTo>
                <a:lnTo>
                  <a:pt x="359224" y="143227"/>
                </a:lnTo>
                <a:lnTo>
                  <a:pt x="340783" y="96632"/>
                </a:lnTo>
                <a:lnTo>
                  <a:pt x="312181" y="57149"/>
                </a:lnTo>
                <a:lnTo>
                  <a:pt x="275166" y="26641"/>
                </a:lnTo>
                <a:lnTo>
                  <a:pt x="231483" y="6970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5002529" y="0"/>
            <a:ext cx="4141470" cy="63847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88" y="-70865"/>
            <a:ext cx="9081023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565F6C"/>
                </a:solidFill>
                <a:latin typeface="Schoolbook Uralic"/>
                <a:cs typeface="Schoolbook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682496"/>
            <a:ext cx="822960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803136"/>
            <a:ext cx="2926080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803136"/>
            <a:ext cx="2103120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803136"/>
            <a:ext cx="2103120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8" y="0"/>
            <a:ext cx="611695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</a:tabLst>
            </a:pPr>
            <a:r>
              <a:rPr dirty="0" spc="-1090"/>
              <a:t>HRS	</a:t>
            </a:r>
            <a:r>
              <a:rPr dirty="0"/>
              <a:t>EYA</a:t>
            </a:r>
            <a:r>
              <a:rPr dirty="0" spc="-95"/>
              <a:t> </a:t>
            </a:r>
            <a:r>
              <a:rPr dirty="0"/>
              <a:t>SRIVASTAVA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" y="3278123"/>
            <a:ext cx="2102485" cy="369570"/>
          </a:xfrm>
          <a:prstGeom prst="rect">
            <a:avLst/>
          </a:prstGeom>
          <a:solidFill>
            <a:srgbClr val="959EAB"/>
          </a:solidFill>
        </p:spPr>
        <p:txBody>
          <a:bodyPr wrap="square" lIns="0" tIns="4191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330"/>
              </a:spcBef>
            </a:pPr>
            <a:r>
              <a:rPr dirty="0" sz="1800" spc="-5">
                <a:latin typeface="Schoolbook Uralic"/>
                <a:cs typeface="Schoolbook Uralic"/>
              </a:rPr>
              <a:t>ABOUT</a:t>
            </a:r>
            <a:r>
              <a:rPr dirty="0" sz="1800" spc="-25">
                <a:latin typeface="Schoolbook Uralic"/>
                <a:cs typeface="Schoolbook Uralic"/>
              </a:rPr>
              <a:t> </a:t>
            </a:r>
            <a:r>
              <a:rPr dirty="0" sz="1800">
                <a:latin typeface="Schoolbook Uralic"/>
                <a:cs typeface="Schoolbook Uralic"/>
              </a:rPr>
              <a:t>ME</a:t>
            </a:r>
            <a:endParaRPr sz="1800">
              <a:latin typeface="Schoolbook Uralic"/>
              <a:cs typeface="Schoolbook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96" y="1028191"/>
            <a:ext cx="32251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94765" algn="l"/>
              </a:tabLst>
            </a:pPr>
            <a:r>
              <a:rPr dirty="0" sz="1800" spc="-5">
                <a:latin typeface="Schoolbook Uralic"/>
                <a:cs typeface="Schoolbook Uralic"/>
              </a:rPr>
              <a:t>D.O.B</a:t>
            </a:r>
            <a:r>
              <a:rPr dirty="0" sz="1800" spc="5">
                <a:latin typeface="Schoolbook Uralic"/>
                <a:cs typeface="Schoolbook Uralic"/>
              </a:rPr>
              <a:t> </a:t>
            </a:r>
            <a:r>
              <a:rPr dirty="0" sz="1800" spc="-5">
                <a:latin typeface="Schoolbook Uralic"/>
                <a:cs typeface="Schoolbook Uralic"/>
              </a:rPr>
              <a:t>:	</a:t>
            </a:r>
            <a:r>
              <a:rPr dirty="0" sz="1800" spc="-5" b="1">
                <a:latin typeface="Schoolbook Uralic"/>
                <a:cs typeface="Schoolbook Uralic"/>
              </a:rPr>
              <a:t>31-Aug-1998  </a:t>
            </a:r>
            <a:r>
              <a:rPr dirty="0" sz="1800">
                <a:latin typeface="Schoolbook Uralic"/>
                <a:cs typeface="Schoolbook Uralic"/>
              </a:rPr>
              <a:t>Height</a:t>
            </a:r>
            <a:r>
              <a:rPr dirty="0" sz="1800" spc="-10">
                <a:latin typeface="Schoolbook Uralic"/>
                <a:cs typeface="Schoolbook Uralic"/>
              </a:rPr>
              <a:t> </a:t>
            </a:r>
            <a:r>
              <a:rPr dirty="0" sz="1800" spc="-5">
                <a:latin typeface="Schoolbook Uralic"/>
                <a:cs typeface="Schoolbook Uralic"/>
              </a:rPr>
              <a:t>:	</a:t>
            </a:r>
            <a:r>
              <a:rPr dirty="0" sz="1800" b="1">
                <a:latin typeface="Schoolbook Uralic"/>
                <a:cs typeface="Schoolbook Uralic"/>
              </a:rPr>
              <a:t>5 </a:t>
            </a:r>
            <a:r>
              <a:rPr dirty="0" sz="1800" spc="-5" b="1">
                <a:latin typeface="Schoolbook Uralic"/>
                <a:cs typeface="Schoolbook Uralic"/>
              </a:rPr>
              <a:t>feet </a:t>
            </a:r>
            <a:r>
              <a:rPr dirty="0" sz="1800" b="1">
                <a:latin typeface="Schoolbook Uralic"/>
                <a:cs typeface="Schoolbook Uralic"/>
              </a:rPr>
              <a:t>4 </a:t>
            </a:r>
            <a:r>
              <a:rPr dirty="0" sz="1800" spc="-5" b="1">
                <a:latin typeface="Schoolbook Uralic"/>
                <a:cs typeface="Schoolbook Uralic"/>
              </a:rPr>
              <a:t>inch  </a:t>
            </a:r>
            <a:r>
              <a:rPr dirty="0" sz="1800" spc="-5">
                <a:latin typeface="Schoolbook Uralic"/>
                <a:cs typeface="Schoolbook Uralic"/>
              </a:rPr>
              <a:t>Profession : </a:t>
            </a:r>
            <a:r>
              <a:rPr dirty="0" sz="1800" spc="-5" b="1">
                <a:latin typeface="Schoolbook Uralic"/>
                <a:cs typeface="Schoolbook Uralic"/>
              </a:rPr>
              <a:t>Teacher  </a:t>
            </a:r>
            <a:r>
              <a:rPr dirty="0" sz="1800" spc="-5">
                <a:latin typeface="Schoolbook Uralic"/>
                <a:cs typeface="Schoolbook Uralic"/>
              </a:rPr>
              <a:t>Education : </a:t>
            </a:r>
            <a:r>
              <a:rPr dirty="0" sz="1800" spc="-5" b="1">
                <a:latin typeface="Schoolbook Uralic"/>
                <a:cs typeface="Schoolbook Uralic"/>
              </a:rPr>
              <a:t>B.Com </a:t>
            </a:r>
            <a:r>
              <a:rPr dirty="0" sz="1800" b="1">
                <a:latin typeface="Schoolbook Uralic"/>
                <a:cs typeface="Schoolbook Uralic"/>
              </a:rPr>
              <a:t>&amp;</a:t>
            </a:r>
            <a:r>
              <a:rPr dirty="0" sz="1800" spc="-40" b="1">
                <a:latin typeface="Schoolbook Uralic"/>
                <a:cs typeface="Schoolbook Uralic"/>
              </a:rPr>
              <a:t> </a:t>
            </a:r>
            <a:r>
              <a:rPr dirty="0" sz="1800" spc="-10" b="1">
                <a:latin typeface="Schoolbook Uralic"/>
                <a:cs typeface="Schoolbook Uralic"/>
              </a:rPr>
              <a:t>M.Com</a:t>
            </a:r>
            <a:endParaRPr sz="1800">
              <a:latin typeface="Schoolbook Uralic"/>
              <a:cs typeface="Schoolbook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96" y="2125471"/>
            <a:ext cx="1003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choolbook Uralic"/>
                <a:cs typeface="Schoolbook Uralic"/>
              </a:rPr>
              <a:t>Hobbies</a:t>
            </a:r>
            <a:r>
              <a:rPr dirty="0" sz="1800" spc="-80">
                <a:latin typeface="Schoolbook Uralic"/>
                <a:cs typeface="Schoolbook Uralic"/>
              </a:rPr>
              <a:t> </a:t>
            </a:r>
            <a:r>
              <a:rPr dirty="0" sz="1800" spc="-5">
                <a:latin typeface="Schoolbook Uralic"/>
                <a:cs typeface="Schoolbook Uralic"/>
              </a:rPr>
              <a:t>:</a:t>
            </a:r>
            <a:endParaRPr sz="1800">
              <a:latin typeface="Schoolbook Uralic"/>
              <a:cs typeface="Schoolbook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96" y="2399791"/>
            <a:ext cx="690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Schoolbook Uralic"/>
                <a:cs typeface="Schoolbook Uralic"/>
              </a:rPr>
              <a:t>C</a:t>
            </a:r>
            <a:r>
              <a:rPr dirty="0" sz="1800" spc="-5">
                <a:latin typeface="Schoolbook Uralic"/>
                <a:cs typeface="Schoolbook Uralic"/>
              </a:rPr>
              <a:t>as</a:t>
            </a:r>
            <a:r>
              <a:rPr dirty="0" sz="1800">
                <a:latin typeface="Schoolbook Uralic"/>
                <a:cs typeface="Schoolbook Uralic"/>
              </a:rPr>
              <a:t>t</a:t>
            </a:r>
            <a:r>
              <a:rPr dirty="0" sz="1800" spc="-5">
                <a:latin typeface="Schoolbook Uralic"/>
                <a:cs typeface="Schoolbook Uralic"/>
              </a:rPr>
              <a:t>e:</a:t>
            </a:r>
            <a:endParaRPr sz="1800">
              <a:latin typeface="Schoolbook Uralic"/>
              <a:cs typeface="Schoolbook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650" y="2125471"/>
            <a:ext cx="25781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Schoolbook Uralic"/>
                <a:cs typeface="Schoolbook Uralic"/>
              </a:rPr>
              <a:t>Cooking </a:t>
            </a:r>
            <a:r>
              <a:rPr dirty="0" sz="1800" b="1">
                <a:latin typeface="Schoolbook Uralic"/>
                <a:cs typeface="Schoolbook Uralic"/>
              </a:rPr>
              <a:t>&amp;</a:t>
            </a:r>
            <a:r>
              <a:rPr dirty="0" sz="1800" spc="-30" b="1">
                <a:latin typeface="Schoolbook Uralic"/>
                <a:cs typeface="Schoolbook Uralic"/>
              </a:rPr>
              <a:t> </a:t>
            </a:r>
            <a:r>
              <a:rPr dirty="0" sz="1800" spc="-5" b="1">
                <a:latin typeface="Schoolbook Uralic"/>
                <a:cs typeface="Schoolbook Uralic"/>
              </a:rPr>
              <a:t>Travelling  Hindu,</a:t>
            </a:r>
            <a:r>
              <a:rPr dirty="0" sz="1800" spc="-15" b="1">
                <a:latin typeface="Schoolbook Uralic"/>
                <a:cs typeface="Schoolbook Uralic"/>
              </a:rPr>
              <a:t> </a:t>
            </a:r>
            <a:r>
              <a:rPr dirty="0" sz="1800" spc="-5" b="1">
                <a:latin typeface="Schoolbook Uralic"/>
                <a:cs typeface="Schoolbook Uralic"/>
              </a:rPr>
              <a:t>Kayasth</a:t>
            </a:r>
            <a:endParaRPr sz="1800">
              <a:latin typeface="Schoolbook Uralic"/>
              <a:cs typeface="Schoolbook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96" y="2674111"/>
            <a:ext cx="498538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choolbook Uralic"/>
                <a:cs typeface="Schoolbook Uralic"/>
              </a:rPr>
              <a:t>Horoscope </a:t>
            </a:r>
            <a:r>
              <a:rPr dirty="0" sz="1800" spc="-5">
                <a:latin typeface="Schoolbook Uralic"/>
                <a:cs typeface="Schoolbook Uralic"/>
              </a:rPr>
              <a:t>: </a:t>
            </a:r>
            <a:r>
              <a:rPr dirty="0" sz="1800" b="1">
                <a:latin typeface="Schoolbook Uralic"/>
                <a:cs typeface="Schoolbook Uralic"/>
              </a:rPr>
              <a:t>Manglik, </a:t>
            </a:r>
            <a:r>
              <a:rPr dirty="0" sz="1800" spc="-5" b="1">
                <a:latin typeface="Schoolbook Uralic"/>
                <a:cs typeface="Schoolbook Uralic"/>
              </a:rPr>
              <a:t>Virgo</a:t>
            </a:r>
            <a:endParaRPr sz="18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Schoolbook Uralic"/>
                <a:cs typeface="Schoolbook Uralic"/>
              </a:rPr>
              <a:t>Dad&amp;Mom: </a:t>
            </a:r>
            <a:r>
              <a:rPr dirty="0" sz="1800" b="1">
                <a:latin typeface="Schoolbook Uralic"/>
                <a:cs typeface="Schoolbook Uralic"/>
              </a:rPr>
              <a:t>Shahi </a:t>
            </a:r>
            <a:r>
              <a:rPr dirty="0" sz="1800" spc="-5" b="1">
                <a:latin typeface="Schoolbook Uralic"/>
                <a:cs typeface="Schoolbook Uralic"/>
              </a:rPr>
              <a:t>Kant </a:t>
            </a:r>
            <a:r>
              <a:rPr dirty="0" sz="1800" b="1">
                <a:latin typeface="Schoolbook Uralic"/>
                <a:cs typeface="Schoolbook Uralic"/>
              </a:rPr>
              <a:t>&amp; </a:t>
            </a:r>
            <a:r>
              <a:rPr dirty="0" sz="1800" spc="-5" b="1">
                <a:latin typeface="Schoolbook Uralic"/>
                <a:cs typeface="Schoolbook Uralic"/>
              </a:rPr>
              <a:t>Kiran</a:t>
            </a:r>
            <a:r>
              <a:rPr dirty="0" sz="1800" spc="-20" b="1">
                <a:latin typeface="Schoolbook Uralic"/>
                <a:cs typeface="Schoolbook Uralic"/>
              </a:rPr>
              <a:t> </a:t>
            </a:r>
            <a:r>
              <a:rPr dirty="0" sz="1800" spc="-5" b="1">
                <a:latin typeface="Schoolbook Uralic"/>
                <a:cs typeface="Schoolbook Uralic"/>
              </a:rPr>
              <a:t>Srivastava</a:t>
            </a:r>
            <a:endParaRPr sz="1800">
              <a:latin typeface="Schoolbook Uralic"/>
              <a:cs typeface="Schoolbook Ural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5978652"/>
            <a:ext cx="9144000" cy="1336675"/>
            <a:chOff x="0" y="5978652"/>
            <a:chExt cx="9144000" cy="1336675"/>
          </a:xfrm>
        </p:grpSpPr>
        <p:sp>
          <p:nvSpPr>
            <p:cNvPr id="10" name="object 10"/>
            <p:cNvSpPr/>
            <p:nvPr/>
          </p:nvSpPr>
          <p:spPr>
            <a:xfrm>
              <a:off x="0" y="5978652"/>
              <a:ext cx="2112010" cy="369570"/>
            </a:xfrm>
            <a:custGeom>
              <a:avLst/>
              <a:gdLst/>
              <a:ahLst/>
              <a:cxnLst/>
              <a:rect l="l" t="t" r="r" b="b"/>
              <a:pathLst>
                <a:path w="2112010" h="369570">
                  <a:moveTo>
                    <a:pt x="2111502" y="0"/>
                  </a:moveTo>
                  <a:lnTo>
                    <a:pt x="0" y="0"/>
                  </a:lnTo>
                  <a:lnTo>
                    <a:pt x="0" y="369570"/>
                  </a:lnTo>
                  <a:lnTo>
                    <a:pt x="2111502" y="369570"/>
                  </a:lnTo>
                  <a:lnTo>
                    <a:pt x="2111502" y="0"/>
                  </a:lnTo>
                  <a:close/>
                </a:path>
              </a:pathLst>
            </a:custGeom>
            <a:solidFill>
              <a:srgbClr val="959E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6345174"/>
              <a:ext cx="9144000" cy="970280"/>
            </a:xfrm>
            <a:custGeom>
              <a:avLst/>
              <a:gdLst/>
              <a:ahLst/>
              <a:cxnLst/>
              <a:rect l="l" t="t" r="r" b="b"/>
              <a:pathLst>
                <a:path w="9144000" h="970279">
                  <a:moveTo>
                    <a:pt x="9143999" y="0"/>
                  </a:moveTo>
                  <a:lnTo>
                    <a:pt x="0" y="0"/>
                  </a:lnTo>
                  <a:lnTo>
                    <a:pt x="0" y="970023"/>
                  </a:lnTo>
                  <a:lnTo>
                    <a:pt x="9143999" y="970023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038" y="3703828"/>
            <a:ext cx="9043670" cy="367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9050" marR="424942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Schoolbook Uralic"/>
                <a:cs typeface="Schoolbook Uralic"/>
              </a:rPr>
              <a:t>I was </a:t>
            </a:r>
            <a:r>
              <a:rPr dirty="0" sz="1600" spc="-5">
                <a:latin typeface="Schoolbook Uralic"/>
                <a:cs typeface="Schoolbook Uralic"/>
              </a:rPr>
              <a:t>born and </a:t>
            </a:r>
            <a:r>
              <a:rPr dirty="0" sz="1600">
                <a:latin typeface="Schoolbook Uralic"/>
                <a:cs typeface="Schoolbook Uralic"/>
              </a:rPr>
              <a:t>raised </a:t>
            </a:r>
            <a:r>
              <a:rPr dirty="0" sz="1600" spc="-5">
                <a:latin typeface="Schoolbook Uralic"/>
                <a:cs typeface="Schoolbook Uralic"/>
              </a:rPr>
              <a:t>in Lucknow. </a:t>
            </a:r>
            <a:r>
              <a:rPr dirty="0" sz="1600">
                <a:latin typeface="Schoolbook Uralic"/>
                <a:cs typeface="Schoolbook Uralic"/>
              </a:rPr>
              <a:t>I am a  confident, </a:t>
            </a:r>
            <a:r>
              <a:rPr dirty="0" sz="1600" spc="-5">
                <a:latin typeface="Schoolbook Uralic"/>
                <a:cs typeface="Schoolbook Uralic"/>
              </a:rPr>
              <a:t>pragmatic </a:t>
            </a:r>
            <a:r>
              <a:rPr dirty="0" sz="1600">
                <a:latin typeface="Schoolbook Uralic"/>
                <a:cs typeface="Schoolbook Uralic"/>
              </a:rPr>
              <a:t>individual who loves </a:t>
            </a:r>
            <a:r>
              <a:rPr dirty="0" sz="1600" spc="-5">
                <a:latin typeface="Schoolbook Uralic"/>
                <a:cs typeface="Schoolbook Uralic"/>
              </a:rPr>
              <a:t>family  and believes in following traditions while </a:t>
            </a:r>
            <a:r>
              <a:rPr dirty="0" sz="1600">
                <a:latin typeface="Schoolbook Uralic"/>
                <a:cs typeface="Schoolbook Uralic"/>
              </a:rPr>
              <a:t>keeping  </a:t>
            </a:r>
            <a:r>
              <a:rPr dirty="0" sz="1600" spc="-5">
                <a:latin typeface="Schoolbook Uralic"/>
                <a:cs typeface="Schoolbook Uralic"/>
              </a:rPr>
              <a:t>pace </a:t>
            </a:r>
            <a:r>
              <a:rPr dirty="0" sz="1600">
                <a:latin typeface="Schoolbook Uralic"/>
                <a:cs typeface="Schoolbook Uralic"/>
              </a:rPr>
              <a:t>with changing </a:t>
            </a:r>
            <a:r>
              <a:rPr dirty="0" sz="1600" spc="-5">
                <a:latin typeface="Schoolbook Uralic"/>
                <a:cs typeface="Schoolbook Uralic"/>
              </a:rPr>
              <a:t>times. </a:t>
            </a:r>
            <a:r>
              <a:rPr dirty="0" sz="1600">
                <a:latin typeface="Schoolbook Uralic"/>
                <a:cs typeface="Schoolbook Uralic"/>
              </a:rPr>
              <a:t>I recently </a:t>
            </a:r>
            <a:r>
              <a:rPr dirty="0" sz="1600" spc="-5">
                <a:latin typeface="Schoolbook Uralic"/>
                <a:cs typeface="Schoolbook Uralic"/>
              </a:rPr>
              <a:t>completed  my post graduation </a:t>
            </a:r>
            <a:r>
              <a:rPr dirty="0" sz="1600">
                <a:latin typeface="Schoolbook Uralic"/>
                <a:cs typeface="Schoolbook Uralic"/>
              </a:rPr>
              <a:t>from University of </a:t>
            </a:r>
            <a:r>
              <a:rPr dirty="0" sz="1600" spc="-5">
                <a:latin typeface="Schoolbook Uralic"/>
                <a:cs typeface="Schoolbook Uralic"/>
              </a:rPr>
              <a:t>Lucknow.  </a:t>
            </a:r>
            <a:r>
              <a:rPr dirty="0" sz="1600">
                <a:latin typeface="Schoolbook Uralic"/>
                <a:cs typeface="Schoolbook Uralic"/>
              </a:rPr>
              <a:t>My Father </a:t>
            </a:r>
            <a:r>
              <a:rPr dirty="0" sz="1600" spc="-5">
                <a:latin typeface="Schoolbook Uralic"/>
                <a:cs typeface="Schoolbook Uralic"/>
              </a:rPr>
              <a:t>runs an Electronics Business in  Lucknow </a:t>
            </a:r>
            <a:r>
              <a:rPr dirty="0" sz="1600">
                <a:latin typeface="Schoolbook Uralic"/>
                <a:cs typeface="Schoolbook Uralic"/>
              </a:rPr>
              <a:t>&amp; my </a:t>
            </a:r>
            <a:r>
              <a:rPr dirty="0" sz="1600" spc="-5">
                <a:latin typeface="Schoolbook Uralic"/>
                <a:cs typeface="Schoolbook Uralic"/>
              </a:rPr>
              <a:t>mother is </a:t>
            </a:r>
            <a:r>
              <a:rPr dirty="0" sz="1600">
                <a:latin typeface="Schoolbook Uralic"/>
                <a:cs typeface="Schoolbook Uralic"/>
              </a:rPr>
              <a:t>a Home </a:t>
            </a:r>
            <a:r>
              <a:rPr dirty="0" sz="1600" spc="-5">
                <a:latin typeface="Schoolbook Uralic"/>
                <a:cs typeface="Schoolbook Uralic"/>
              </a:rPr>
              <a:t>maker. </a:t>
            </a:r>
            <a:r>
              <a:rPr dirty="0" sz="1600">
                <a:latin typeface="Schoolbook Uralic"/>
                <a:cs typeface="Schoolbook Uralic"/>
              </a:rPr>
              <a:t>I </a:t>
            </a:r>
            <a:r>
              <a:rPr dirty="0" sz="1600" spc="-5">
                <a:latin typeface="Schoolbook Uralic"/>
                <a:cs typeface="Schoolbook Uralic"/>
              </a:rPr>
              <a:t>have  </a:t>
            </a:r>
            <a:r>
              <a:rPr dirty="0" sz="1600">
                <a:latin typeface="Schoolbook Uralic"/>
                <a:cs typeface="Schoolbook Uralic"/>
              </a:rPr>
              <a:t>two </a:t>
            </a:r>
            <a:r>
              <a:rPr dirty="0" sz="1600" spc="-5">
                <a:latin typeface="Schoolbook Uralic"/>
                <a:cs typeface="Schoolbook Uralic"/>
              </a:rPr>
              <a:t>siblings my </a:t>
            </a:r>
            <a:r>
              <a:rPr dirty="0" sz="1600">
                <a:latin typeface="Schoolbook Uralic"/>
                <a:cs typeface="Schoolbook Uralic"/>
              </a:rPr>
              <a:t>elder </a:t>
            </a:r>
            <a:r>
              <a:rPr dirty="0" sz="1600" spc="-5">
                <a:latin typeface="Schoolbook Uralic"/>
                <a:cs typeface="Schoolbook Uralic"/>
              </a:rPr>
              <a:t>brother is </a:t>
            </a:r>
            <a:r>
              <a:rPr dirty="0" sz="1600" spc="-10">
                <a:latin typeface="Schoolbook Uralic"/>
                <a:cs typeface="Schoolbook Uralic"/>
              </a:rPr>
              <a:t>Civil </a:t>
            </a:r>
            <a:r>
              <a:rPr dirty="0" sz="1600" spc="-5">
                <a:latin typeface="Schoolbook Uralic"/>
                <a:cs typeface="Schoolbook Uralic"/>
              </a:rPr>
              <a:t>Engineer  </a:t>
            </a:r>
            <a:r>
              <a:rPr dirty="0" sz="1600">
                <a:latin typeface="Schoolbook Uralic"/>
                <a:cs typeface="Schoolbook Uralic"/>
              </a:rPr>
              <a:t>while </a:t>
            </a:r>
            <a:r>
              <a:rPr dirty="0" sz="1600" spc="-5">
                <a:latin typeface="Schoolbook Uralic"/>
                <a:cs typeface="Schoolbook Uralic"/>
              </a:rPr>
              <a:t>younger </a:t>
            </a:r>
            <a:r>
              <a:rPr dirty="0" sz="1600">
                <a:latin typeface="Schoolbook Uralic"/>
                <a:cs typeface="Schoolbook Uralic"/>
              </a:rPr>
              <a:t>one </a:t>
            </a:r>
            <a:r>
              <a:rPr dirty="0" sz="1600" spc="-5">
                <a:latin typeface="Schoolbook Uralic"/>
                <a:cs typeface="Schoolbook Uralic"/>
              </a:rPr>
              <a:t>is </a:t>
            </a:r>
            <a:r>
              <a:rPr dirty="0" sz="1600">
                <a:latin typeface="Schoolbook Uralic"/>
                <a:cs typeface="Schoolbook Uralic"/>
              </a:rPr>
              <a:t>Software</a:t>
            </a:r>
            <a:r>
              <a:rPr dirty="0" sz="1600" spc="-5">
                <a:latin typeface="Schoolbook Uralic"/>
                <a:cs typeface="Schoolbook Uralic"/>
              </a:rPr>
              <a:t> Engineer.</a:t>
            </a:r>
            <a:endParaRPr sz="1600">
              <a:latin typeface="Schoolbook Uralic"/>
              <a:cs typeface="Schoolbook Uralic"/>
            </a:endParaRPr>
          </a:p>
          <a:p>
            <a:pPr marL="19050">
              <a:lnSpc>
                <a:spcPct val="100000"/>
              </a:lnSpc>
              <a:spcBef>
                <a:spcPts val="870"/>
              </a:spcBef>
            </a:pPr>
            <a:r>
              <a:rPr dirty="0" sz="1800" spc="-5">
                <a:latin typeface="Schoolbook Uralic"/>
                <a:cs typeface="Schoolbook Uralic"/>
              </a:rPr>
              <a:t>EXPECTATION</a:t>
            </a:r>
            <a:endParaRPr sz="1800">
              <a:latin typeface="Schoolbook Uralic"/>
              <a:cs typeface="Schoolbook Uralic"/>
            </a:endParaRPr>
          </a:p>
          <a:p>
            <a:pPr algn="just" marL="12700" marR="5080">
              <a:lnSpc>
                <a:spcPct val="100000"/>
              </a:lnSpc>
              <a:spcBef>
                <a:spcPts val="730"/>
              </a:spcBef>
            </a:pPr>
            <a:r>
              <a:rPr dirty="0" sz="1600">
                <a:latin typeface="Schoolbook Uralic"/>
                <a:cs typeface="Schoolbook Uralic"/>
              </a:rPr>
              <a:t>I </a:t>
            </a:r>
            <a:r>
              <a:rPr dirty="0" sz="1600" spc="-5">
                <a:latin typeface="Schoolbook Uralic"/>
                <a:cs typeface="Schoolbook Uralic"/>
              </a:rPr>
              <a:t>am </a:t>
            </a:r>
            <a:r>
              <a:rPr dirty="0" sz="1600">
                <a:latin typeface="Schoolbook Uralic"/>
                <a:cs typeface="Schoolbook Uralic"/>
              </a:rPr>
              <a:t>looking for </a:t>
            </a:r>
            <a:r>
              <a:rPr dirty="0" sz="1600" spc="-5">
                <a:latin typeface="Schoolbook Uralic"/>
                <a:cs typeface="Schoolbook Uralic"/>
              </a:rPr>
              <a:t>someone </a:t>
            </a:r>
            <a:r>
              <a:rPr dirty="0" sz="1600">
                <a:latin typeface="Schoolbook Uralic"/>
                <a:cs typeface="Schoolbook Uralic"/>
              </a:rPr>
              <a:t>who </a:t>
            </a:r>
            <a:r>
              <a:rPr dirty="0" sz="1600" spc="-5">
                <a:latin typeface="Schoolbook Uralic"/>
                <a:cs typeface="Schoolbook Uralic"/>
              </a:rPr>
              <a:t>is carrier oriented </a:t>
            </a:r>
            <a:r>
              <a:rPr dirty="0" sz="1600">
                <a:latin typeface="Schoolbook Uralic"/>
                <a:cs typeface="Schoolbook Uralic"/>
              </a:rPr>
              <a:t>yet </a:t>
            </a:r>
            <a:r>
              <a:rPr dirty="0" sz="1600" spc="-5">
                <a:latin typeface="Schoolbook Uralic"/>
                <a:cs typeface="Schoolbook Uralic"/>
              </a:rPr>
              <a:t>having sense </a:t>
            </a:r>
            <a:r>
              <a:rPr dirty="0" sz="1600">
                <a:latin typeface="Schoolbook Uralic"/>
                <a:cs typeface="Schoolbook Uralic"/>
              </a:rPr>
              <a:t>of </a:t>
            </a:r>
            <a:r>
              <a:rPr dirty="0" sz="1600" spc="-5">
                <a:latin typeface="Schoolbook Uralic"/>
                <a:cs typeface="Schoolbook Uralic"/>
              </a:rPr>
              <a:t>responsibility towards  </a:t>
            </a:r>
            <a:r>
              <a:rPr dirty="0" sz="1600">
                <a:latin typeface="Schoolbook Uralic"/>
                <a:cs typeface="Schoolbook Uralic"/>
              </a:rPr>
              <a:t>family </a:t>
            </a:r>
            <a:r>
              <a:rPr dirty="0" sz="1600" spc="-5">
                <a:latin typeface="Schoolbook Uralic"/>
                <a:cs typeface="Schoolbook Uralic"/>
              </a:rPr>
              <a:t>and also </a:t>
            </a:r>
            <a:r>
              <a:rPr dirty="0" sz="1600">
                <a:latin typeface="Schoolbook Uralic"/>
                <a:cs typeface="Schoolbook Uralic"/>
              </a:rPr>
              <a:t>knows to lead a </a:t>
            </a:r>
            <a:r>
              <a:rPr dirty="0" sz="1600" spc="-5">
                <a:latin typeface="Schoolbook Uralic"/>
                <a:cs typeface="Schoolbook Uralic"/>
              </a:rPr>
              <a:t>productive and </a:t>
            </a:r>
            <a:r>
              <a:rPr dirty="0" sz="1600">
                <a:latin typeface="Schoolbook Uralic"/>
                <a:cs typeface="Schoolbook Uralic"/>
              </a:rPr>
              <a:t>happy </a:t>
            </a:r>
            <a:r>
              <a:rPr dirty="0" sz="1600" spc="-5">
                <a:latin typeface="Schoolbook Uralic"/>
                <a:cs typeface="Schoolbook Uralic"/>
              </a:rPr>
              <a:t>live. Having </a:t>
            </a:r>
            <a:r>
              <a:rPr dirty="0" sz="1600">
                <a:latin typeface="Schoolbook Uralic"/>
                <a:cs typeface="Schoolbook Uralic"/>
              </a:rPr>
              <a:t>a great </a:t>
            </a:r>
            <a:r>
              <a:rPr dirty="0" sz="1600" spc="-5">
                <a:latin typeface="Schoolbook Uralic"/>
                <a:cs typeface="Schoolbook Uralic"/>
              </a:rPr>
              <a:t>sense </a:t>
            </a:r>
            <a:r>
              <a:rPr dirty="0" sz="1600">
                <a:latin typeface="Schoolbook Uralic"/>
                <a:cs typeface="Schoolbook Uralic"/>
              </a:rPr>
              <a:t>of humor </a:t>
            </a:r>
            <a:r>
              <a:rPr dirty="0" sz="1600" spc="-5">
                <a:latin typeface="Schoolbook Uralic"/>
                <a:cs typeface="Schoolbook Uralic"/>
              </a:rPr>
              <a:t>is </a:t>
            </a:r>
            <a:r>
              <a:rPr dirty="0" sz="1600">
                <a:latin typeface="Schoolbook Uralic"/>
                <a:cs typeface="Schoolbook Uralic"/>
              </a:rPr>
              <a:t>a  </a:t>
            </a:r>
            <a:r>
              <a:rPr dirty="0" sz="1600" spc="-5">
                <a:latin typeface="Schoolbook Uralic"/>
                <a:cs typeface="Schoolbook Uralic"/>
              </a:rPr>
              <a:t>definite plus. Someone </a:t>
            </a:r>
            <a:r>
              <a:rPr dirty="0" sz="1600">
                <a:latin typeface="Schoolbook Uralic"/>
                <a:cs typeface="Schoolbook Uralic"/>
              </a:rPr>
              <a:t>who comes from a </a:t>
            </a:r>
            <a:r>
              <a:rPr dirty="0" sz="1600" spc="-5">
                <a:latin typeface="Schoolbook Uralic"/>
                <a:cs typeface="Schoolbook Uralic"/>
              </a:rPr>
              <a:t>progressive </a:t>
            </a:r>
            <a:r>
              <a:rPr dirty="0" sz="1600">
                <a:latin typeface="Schoolbook Uralic"/>
                <a:cs typeface="Schoolbook Uralic"/>
              </a:rPr>
              <a:t>family </a:t>
            </a:r>
            <a:r>
              <a:rPr dirty="0" sz="1600" spc="-5">
                <a:latin typeface="Schoolbook Uralic"/>
                <a:cs typeface="Schoolbook Uralic"/>
              </a:rPr>
              <a:t>background </a:t>
            </a:r>
            <a:r>
              <a:rPr dirty="0" sz="1600">
                <a:latin typeface="Schoolbook Uralic"/>
                <a:cs typeface="Schoolbook Uralic"/>
              </a:rPr>
              <a:t>with a modern </a:t>
            </a:r>
            <a:r>
              <a:rPr dirty="0" sz="1600" spc="-5">
                <a:latin typeface="Schoolbook Uralic"/>
                <a:cs typeface="Schoolbook Uralic"/>
              </a:rPr>
              <a:t>outlook  </a:t>
            </a:r>
            <a:r>
              <a:rPr dirty="0" sz="1600">
                <a:latin typeface="Schoolbook Uralic"/>
                <a:cs typeface="Schoolbook Uralic"/>
              </a:rPr>
              <a:t>on life will </a:t>
            </a:r>
            <a:r>
              <a:rPr dirty="0" sz="1600" spc="-5">
                <a:latin typeface="Schoolbook Uralic"/>
                <a:cs typeface="Schoolbook Uralic"/>
              </a:rPr>
              <a:t>be </a:t>
            </a:r>
            <a:r>
              <a:rPr dirty="0" sz="1600">
                <a:latin typeface="Schoolbook Uralic"/>
                <a:cs typeface="Schoolbook Uralic"/>
              </a:rPr>
              <a:t>a </a:t>
            </a:r>
            <a:r>
              <a:rPr dirty="0" sz="1600" spc="-5">
                <a:latin typeface="Schoolbook Uralic"/>
                <a:cs typeface="Schoolbook Uralic"/>
              </a:rPr>
              <a:t>good match.</a:t>
            </a:r>
            <a:endParaRPr sz="1600">
              <a:latin typeface="Schoolbook Uralic"/>
              <a:cs typeface="Schoolbook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8" y="607313"/>
            <a:ext cx="2284730" cy="368935"/>
          </a:xfrm>
          <a:prstGeom prst="rect">
            <a:avLst/>
          </a:prstGeom>
          <a:solidFill>
            <a:srgbClr val="959EAB"/>
          </a:solidFill>
        </p:spPr>
        <p:txBody>
          <a:bodyPr wrap="square" lIns="0" tIns="4127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Schoolbook Uralic"/>
                <a:cs typeface="Schoolbook Uralic"/>
              </a:rPr>
              <a:t>OVERVIEW</a:t>
            </a:r>
            <a:endParaRPr sz="18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SHUBHAM</dc:creator>
  <dc:title>SHREYA SRIVASTAVA</dc:title>
  <dcterms:created xsi:type="dcterms:W3CDTF">2020-11-16T14:26:17Z</dcterms:created>
  <dcterms:modified xsi:type="dcterms:W3CDTF">2020-11-16T14:26:17Z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2020-11-16T00:00:00Z</vt:filetime>
  </property>
</Properties>
</file>