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Trends and Challenges for Software Engineering in the Mobile Domain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Himanshu sharma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Engineers must focus on ethical concerns, security, and privacy.</a:t>
            </a:r>
          </a:p>
          <a:p>
            <a:r>
              <a:t>- The potential of 5G networks and AI-enabled devices must be fully explored.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F9C4-69F4-0735-4432-EF3A4EA9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DF7B-58B3-EF72-6622-4284AD605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0981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Mobile computing has drastically changed the software engineering landscape. Modern applications leverage device capabilities such as GPS, sensors, and real-time data. This has led to novel methodologies that redefine traditional software engineering approaches.</a:t>
            </a:r>
            <a:endParaRPr lang="en-IN" dirty="0"/>
          </a:p>
          <a:p>
            <a:r>
              <a:rPr lang="en-US" dirty="0"/>
              <a:t>These methodologies go beyond traditional practices, focusing on agility, responsiveness, and constant connectivity, creating a more dynamic and user-centric approach to software engineering.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on Software Engineering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Mobile apps focus on GUIs, fast development cycles, and third-party service integration.</a:t>
            </a:r>
          </a:p>
          <a:p>
            <a:r>
              <a:t>- Context-aware computing introduces challenges in energy efficiency, security, and adaptivity.</a:t>
            </a:r>
          </a:p>
          <a:p>
            <a:r>
              <a:t>- Automated adaptivity remains difficult due to frequent failures in mobile systems.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Support for the 'Always-on' Mentality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Users demand seamless services across different contexts.</a:t>
            </a:r>
          </a:p>
          <a:p>
            <a:r>
              <a:t>- Engineers must build systems considering always-on connectivity.</a:t>
            </a:r>
          </a:p>
          <a:p>
            <a:r>
              <a:t>- Defensive programming is crucial to manage failures.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Logical vs. Physical Mobility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distinction between physical and logical mobility is blurring.</a:t>
            </a:r>
          </a:p>
          <a:p>
            <a:r>
              <a:t>- Cyber-foraging allows offloading computations to more powerful servers.</a:t>
            </a:r>
          </a:p>
          <a:p>
            <a:r>
              <a:t>- Robust network optimization is necessary for seamless offloading.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Beyond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Android dominates, but researchers should focus on platform-agnostic issues.</a:t>
            </a:r>
          </a:p>
          <a:p>
            <a:r>
              <a:t>- Emerging languages like Kotlin, React Native, and Flutter should be explored.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New Applications and Ecosystems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Wearables and IoT devices are transforming the mobile software landscape.</a:t>
            </a:r>
          </a:p>
          <a:p>
            <a:r>
              <a:t>- Edge and cloud computing introduce new mobile app architectures.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Transitioning Research into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Industry prefers simple, ready-to-use solutions.</a:t>
            </a:r>
          </a:p>
          <a:p>
            <a:r>
              <a:t>- Successful collaboration between academia and industry requires shared goals.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Forming the Mobile Software Engineer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 holistic educational approach is needed.</a:t>
            </a:r>
          </a:p>
          <a:p>
            <a:r>
              <a:rPr dirty="0"/>
              <a:t>- Focus areas: Software Engineering, HCI, Business, and Research.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337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Trends and Challenges for Software Engineering in the Mobile Domain</vt:lpstr>
      <vt:lpstr>Introduction</vt:lpstr>
      <vt:lpstr>Impact on Software Engineering Practices</vt:lpstr>
      <vt:lpstr>Support for the 'Always-on' Mentality</vt:lpstr>
      <vt:lpstr>Logical vs. Physical Mobility</vt:lpstr>
      <vt:lpstr>Beyond Android</vt:lpstr>
      <vt:lpstr>New Applications and Ecosystems</vt:lpstr>
      <vt:lpstr>Transitioning Research into Industry</vt:lpstr>
      <vt:lpstr>Forming the Mobile Software Engineer</vt:lpstr>
      <vt:lpstr>Future Trends and Next Steps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himanshu sharma</cp:lastModifiedBy>
  <cp:revision>2</cp:revision>
  <dcterms:created xsi:type="dcterms:W3CDTF">2013-01-27T09:14:16Z</dcterms:created>
  <dcterms:modified xsi:type="dcterms:W3CDTF">2024-09-16T19:13:09Z</dcterms:modified>
  <cp:category/>
</cp:coreProperties>
</file>